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tags/tag14.xml" ContentType="application/vnd.openxmlformats-officedocument.presentationml.tags+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9.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0.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1.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2.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4.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15.xml" ContentType="application/vnd.openxmlformats-officedocument.theme+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16.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17.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18.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theme/theme19.xml" ContentType="application/vnd.openxmlformats-officedocument.theme+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theme/theme20.xml" ContentType="application/vnd.openxmlformats-officedocument.theme+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theme/theme21.xml" ContentType="application/vnd.openxmlformats-officedocument.theme+xml"/>
  <Override PartName="/ppt/tags/tag15.xml" ContentType="application/vnd.openxmlformats-officedocument.presentationml.tags+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theme/theme22.xml" ContentType="application/vnd.openxmlformats-officedocument.theme+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theme/theme23.xml" ContentType="application/vnd.openxmlformats-officedocument.theme+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theme/theme24.xml" ContentType="application/vnd.openxmlformats-officedocument.theme+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comments/modernComment_7FFFC8B5_4CF120AA.xml" ContentType="application/vnd.ms-powerpoint.comments+xml"/>
  <Override PartName="/ppt/notesSlides/notesSlide110.xml" ContentType="application/vnd.openxmlformats-officedocument.presentationml.notesSlide+xml"/>
  <Override PartName="/ppt/comments/modernComment_7BBF5991_16593A1D.xml" ContentType="application/vnd.ms-powerpoint.comments+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comments/modernComment_7FFFC8B8_B64DA63E.xml" ContentType="application/vnd.ms-powerpoint.comment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tags/tag16.xml" ContentType="application/vnd.openxmlformats-officedocument.presentationml.tags+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4"/>
    <p:sldMasterId id="2147485718" r:id="rId5"/>
    <p:sldMasterId id="2147485706" r:id="rId6"/>
    <p:sldMasterId id="2147483708" r:id="rId7"/>
    <p:sldMasterId id="2147483926" r:id="rId8"/>
    <p:sldMasterId id="2147483832" r:id="rId9"/>
    <p:sldMasterId id="2147483965" r:id="rId10"/>
    <p:sldMasterId id="2147485477" r:id="rId11"/>
    <p:sldMasterId id="2147485490" r:id="rId12"/>
    <p:sldMasterId id="2147484044" r:id="rId13"/>
    <p:sldMasterId id="2147484847" r:id="rId14"/>
    <p:sldMasterId id="2147484899" r:id="rId15"/>
    <p:sldMasterId id="2147484931" r:id="rId16"/>
    <p:sldMasterId id="2147484957" r:id="rId17"/>
    <p:sldMasterId id="2147485010" r:id="rId18"/>
    <p:sldMasterId id="2147485050" r:id="rId19"/>
    <p:sldMasterId id="2147485089" r:id="rId20"/>
    <p:sldMasterId id="2147485394" r:id="rId21"/>
    <p:sldMasterId id="2147485219" r:id="rId22"/>
    <p:sldMasterId id="2147485338" r:id="rId23"/>
    <p:sldMasterId id="2147483988" r:id="rId24"/>
    <p:sldMasterId id="2147485637" r:id="rId25"/>
    <p:sldMasterId id="2147484851" r:id="rId26"/>
    <p:sldMasterId id="2147485516" r:id="rId27"/>
    <p:sldMasterId id="2147483648" r:id="rId28"/>
  </p:sldMasterIdLst>
  <p:notesMasterIdLst>
    <p:notesMasterId r:id="rId169"/>
  </p:notesMasterIdLst>
  <p:sldIdLst>
    <p:sldId id="2076137812" r:id="rId29"/>
    <p:sldId id="2076137826" r:id="rId30"/>
    <p:sldId id="2076137815" r:id="rId31"/>
    <p:sldId id="2076137175" r:id="rId32"/>
    <p:sldId id="2076137154" r:id="rId33"/>
    <p:sldId id="2076137606" r:id="rId34"/>
    <p:sldId id="2076137608" r:id="rId35"/>
    <p:sldId id="2076137917" r:id="rId36"/>
    <p:sldId id="2147469509" r:id="rId37"/>
    <p:sldId id="2147469510" r:id="rId38"/>
    <p:sldId id="2147469512" r:id="rId39"/>
    <p:sldId id="2147469541" r:id="rId40"/>
    <p:sldId id="2147469514" r:id="rId41"/>
    <p:sldId id="2147469515" r:id="rId42"/>
    <p:sldId id="2147469516" r:id="rId43"/>
    <p:sldId id="2076137894" r:id="rId44"/>
    <p:sldId id="2147469518" r:id="rId45"/>
    <p:sldId id="2147469517" r:id="rId46"/>
    <p:sldId id="2147469436" r:id="rId47"/>
    <p:sldId id="2147469427" r:id="rId48"/>
    <p:sldId id="2147469474" r:id="rId49"/>
    <p:sldId id="2147469449" r:id="rId50"/>
    <p:sldId id="2147469520" r:id="rId51"/>
    <p:sldId id="2147469521" r:id="rId52"/>
    <p:sldId id="2147469522" r:id="rId53"/>
    <p:sldId id="2147469523" r:id="rId54"/>
    <p:sldId id="2147469525" r:id="rId55"/>
    <p:sldId id="2147469526" r:id="rId56"/>
    <p:sldId id="2076137919" r:id="rId57"/>
    <p:sldId id="2147469527" r:id="rId58"/>
    <p:sldId id="2147469528" r:id="rId59"/>
    <p:sldId id="2147469529" r:id="rId60"/>
    <p:sldId id="2076137662" r:id="rId61"/>
    <p:sldId id="2147469530" r:id="rId62"/>
    <p:sldId id="2147469531" r:id="rId63"/>
    <p:sldId id="2147469532" r:id="rId64"/>
    <p:sldId id="2147469533" r:id="rId65"/>
    <p:sldId id="2147469447" r:id="rId66"/>
    <p:sldId id="2147469437" r:id="rId67"/>
    <p:sldId id="2147469428" r:id="rId68"/>
    <p:sldId id="2076137909" r:id="rId69"/>
    <p:sldId id="2147469450" r:id="rId70"/>
    <p:sldId id="2076137857" r:id="rId71"/>
    <p:sldId id="2147469461" r:id="rId72"/>
    <p:sldId id="2076137858" r:id="rId73"/>
    <p:sldId id="2147469463" r:id="rId74"/>
    <p:sldId id="2076137859" r:id="rId75"/>
    <p:sldId id="2147469462" r:id="rId76"/>
    <p:sldId id="2147469464" r:id="rId77"/>
    <p:sldId id="2147469507" r:id="rId78"/>
    <p:sldId id="2076137860" r:id="rId79"/>
    <p:sldId id="2076137927" r:id="rId80"/>
    <p:sldId id="2147469465" r:id="rId81"/>
    <p:sldId id="2147469438" r:id="rId82"/>
    <p:sldId id="2147469429" r:id="rId83"/>
    <p:sldId id="2076137850" r:id="rId84"/>
    <p:sldId id="2147469469" r:id="rId85"/>
    <p:sldId id="2147469451" r:id="rId86"/>
    <p:sldId id="2076137865" r:id="rId87"/>
    <p:sldId id="2147469470" r:id="rId88"/>
    <p:sldId id="2076137861" r:id="rId89"/>
    <p:sldId id="2147469471" r:id="rId90"/>
    <p:sldId id="2147469472" r:id="rId91"/>
    <p:sldId id="2076137866" r:id="rId92"/>
    <p:sldId id="2147469473" r:id="rId93"/>
    <p:sldId id="2076137868" r:id="rId94"/>
    <p:sldId id="2147469476" r:id="rId95"/>
    <p:sldId id="2147469477" r:id="rId96"/>
    <p:sldId id="2147469478" r:id="rId97"/>
    <p:sldId id="2147469479" r:id="rId98"/>
    <p:sldId id="2076137867" r:id="rId99"/>
    <p:sldId id="2147469480" r:id="rId100"/>
    <p:sldId id="2076137870" r:id="rId101"/>
    <p:sldId id="2147469481" r:id="rId102"/>
    <p:sldId id="2076137871" r:id="rId103"/>
    <p:sldId id="2147469482" r:id="rId104"/>
    <p:sldId id="2076137862" r:id="rId105"/>
    <p:sldId id="2147469439" r:id="rId106"/>
    <p:sldId id="2147469430" r:id="rId107"/>
    <p:sldId id="1652" r:id="rId108"/>
    <p:sldId id="1653" r:id="rId109"/>
    <p:sldId id="1668" r:id="rId110"/>
    <p:sldId id="1669" r:id="rId111"/>
    <p:sldId id="1670" r:id="rId112"/>
    <p:sldId id="1675" r:id="rId113"/>
    <p:sldId id="1677" r:id="rId114"/>
    <p:sldId id="2103813043" r:id="rId115"/>
    <p:sldId id="2076137891" r:id="rId116"/>
    <p:sldId id="2147469452" r:id="rId117"/>
    <p:sldId id="2147469504" r:id="rId118"/>
    <p:sldId id="2147469505" r:id="rId119"/>
    <p:sldId id="2147469502" r:id="rId120"/>
    <p:sldId id="2076137940" r:id="rId121"/>
    <p:sldId id="2076137938" r:id="rId122"/>
    <p:sldId id="2147469503" r:id="rId123"/>
    <p:sldId id="2147469440" r:id="rId124"/>
    <p:sldId id="2147469435" r:id="rId125"/>
    <p:sldId id="2147469455" r:id="rId126"/>
    <p:sldId id="2147469548" r:id="rId127"/>
    <p:sldId id="2147469547" r:id="rId128"/>
    <p:sldId id="2147469549" r:id="rId129"/>
    <p:sldId id="2147469550" r:id="rId130"/>
    <p:sldId id="2147469551" r:id="rId131"/>
    <p:sldId id="2147469552" r:id="rId132"/>
    <p:sldId id="2147469559" r:id="rId133"/>
    <p:sldId id="2147469560" r:id="rId134"/>
    <p:sldId id="2147469561" r:id="rId135"/>
    <p:sldId id="2147469562" r:id="rId136"/>
    <p:sldId id="2147469431" r:id="rId137"/>
    <p:sldId id="2147469536" r:id="rId138"/>
    <p:sldId id="2147469534" r:id="rId139"/>
    <p:sldId id="2147469538" r:id="rId140"/>
    <p:sldId id="2147469537" r:id="rId141"/>
    <p:sldId id="2147469535" r:id="rId142"/>
    <p:sldId id="2147469453" r:id="rId143"/>
    <p:sldId id="2147469493" r:id="rId144"/>
    <p:sldId id="2076137873" r:id="rId145"/>
    <p:sldId id="2147469539" r:id="rId146"/>
    <p:sldId id="2147469540" r:id="rId147"/>
    <p:sldId id="2147469496" r:id="rId148"/>
    <p:sldId id="2147469441" r:id="rId149"/>
    <p:sldId id="2147469434" r:id="rId150"/>
    <p:sldId id="2147469454" r:id="rId151"/>
    <p:sldId id="2076137852" r:id="rId152"/>
    <p:sldId id="2147469442" r:id="rId153"/>
    <p:sldId id="2076137831" r:id="rId154"/>
    <p:sldId id="2147469444" r:id="rId155"/>
    <p:sldId id="2076137882" r:id="rId156"/>
    <p:sldId id="2147469553" r:id="rId157"/>
    <p:sldId id="2147469513" r:id="rId158"/>
    <p:sldId id="2147469542" r:id="rId159"/>
    <p:sldId id="2147469543" r:id="rId160"/>
    <p:sldId id="2147469544" r:id="rId161"/>
    <p:sldId id="2147469545" r:id="rId162"/>
    <p:sldId id="2147469546" r:id="rId163"/>
    <p:sldId id="2147469554" r:id="rId164"/>
    <p:sldId id="2147469558" r:id="rId165"/>
    <p:sldId id="2147469557" r:id="rId166"/>
    <p:sldId id="2147469556" r:id="rId167"/>
    <p:sldId id="2147469555" r:id="rId168"/>
  </p:sldIdLst>
  <p:sldSz cx="12192000" cy="6858000"/>
  <p:notesSz cx="6858000" cy="5105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T" id="{9E7B05B1-5DED-4674-A080-49246E580807}">
          <p14:sldIdLst>
            <p14:sldId id="2076137812"/>
            <p14:sldId id="2076137826"/>
            <p14:sldId id="2076137815"/>
            <p14:sldId id="2076137175"/>
            <p14:sldId id="2076137154"/>
            <p14:sldId id="2076137606"/>
            <p14:sldId id="2076137608"/>
          </p14:sldIdLst>
        </p14:section>
        <p14:section name="SU" id="{6572E998-EF5E-4481-B953-ACE019CF74BC}">
          <p14:sldIdLst>
            <p14:sldId id="2076137917"/>
            <p14:sldId id="2147469509"/>
            <p14:sldId id="2147469510"/>
            <p14:sldId id="2147469512"/>
            <p14:sldId id="2147469541"/>
            <p14:sldId id="2147469514"/>
            <p14:sldId id="2147469515"/>
            <p14:sldId id="2147469516"/>
            <p14:sldId id="2076137894"/>
            <p14:sldId id="2147469518"/>
            <p14:sldId id="2147469517"/>
            <p14:sldId id="2147469436"/>
            <p14:sldId id="2147469427"/>
            <p14:sldId id="2147469474"/>
            <p14:sldId id="2147469449"/>
            <p14:sldId id="2147469520"/>
            <p14:sldId id="2147469521"/>
            <p14:sldId id="2147469522"/>
            <p14:sldId id="2147469523"/>
            <p14:sldId id="2147469525"/>
            <p14:sldId id="2147469526"/>
            <p14:sldId id="2076137919"/>
            <p14:sldId id="2147469527"/>
            <p14:sldId id="2147469528"/>
            <p14:sldId id="2147469529"/>
            <p14:sldId id="2076137662"/>
            <p14:sldId id="2147469530"/>
            <p14:sldId id="2147469531"/>
            <p14:sldId id="2147469532"/>
            <p14:sldId id="2147469533"/>
            <p14:sldId id="2147469447"/>
            <p14:sldId id="2147469437"/>
          </p14:sldIdLst>
        </p14:section>
        <p14:section name="FT" id="{7ADE2A3D-75BE-47D6-BD2A-96A356190E56}">
          <p14:sldIdLst>
            <p14:sldId id="2147469428"/>
            <p14:sldId id="2076137909"/>
            <p14:sldId id="2147469450"/>
            <p14:sldId id="2076137857"/>
            <p14:sldId id="2147469461"/>
            <p14:sldId id="2076137858"/>
            <p14:sldId id="2147469463"/>
            <p14:sldId id="2076137859"/>
            <p14:sldId id="2147469462"/>
            <p14:sldId id="2147469464"/>
            <p14:sldId id="2147469507"/>
            <p14:sldId id="2076137860"/>
            <p14:sldId id="2076137927"/>
            <p14:sldId id="2147469465"/>
            <p14:sldId id="2147469438"/>
            <p14:sldId id="2147469429"/>
            <p14:sldId id="2076137850"/>
            <p14:sldId id="2147469469"/>
            <p14:sldId id="2147469451"/>
            <p14:sldId id="2076137865"/>
            <p14:sldId id="2147469470"/>
            <p14:sldId id="2076137861"/>
            <p14:sldId id="2147469471"/>
            <p14:sldId id="2147469472"/>
            <p14:sldId id="2076137866"/>
            <p14:sldId id="2147469473"/>
            <p14:sldId id="2076137868"/>
            <p14:sldId id="2147469476"/>
            <p14:sldId id="2147469477"/>
            <p14:sldId id="2147469478"/>
            <p14:sldId id="2147469479"/>
            <p14:sldId id="2076137867"/>
            <p14:sldId id="2147469480"/>
            <p14:sldId id="2076137870"/>
            <p14:sldId id="2147469481"/>
            <p14:sldId id="2076137871"/>
            <p14:sldId id="2147469482"/>
            <p14:sldId id="2076137862"/>
            <p14:sldId id="2147469439"/>
            <p14:sldId id="2147469430"/>
            <p14:sldId id="1652"/>
            <p14:sldId id="1653"/>
            <p14:sldId id="1668"/>
            <p14:sldId id="1669"/>
            <p14:sldId id="1670"/>
            <p14:sldId id="1675"/>
            <p14:sldId id="1677"/>
            <p14:sldId id="2103813043"/>
            <p14:sldId id="2076137891"/>
            <p14:sldId id="2147469452"/>
            <p14:sldId id="2147469504"/>
            <p14:sldId id="2147469505"/>
            <p14:sldId id="2147469502"/>
            <p14:sldId id="2076137940"/>
            <p14:sldId id="2076137938"/>
            <p14:sldId id="2147469503"/>
            <p14:sldId id="2147469440"/>
          </p14:sldIdLst>
        </p14:section>
        <p14:section name="SU" id="{A7030FCA-AF5D-4D75-AE73-4EFDE4D16C3D}">
          <p14:sldIdLst>
            <p14:sldId id="2147469435"/>
            <p14:sldId id="2147469455"/>
            <p14:sldId id="2147469548"/>
            <p14:sldId id="2147469547"/>
            <p14:sldId id="2147469549"/>
            <p14:sldId id="2147469550"/>
            <p14:sldId id="2147469551"/>
            <p14:sldId id="2147469552"/>
            <p14:sldId id="2147469559"/>
            <p14:sldId id="2147469560"/>
            <p14:sldId id="2147469561"/>
            <p14:sldId id="2147469562"/>
            <p14:sldId id="2147469431"/>
            <p14:sldId id="2147469536"/>
            <p14:sldId id="2147469534"/>
            <p14:sldId id="2147469538"/>
            <p14:sldId id="2147469537"/>
            <p14:sldId id="2147469535"/>
            <p14:sldId id="2147469453"/>
            <p14:sldId id="2147469493"/>
            <p14:sldId id="2076137873"/>
            <p14:sldId id="2147469539"/>
            <p14:sldId id="2147469540"/>
            <p14:sldId id="2147469496"/>
            <p14:sldId id="2147469441"/>
          </p14:sldIdLst>
        </p14:section>
        <p14:section name="FT" id="{CC4CCF0D-E53B-4000-A5E5-29DC7451F033}">
          <p14:sldIdLst>
            <p14:sldId id="2147469434"/>
            <p14:sldId id="2147469454"/>
            <p14:sldId id="2076137852"/>
            <p14:sldId id="2147469442"/>
          </p14:sldIdLst>
        </p14:section>
        <p14:section name="FT" id="{2DCE2E73-40A5-45DD-9C93-0DCC61898598}">
          <p14:sldIdLst>
            <p14:sldId id="2076137831"/>
            <p14:sldId id="2147469444"/>
            <p14:sldId id="2076137882"/>
            <p14:sldId id="2147469553"/>
            <p14:sldId id="2147469513"/>
            <p14:sldId id="2147469542"/>
            <p14:sldId id="2147469543"/>
            <p14:sldId id="2147469544"/>
            <p14:sldId id="2147469545"/>
            <p14:sldId id="2147469546"/>
            <p14:sldId id="2147469554"/>
            <p14:sldId id="2147469558"/>
            <p14:sldId id="2147469557"/>
            <p14:sldId id="2147469556"/>
            <p14:sldId id="214746955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24174B-4F9E-3F60-CD39-0583EA773A2F}" name="Hansjoerg Scherer" initials="HS" userId="S::hscherer@microsoft.com::306468f8-7ce5-4648-9086-c084edec979c" providerId="AD"/>
  <p188:author id="{62BE07A2-809F-360D-779C-EF00191F85AE}" name="Sevgi Uzungelis" initials="SU" userId="S::suzungelis@microsoft.com::7a8f9147-6ab9-4ae6-aaf5-10a673912975" providerId="AD"/>
  <p188:author id="{955C1EE1-0175-7503-D77A-4CFB75D0F4E5}" name="Francisco Teles" initials="FT" userId="S::frteles@microsoft.com::1b83a0f9-b08f-4654-b11d-861f5e64d4c8" providerId="AD"/>
  <p188:author id="{48D5EBE3-0AF7-1DF0-27D2-A1FA654D0CF8}" name="Jeff Mitchell" initials="JM" userId="S::jemitche@microsoft.com::309be2ec-7171-4cd2-a636-b8acbaf78a97" providerId="AD"/>
  <p188:author id="{04AB6FEA-6AF9-AEFB-B335-75C19FD47E71}" name="Kristian Nese" initials="KN" userId="S::krnese@microsoft.com::3ace1bc5-3807-47dd-81fb-ab56455d5d7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2F5597"/>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5EC213-A92A-41E1-B8B5-76F391F46CD7}" v="5057" dt="2022-06-20T10:54:49.483"/>
  </p1510:revLst>
</p1510:revInfo>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107" autoAdjust="0"/>
  </p:normalViewPr>
  <p:slideViewPr>
    <p:cSldViewPr snapToGrid="0">
      <p:cViewPr varScale="1">
        <p:scale>
          <a:sx n="78" d="100"/>
          <a:sy n="78" d="100"/>
        </p:scale>
        <p:origin x="840" y="3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89.xml"/><Relationship Id="rId21" Type="http://schemas.openxmlformats.org/officeDocument/2006/relationships/slideMaster" Target="slideMasters/slideMaster18.xml"/><Relationship Id="rId42" Type="http://schemas.openxmlformats.org/officeDocument/2006/relationships/slide" Target="slides/slide14.xml"/><Relationship Id="rId63" Type="http://schemas.openxmlformats.org/officeDocument/2006/relationships/slide" Target="slides/slide35.xml"/><Relationship Id="rId84" Type="http://schemas.openxmlformats.org/officeDocument/2006/relationships/slide" Target="slides/slide56.xml"/><Relationship Id="rId138" Type="http://schemas.openxmlformats.org/officeDocument/2006/relationships/slide" Target="slides/slide110.xml"/><Relationship Id="rId159" Type="http://schemas.openxmlformats.org/officeDocument/2006/relationships/slide" Target="slides/slide131.xml"/><Relationship Id="rId170" Type="http://schemas.openxmlformats.org/officeDocument/2006/relationships/presProps" Target="presProps.xml"/><Relationship Id="rId107" Type="http://schemas.openxmlformats.org/officeDocument/2006/relationships/slide" Target="slides/slide79.xml"/><Relationship Id="rId11" Type="http://schemas.openxmlformats.org/officeDocument/2006/relationships/slideMaster" Target="slideMasters/slideMaster8.xml"/><Relationship Id="rId32" Type="http://schemas.openxmlformats.org/officeDocument/2006/relationships/slide" Target="slides/slide4.xml"/><Relationship Id="rId53" Type="http://schemas.openxmlformats.org/officeDocument/2006/relationships/slide" Target="slides/slide25.xml"/><Relationship Id="rId74" Type="http://schemas.openxmlformats.org/officeDocument/2006/relationships/slide" Target="slides/slide46.xml"/><Relationship Id="rId128" Type="http://schemas.openxmlformats.org/officeDocument/2006/relationships/slide" Target="slides/slide100.xml"/><Relationship Id="rId149" Type="http://schemas.openxmlformats.org/officeDocument/2006/relationships/slide" Target="slides/slide121.xml"/><Relationship Id="rId5" Type="http://schemas.openxmlformats.org/officeDocument/2006/relationships/slideMaster" Target="slideMasters/slideMaster2.xml"/><Relationship Id="rId95" Type="http://schemas.openxmlformats.org/officeDocument/2006/relationships/slide" Target="slides/slide67.xml"/><Relationship Id="rId160" Type="http://schemas.openxmlformats.org/officeDocument/2006/relationships/slide" Target="slides/slide132.xml"/><Relationship Id="rId22" Type="http://schemas.openxmlformats.org/officeDocument/2006/relationships/slideMaster" Target="slideMasters/slideMaster19.xml"/><Relationship Id="rId43" Type="http://schemas.openxmlformats.org/officeDocument/2006/relationships/slide" Target="slides/slide15.xml"/><Relationship Id="rId64" Type="http://schemas.openxmlformats.org/officeDocument/2006/relationships/slide" Target="slides/slide36.xml"/><Relationship Id="rId118" Type="http://schemas.openxmlformats.org/officeDocument/2006/relationships/slide" Target="slides/slide90.xml"/><Relationship Id="rId139" Type="http://schemas.openxmlformats.org/officeDocument/2006/relationships/slide" Target="slides/slide111.xml"/><Relationship Id="rId85" Type="http://schemas.openxmlformats.org/officeDocument/2006/relationships/slide" Target="slides/slide57.xml"/><Relationship Id="rId150" Type="http://schemas.openxmlformats.org/officeDocument/2006/relationships/slide" Target="slides/slide122.xml"/><Relationship Id="rId171" Type="http://schemas.openxmlformats.org/officeDocument/2006/relationships/viewProps" Target="viewProps.xml"/><Relationship Id="rId12" Type="http://schemas.openxmlformats.org/officeDocument/2006/relationships/slideMaster" Target="slideMasters/slideMaster9.xml"/><Relationship Id="rId33" Type="http://schemas.openxmlformats.org/officeDocument/2006/relationships/slide" Target="slides/slide5.xml"/><Relationship Id="rId108" Type="http://schemas.openxmlformats.org/officeDocument/2006/relationships/slide" Target="slides/slide80.xml"/><Relationship Id="rId129" Type="http://schemas.openxmlformats.org/officeDocument/2006/relationships/slide" Target="slides/slide101.xml"/><Relationship Id="rId54" Type="http://schemas.openxmlformats.org/officeDocument/2006/relationships/slide" Target="slides/slide26.xml"/><Relationship Id="rId75" Type="http://schemas.openxmlformats.org/officeDocument/2006/relationships/slide" Target="slides/slide47.xml"/><Relationship Id="rId96" Type="http://schemas.openxmlformats.org/officeDocument/2006/relationships/slide" Target="slides/slide68.xml"/><Relationship Id="rId140" Type="http://schemas.openxmlformats.org/officeDocument/2006/relationships/slide" Target="slides/slide112.xml"/><Relationship Id="rId161" Type="http://schemas.openxmlformats.org/officeDocument/2006/relationships/slide" Target="slides/slide133.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49" Type="http://schemas.openxmlformats.org/officeDocument/2006/relationships/slide" Target="slides/slide21.xml"/><Relationship Id="rId114" Type="http://schemas.openxmlformats.org/officeDocument/2006/relationships/slide" Target="slides/slide86.xml"/><Relationship Id="rId119" Type="http://schemas.openxmlformats.org/officeDocument/2006/relationships/slide" Target="slides/slide91.xml"/><Relationship Id="rId44" Type="http://schemas.openxmlformats.org/officeDocument/2006/relationships/slide" Target="slides/slide16.xml"/><Relationship Id="rId60" Type="http://schemas.openxmlformats.org/officeDocument/2006/relationships/slide" Target="slides/slide32.xml"/><Relationship Id="rId65" Type="http://schemas.openxmlformats.org/officeDocument/2006/relationships/slide" Target="slides/slide37.xml"/><Relationship Id="rId81" Type="http://schemas.openxmlformats.org/officeDocument/2006/relationships/slide" Target="slides/slide53.xml"/><Relationship Id="rId86" Type="http://schemas.openxmlformats.org/officeDocument/2006/relationships/slide" Target="slides/slide58.xml"/><Relationship Id="rId130" Type="http://schemas.openxmlformats.org/officeDocument/2006/relationships/slide" Target="slides/slide102.xml"/><Relationship Id="rId135" Type="http://schemas.openxmlformats.org/officeDocument/2006/relationships/slide" Target="slides/slide107.xml"/><Relationship Id="rId151" Type="http://schemas.openxmlformats.org/officeDocument/2006/relationships/slide" Target="slides/slide123.xml"/><Relationship Id="rId156" Type="http://schemas.openxmlformats.org/officeDocument/2006/relationships/slide" Target="slides/slide128.xml"/><Relationship Id="rId172" Type="http://schemas.openxmlformats.org/officeDocument/2006/relationships/theme" Target="theme/theme1.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1.xml"/><Relationship Id="rId109" Type="http://schemas.openxmlformats.org/officeDocument/2006/relationships/slide" Target="slides/slide81.xml"/><Relationship Id="rId34" Type="http://schemas.openxmlformats.org/officeDocument/2006/relationships/slide" Target="slides/slide6.xml"/><Relationship Id="rId50" Type="http://schemas.openxmlformats.org/officeDocument/2006/relationships/slide" Target="slides/slide22.xml"/><Relationship Id="rId55" Type="http://schemas.openxmlformats.org/officeDocument/2006/relationships/slide" Target="slides/slide27.xml"/><Relationship Id="rId76" Type="http://schemas.openxmlformats.org/officeDocument/2006/relationships/slide" Target="slides/slide48.xml"/><Relationship Id="rId97" Type="http://schemas.openxmlformats.org/officeDocument/2006/relationships/slide" Target="slides/slide69.xml"/><Relationship Id="rId104" Type="http://schemas.openxmlformats.org/officeDocument/2006/relationships/slide" Target="slides/slide76.xml"/><Relationship Id="rId120" Type="http://schemas.openxmlformats.org/officeDocument/2006/relationships/slide" Target="slides/slide92.xml"/><Relationship Id="rId125" Type="http://schemas.openxmlformats.org/officeDocument/2006/relationships/slide" Target="slides/slide97.xml"/><Relationship Id="rId141" Type="http://schemas.openxmlformats.org/officeDocument/2006/relationships/slide" Target="slides/slide113.xml"/><Relationship Id="rId146" Type="http://schemas.openxmlformats.org/officeDocument/2006/relationships/slide" Target="slides/slide118.xml"/><Relationship Id="rId167" Type="http://schemas.openxmlformats.org/officeDocument/2006/relationships/slide" Target="slides/slide139.xml"/><Relationship Id="rId7" Type="http://schemas.openxmlformats.org/officeDocument/2006/relationships/slideMaster" Target="slideMasters/slideMaster4.xml"/><Relationship Id="rId71" Type="http://schemas.openxmlformats.org/officeDocument/2006/relationships/slide" Target="slides/slide43.xml"/><Relationship Id="rId92" Type="http://schemas.openxmlformats.org/officeDocument/2006/relationships/slide" Target="slides/slide64.xml"/><Relationship Id="rId162" Type="http://schemas.openxmlformats.org/officeDocument/2006/relationships/slide" Target="slides/slide134.xml"/><Relationship Id="rId2" Type="http://schemas.openxmlformats.org/officeDocument/2006/relationships/customXml" Target="../customXml/item2.xml"/><Relationship Id="rId29" Type="http://schemas.openxmlformats.org/officeDocument/2006/relationships/slide" Target="slides/slide1.xml"/><Relationship Id="rId24" Type="http://schemas.openxmlformats.org/officeDocument/2006/relationships/slideMaster" Target="slideMasters/slideMaster21.xml"/><Relationship Id="rId40" Type="http://schemas.openxmlformats.org/officeDocument/2006/relationships/slide" Target="slides/slide12.xml"/><Relationship Id="rId45" Type="http://schemas.openxmlformats.org/officeDocument/2006/relationships/slide" Target="slides/slide17.xml"/><Relationship Id="rId66" Type="http://schemas.openxmlformats.org/officeDocument/2006/relationships/slide" Target="slides/slide38.xml"/><Relationship Id="rId87" Type="http://schemas.openxmlformats.org/officeDocument/2006/relationships/slide" Target="slides/slide59.xml"/><Relationship Id="rId110" Type="http://schemas.openxmlformats.org/officeDocument/2006/relationships/slide" Target="slides/slide82.xml"/><Relationship Id="rId115" Type="http://schemas.openxmlformats.org/officeDocument/2006/relationships/slide" Target="slides/slide87.xml"/><Relationship Id="rId131" Type="http://schemas.openxmlformats.org/officeDocument/2006/relationships/slide" Target="slides/slide103.xml"/><Relationship Id="rId136" Type="http://schemas.openxmlformats.org/officeDocument/2006/relationships/slide" Target="slides/slide108.xml"/><Relationship Id="rId157" Type="http://schemas.openxmlformats.org/officeDocument/2006/relationships/slide" Target="slides/slide129.xml"/><Relationship Id="rId61" Type="http://schemas.openxmlformats.org/officeDocument/2006/relationships/slide" Target="slides/slide33.xml"/><Relationship Id="rId82" Type="http://schemas.openxmlformats.org/officeDocument/2006/relationships/slide" Target="slides/slide54.xml"/><Relationship Id="rId152" Type="http://schemas.openxmlformats.org/officeDocument/2006/relationships/slide" Target="slides/slide124.xml"/><Relationship Id="rId173" Type="http://schemas.openxmlformats.org/officeDocument/2006/relationships/tableStyles" Target="tableStyle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2.xml"/><Relationship Id="rId35" Type="http://schemas.openxmlformats.org/officeDocument/2006/relationships/slide" Target="slides/slide7.xml"/><Relationship Id="rId56" Type="http://schemas.openxmlformats.org/officeDocument/2006/relationships/slide" Target="slides/slide28.xml"/><Relationship Id="rId77" Type="http://schemas.openxmlformats.org/officeDocument/2006/relationships/slide" Target="slides/slide49.xml"/><Relationship Id="rId100" Type="http://schemas.openxmlformats.org/officeDocument/2006/relationships/slide" Target="slides/slide72.xml"/><Relationship Id="rId105" Type="http://schemas.openxmlformats.org/officeDocument/2006/relationships/slide" Target="slides/slide77.xml"/><Relationship Id="rId126" Type="http://schemas.openxmlformats.org/officeDocument/2006/relationships/slide" Target="slides/slide98.xml"/><Relationship Id="rId147" Type="http://schemas.openxmlformats.org/officeDocument/2006/relationships/slide" Target="slides/slide119.xml"/><Relationship Id="rId168" Type="http://schemas.openxmlformats.org/officeDocument/2006/relationships/slide" Target="slides/slide140.xml"/><Relationship Id="rId8" Type="http://schemas.openxmlformats.org/officeDocument/2006/relationships/slideMaster" Target="slideMasters/slideMaster5.xml"/><Relationship Id="rId51" Type="http://schemas.openxmlformats.org/officeDocument/2006/relationships/slide" Target="slides/slide23.xml"/><Relationship Id="rId72" Type="http://schemas.openxmlformats.org/officeDocument/2006/relationships/slide" Target="slides/slide44.xml"/><Relationship Id="rId93" Type="http://schemas.openxmlformats.org/officeDocument/2006/relationships/slide" Target="slides/slide65.xml"/><Relationship Id="rId98" Type="http://schemas.openxmlformats.org/officeDocument/2006/relationships/slide" Target="slides/slide70.xml"/><Relationship Id="rId121" Type="http://schemas.openxmlformats.org/officeDocument/2006/relationships/slide" Target="slides/slide93.xml"/><Relationship Id="rId142" Type="http://schemas.openxmlformats.org/officeDocument/2006/relationships/slide" Target="slides/slide114.xml"/><Relationship Id="rId163" Type="http://schemas.openxmlformats.org/officeDocument/2006/relationships/slide" Target="slides/slide135.xml"/><Relationship Id="rId3" Type="http://schemas.openxmlformats.org/officeDocument/2006/relationships/customXml" Target="../customXml/item3.xml"/><Relationship Id="rId25" Type="http://schemas.openxmlformats.org/officeDocument/2006/relationships/slideMaster" Target="slideMasters/slideMaster22.xml"/><Relationship Id="rId46" Type="http://schemas.openxmlformats.org/officeDocument/2006/relationships/slide" Target="slides/slide18.xml"/><Relationship Id="rId67" Type="http://schemas.openxmlformats.org/officeDocument/2006/relationships/slide" Target="slides/slide39.xml"/><Relationship Id="rId116" Type="http://schemas.openxmlformats.org/officeDocument/2006/relationships/slide" Target="slides/slide88.xml"/><Relationship Id="rId137" Type="http://schemas.openxmlformats.org/officeDocument/2006/relationships/slide" Target="slides/slide109.xml"/><Relationship Id="rId158" Type="http://schemas.openxmlformats.org/officeDocument/2006/relationships/slide" Target="slides/slide130.xml"/><Relationship Id="rId20" Type="http://schemas.openxmlformats.org/officeDocument/2006/relationships/slideMaster" Target="slideMasters/slideMaster17.xml"/><Relationship Id="rId41" Type="http://schemas.openxmlformats.org/officeDocument/2006/relationships/slide" Target="slides/slide13.xml"/><Relationship Id="rId62" Type="http://schemas.openxmlformats.org/officeDocument/2006/relationships/slide" Target="slides/slide34.xml"/><Relationship Id="rId83" Type="http://schemas.openxmlformats.org/officeDocument/2006/relationships/slide" Target="slides/slide55.xml"/><Relationship Id="rId88" Type="http://schemas.openxmlformats.org/officeDocument/2006/relationships/slide" Target="slides/slide60.xml"/><Relationship Id="rId111" Type="http://schemas.openxmlformats.org/officeDocument/2006/relationships/slide" Target="slides/slide83.xml"/><Relationship Id="rId132" Type="http://schemas.openxmlformats.org/officeDocument/2006/relationships/slide" Target="slides/slide104.xml"/><Relationship Id="rId153" Type="http://schemas.openxmlformats.org/officeDocument/2006/relationships/slide" Target="slides/slide125.xml"/><Relationship Id="rId174" Type="http://schemas.microsoft.com/office/2016/11/relationships/changesInfo" Target="changesInfos/changesInfo1.xml"/><Relationship Id="rId15" Type="http://schemas.openxmlformats.org/officeDocument/2006/relationships/slideMaster" Target="slideMasters/slideMaster12.xml"/><Relationship Id="rId36" Type="http://schemas.openxmlformats.org/officeDocument/2006/relationships/slide" Target="slides/slide8.xml"/><Relationship Id="rId57" Type="http://schemas.openxmlformats.org/officeDocument/2006/relationships/slide" Target="slides/slide29.xml"/><Relationship Id="rId106" Type="http://schemas.openxmlformats.org/officeDocument/2006/relationships/slide" Target="slides/slide78.xml"/><Relationship Id="rId127" Type="http://schemas.openxmlformats.org/officeDocument/2006/relationships/slide" Target="slides/slide99.xml"/><Relationship Id="rId10" Type="http://schemas.openxmlformats.org/officeDocument/2006/relationships/slideMaster" Target="slideMasters/slideMaster7.xml"/><Relationship Id="rId31" Type="http://schemas.openxmlformats.org/officeDocument/2006/relationships/slide" Target="slides/slide3.xml"/><Relationship Id="rId52" Type="http://schemas.openxmlformats.org/officeDocument/2006/relationships/slide" Target="slides/slide24.xml"/><Relationship Id="rId73" Type="http://schemas.openxmlformats.org/officeDocument/2006/relationships/slide" Target="slides/slide45.xml"/><Relationship Id="rId78" Type="http://schemas.openxmlformats.org/officeDocument/2006/relationships/slide" Target="slides/slide50.xml"/><Relationship Id="rId94" Type="http://schemas.openxmlformats.org/officeDocument/2006/relationships/slide" Target="slides/slide66.xml"/><Relationship Id="rId99" Type="http://schemas.openxmlformats.org/officeDocument/2006/relationships/slide" Target="slides/slide71.xml"/><Relationship Id="rId101" Type="http://schemas.openxmlformats.org/officeDocument/2006/relationships/slide" Target="slides/slide73.xml"/><Relationship Id="rId122" Type="http://schemas.openxmlformats.org/officeDocument/2006/relationships/slide" Target="slides/slide94.xml"/><Relationship Id="rId143" Type="http://schemas.openxmlformats.org/officeDocument/2006/relationships/slide" Target="slides/slide115.xml"/><Relationship Id="rId148" Type="http://schemas.openxmlformats.org/officeDocument/2006/relationships/slide" Target="slides/slide120.xml"/><Relationship Id="rId164" Type="http://schemas.openxmlformats.org/officeDocument/2006/relationships/slide" Target="slides/slide136.xml"/><Relationship Id="rId16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Master" Target="slideMasters/slideMaster23.xml"/><Relationship Id="rId47" Type="http://schemas.openxmlformats.org/officeDocument/2006/relationships/slide" Target="slides/slide19.xml"/><Relationship Id="rId68" Type="http://schemas.openxmlformats.org/officeDocument/2006/relationships/slide" Target="slides/slide40.xml"/><Relationship Id="rId89" Type="http://schemas.openxmlformats.org/officeDocument/2006/relationships/slide" Target="slides/slide61.xml"/><Relationship Id="rId112" Type="http://schemas.openxmlformats.org/officeDocument/2006/relationships/slide" Target="slides/slide84.xml"/><Relationship Id="rId133" Type="http://schemas.openxmlformats.org/officeDocument/2006/relationships/slide" Target="slides/slide105.xml"/><Relationship Id="rId154" Type="http://schemas.openxmlformats.org/officeDocument/2006/relationships/slide" Target="slides/slide126.xml"/><Relationship Id="rId175" Type="http://schemas.microsoft.com/office/2015/10/relationships/revisionInfo" Target="revisionInfo.xml"/><Relationship Id="rId16" Type="http://schemas.openxmlformats.org/officeDocument/2006/relationships/slideMaster" Target="slideMasters/slideMaster13.xml"/><Relationship Id="rId37" Type="http://schemas.openxmlformats.org/officeDocument/2006/relationships/slide" Target="slides/slide9.xml"/><Relationship Id="rId58" Type="http://schemas.openxmlformats.org/officeDocument/2006/relationships/slide" Target="slides/slide30.xml"/><Relationship Id="rId79" Type="http://schemas.openxmlformats.org/officeDocument/2006/relationships/slide" Target="slides/slide51.xml"/><Relationship Id="rId102" Type="http://schemas.openxmlformats.org/officeDocument/2006/relationships/slide" Target="slides/slide74.xml"/><Relationship Id="rId123" Type="http://schemas.openxmlformats.org/officeDocument/2006/relationships/slide" Target="slides/slide95.xml"/><Relationship Id="rId144" Type="http://schemas.openxmlformats.org/officeDocument/2006/relationships/slide" Target="slides/slide116.xml"/><Relationship Id="rId90" Type="http://schemas.openxmlformats.org/officeDocument/2006/relationships/slide" Target="slides/slide62.xml"/><Relationship Id="rId165" Type="http://schemas.openxmlformats.org/officeDocument/2006/relationships/slide" Target="slides/slide137.xml"/><Relationship Id="rId27" Type="http://schemas.openxmlformats.org/officeDocument/2006/relationships/slideMaster" Target="slideMasters/slideMaster24.xml"/><Relationship Id="rId48" Type="http://schemas.openxmlformats.org/officeDocument/2006/relationships/slide" Target="slides/slide20.xml"/><Relationship Id="rId69" Type="http://schemas.openxmlformats.org/officeDocument/2006/relationships/slide" Target="slides/slide41.xml"/><Relationship Id="rId113" Type="http://schemas.openxmlformats.org/officeDocument/2006/relationships/slide" Target="slides/slide85.xml"/><Relationship Id="rId134" Type="http://schemas.openxmlformats.org/officeDocument/2006/relationships/slide" Target="slides/slide106.xml"/><Relationship Id="rId80" Type="http://schemas.openxmlformats.org/officeDocument/2006/relationships/slide" Target="slides/slide52.xml"/><Relationship Id="rId155" Type="http://schemas.openxmlformats.org/officeDocument/2006/relationships/slide" Target="slides/slide127.xml"/><Relationship Id="rId176" Type="http://schemas.microsoft.com/office/2018/10/relationships/authors" Target="authors.xml"/><Relationship Id="rId17" Type="http://schemas.openxmlformats.org/officeDocument/2006/relationships/slideMaster" Target="slideMasters/slideMaster14.xml"/><Relationship Id="rId38" Type="http://schemas.openxmlformats.org/officeDocument/2006/relationships/slide" Target="slides/slide10.xml"/><Relationship Id="rId59" Type="http://schemas.openxmlformats.org/officeDocument/2006/relationships/slide" Target="slides/slide31.xml"/><Relationship Id="rId103" Type="http://schemas.openxmlformats.org/officeDocument/2006/relationships/slide" Target="slides/slide75.xml"/><Relationship Id="rId124" Type="http://schemas.openxmlformats.org/officeDocument/2006/relationships/slide" Target="slides/slide96.xml"/><Relationship Id="rId70" Type="http://schemas.openxmlformats.org/officeDocument/2006/relationships/slide" Target="slides/slide42.xml"/><Relationship Id="rId91" Type="http://schemas.openxmlformats.org/officeDocument/2006/relationships/slide" Target="slides/slide63.xml"/><Relationship Id="rId145" Type="http://schemas.openxmlformats.org/officeDocument/2006/relationships/slide" Target="slides/slide117.xml"/><Relationship Id="rId166" Type="http://schemas.openxmlformats.org/officeDocument/2006/relationships/slide" Target="slides/slide1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gi Uzungelis" userId="S::suzungelis@microsoft.com::7a8f9147-6ab9-4ae6-aaf5-10a673912975" providerId="AD" clId="Web-{CDF78F1F-41C4-C664-4C08-8B6865DF6F53}"/>
    <pc:docChg chg="modSld">
      <pc:chgData name="Sevgi Uzungelis" userId="S::suzungelis@microsoft.com::7a8f9147-6ab9-4ae6-aaf5-10a673912975" providerId="AD" clId="Web-{CDF78F1F-41C4-C664-4C08-8B6865DF6F53}" dt="2022-06-03T13:28:10.066" v="42"/>
      <pc:docMkLst>
        <pc:docMk/>
      </pc:docMkLst>
      <pc:sldChg chg="modNotes">
        <pc:chgData name="Sevgi Uzungelis" userId="S::suzungelis@microsoft.com::7a8f9147-6ab9-4ae6-aaf5-10a673912975" providerId="AD" clId="Web-{CDF78F1F-41C4-C664-4C08-8B6865DF6F53}" dt="2022-06-03T13:26:36.393" v="31"/>
        <pc:sldMkLst>
          <pc:docMk/>
          <pc:sldMk cId="1993928528" sldId="2076137894"/>
        </pc:sldMkLst>
      </pc:sldChg>
      <pc:sldChg chg="modNotes">
        <pc:chgData name="Sevgi Uzungelis" userId="S::suzungelis@microsoft.com::7a8f9147-6ab9-4ae6-aaf5-10a673912975" providerId="AD" clId="Web-{CDF78F1F-41C4-C664-4C08-8B6865DF6F53}" dt="2022-06-03T13:27:11.284" v="33"/>
        <pc:sldMkLst>
          <pc:docMk/>
          <pc:sldMk cId="193129335" sldId="2076137919"/>
        </pc:sldMkLst>
      </pc:sldChg>
      <pc:sldChg chg="modNotes">
        <pc:chgData name="Sevgi Uzungelis" userId="S::suzungelis@microsoft.com::7a8f9147-6ab9-4ae6-aaf5-10a673912975" providerId="AD" clId="Web-{CDF78F1F-41C4-C664-4C08-8B6865DF6F53}" dt="2022-06-03T13:26:53.456" v="32"/>
        <pc:sldMkLst>
          <pc:docMk/>
          <pc:sldMk cId="2317485922" sldId="2147469449"/>
        </pc:sldMkLst>
      </pc:sldChg>
      <pc:sldChg chg="modNotes">
        <pc:chgData name="Sevgi Uzungelis" userId="S::suzungelis@microsoft.com::7a8f9147-6ab9-4ae6-aaf5-10a673912975" providerId="AD" clId="Web-{CDF78F1F-41C4-C664-4C08-8B6865DF6F53}" dt="2022-06-03T13:25:57.001" v="23"/>
        <pc:sldMkLst>
          <pc:docMk/>
          <pc:sldMk cId="204502856" sldId="2147469510"/>
        </pc:sldMkLst>
      </pc:sldChg>
      <pc:sldChg chg="modNotes">
        <pc:chgData name="Sevgi Uzungelis" userId="S::suzungelis@microsoft.com::7a8f9147-6ab9-4ae6-aaf5-10a673912975" providerId="AD" clId="Web-{CDF78F1F-41C4-C664-4C08-8B6865DF6F53}" dt="2022-06-03T13:26:04.564" v="25"/>
        <pc:sldMkLst>
          <pc:docMk/>
          <pc:sldMk cId="2353870063" sldId="2147469512"/>
        </pc:sldMkLst>
      </pc:sldChg>
      <pc:sldChg chg="modNotes">
        <pc:chgData name="Sevgi Uzungelis" userId="S::suzungelis@microsoft.com::7a8f9147-6ab9-4ae6-aaf5-10a673912975" providerId="AD" clId="Web-{CDF78F1F-41C4-C664-4C08-8B6865DF6F53}" dt="2022-06-03T13:26:20.408" v="29"/>
        <pc:sldMkLst>
          <pc:docMk/>
          <pc:sldMk cId="2564556136" sldId="2147469514"/>
        </pc:sldMkLst>
      </pc:sldChg>
      <pc:sldChg chg="modNotes">
        <pc:chgData name="Sevgi Uzungelis" userId="S::suzungelis@microsoft.com::7a8f9147-6ab9-4ae6-aaf5-10a673912975" providerId="AD" clId="Web-{CDF78F1F-41C4-C664-4C08-8B6865DF6F53}" dt="2022-06-03T13:26:31.002" v="30"/>
        <pc:sldMkLst>
          <pc:docMk/>
          <pc:sldMk cId="766355419" sldId="2147469517"/>
        </pc:sldMkLst>
      </pc:sldChg>
      <pc:sldChg chg="modNotes">
        <pc:chgData name="Sevgi Uzungelis" userId="S::suzungelis@microsoft.com::7a8f9147-6ab9-4ae6-aaf5-10a673912975" providerId="AD" clId="Web-{CDF78F1F-41C4-C664-4C08-8B6865DF6F53}" dt="2022-06-03T13:27:28.769" v="37"/>
        <pc:sldMkLst>
          <pc:docMk/>
          <pc:sldMk cId="738362400" sldId="2147469521"/>
        </pc:sldMkLst>
      </pc:sldChg>
      <pc:sldChg chg="modNotes">
        <pc:chgData name="Sevgi Uzungelis" userId="S::suzungelis@microsoft.com::7a8f9147-6ab9-4ae6-aaf5-10a673912975" providerId="AD" clId="Web-{CDF78F1F-41C4-C664-4C08-8B6865DF6F53}" dt="2022-06-03T13:27:23.112" v="36"/>
        <pc:sldMkLst>
          <pc:docMk/>
          <pc:sldMk cId="2344145052" sldId="2147469523"/>
        </pc:sldMkLst>
      </pc:sldChg>
      <pc:sldChg chg="modNotes">
        <pc:chgData name="Sevgi Uzungelis" userId="S::suzungelis@microsoft.com::7a8f9147-6ab9-4ae6-aaf5-10a673912975" providerId="AD" clId="Web-{CDF78F1F-41C4-C664-4C08-8B6865DF6F53}" dt="2022-06-03T13:27:18.300" v="35"/>
        <pc:sldMkLst>
          <pc:docMk/>
          <pc:sldMk cId="2770313311" sldId="2147469525"/>
        </pc:sldMkLst>
      </pc:sldChg>
      <pc:sldChg chg="modNotes">
        <pc:chgData name="Sevgi Uzungelis" userId="S::suzungelis@microsoft.com::7a8f9147-6ab9-4ae6-aaf5-10a673912975" providerId="AD" clId="Web-{CDF78F1F-41C4-C664-4C08-8B6865DF6F53}" dt="2022-06-03T13:27:14.722" v="34"/>
        <pc:sldMkLst>
          <pc:docMk/>
          <pc:sldMk cId="2221799288" sldId="2147469526"/>
        </pc:sldMkLst>
      </pc:sldChg>
      <pc:sldChg chg="modNotes">
        <pc:chgData name="Sevgi Uzungelis" userId="S::suzungelis@microsoft.com::7a8f9147-6ab9-4ae6-aaf5-10a673912975" providerId="AD" clId="Web-{CDF78F1F-41C4-C664-4C08-8B6865DF6F53}" dt="2022-06-03T13:27:34.722" v="38"/>
        <pc:sldMkLst>
          <pc:docMk/>
          <pc:sldMk cId="2180447217" sldId="2147469527"/>
        </pc:sldMkLst>
      </pc:sldChg>
      <pc:sldChg chg="modNotes">
        <pc:chgData name="Sevgi Uzungelis" userId="S::suzungelis@microsoft.com::7a8f9147-6ab9-4ae6-aaf5-10a673912975" providerId="AD" clId="Web-{CDF78F1F-41C4-C664-4C08-8B6865DF6F53}" dt="2022-06-03T13:27:45.753" v="39"/>
        <pc:sldMkLst>
          <pc:docMk/>
          <pc:sldMk cId="562764434" sldId="2147469529"/>
        </pc:sldMkLst>
      </pc:sldChg>
      <pc:sldChg chg="modNotes">
        <pc:chgData name="Sevgi Uzungelis" userId="S::suzungelis@microsoft.com::7a8f9147-6ab9-4ae6-aaf5-10a673912975" providerId="AD" clId="Web-{CDF78F1F-41C4-C664-4C08-8B6865DF6F53}" dt="2022-06-03T13:27:54.347" v="40"/>
        <pc:sldMkLst>
          <pc:docMk/>
          <pc:sldMk cId="4062760298" sldId="2147469530"/>
        </pc:sldMkLst>
      </pc:sldChg>
      <pc:sldChg chg="modNotes">
        <pc:chgData name="Sevgi Uzungelis" userId="S::suzungelis@microsoft.com::7a8f9147-6ab9-4ae6-aaf5-10a673912975" providerId="AD" clId="Web-{CDF78F1F-41C4-C664-4C08-8B6865DF6F53}" dt="2022-06-03T13:28:03.566" v="41"/>
        <pc:sldMkLst>
          <pc:docMk/>
          <pc:sldMk cId="3819926422" sldId="2147469532"/>
        </pc:sldMkLst>
      </pc:sldChg>
      <pc:sldChg chg="modNotes">
        <pc:chgData name="Sevgi Uzungelis" userId="S::suzungelis@microsoft.com::7a8f9147-6ab9-4ae6-aaf5-10a673912975" providerId="AD" clId="Web-{CDF78F1F-41C4-C664-4C08-8B6865DF6F53}" dt="2022-06-03T13:28:10.066" v="42"/>
        <pc:sldMkLst>
          <pc:docMk/>
          <pc:sldMk cId="1463628574" sldId="2147469533"/>
        </pc:sldMkLst>
      </pc:sldChg>
      <pc:sldChg chg="addSp modSp">
        <pc:chgData name="Sevgi Uzungelis" userId="S::suzungelis@microsoft.com::7a8f9147-6ab9-4ae6-aaf5-10a673912975" providerId="AD" clId="Web-{CDF78F1F-41C4-C664-4C08-8B6865DF6F53}" dt="2022-06-03T12:33:51.505" v="21" actId="20577"/>
        <pc:sldMkLst>
          <pc:docMk/>
          <pc:sldMk cId="1240838055" sldId="2147469549"/>
        </pc:sldMkLst>
        <pc:spChg chg="add mod">
          <ac:chgData name="Sevgi Uzungelis" userId="S::suzungelis@microsoft.com::7a8f9147-6ab9-4ae6-aaf5-10a673912975" providerId="AD" clId="Web-{CDF78F1F-41C4-C664-4C08-8B6865DF6F53}" dt="2022-06-03T12:33:51.505" v="21" actId="20577"/>
          <ac:spMkLst>
            <pc:docMk/>
            <pc:sldMk cId="1240838055" sldId="2147469549"/>
            <ac:spMk id="2" creationId="{2BB058B3-9BF3-75FD-7D47-6943EE168786}"/>
          </ac:spMkLst>
        </pc:spChg>
      </pc:sldChg>
      <pc:sldChg chg="addSp">
        <pc:chgData name="Sevgi Uzungelis" userId="S::suzungelis@microsoft.com::7a8f9147-6ab9-4ae6-aaf5-10a673912975" providerId="AD" clId="Web-{CDF78F1F-41C4-C664-4C08-8B6865DF6F53}" dt="2022-06-03T12:43:15.771" v="22"/>
        <pc:sldMkLst>
          <pc:docMk/>
          <pc:sldMk cId="2677291611" sldId="2147469552"/>
        </pc:sldMkLst>
        <pc:spChg chg="add">
          <ac:chgData name="Sevgi Uzungelis" userId="S::suzungelis@microsoft.com::7a8f9147-6ab9-4ae6-aaf5-10a673912975" providerId="AD" clId="Web-{CDF78F1F-41C4-C664-4C08-8B6865DF6F53}" dt="2022-06-03T12:43:15.771" v="22"/>
          <ac:spMkLst>
            <pc:docMk/>
            <pc:sldMk cId="2677291611" sldId="2147469552"/>
            <ac:spMk id="3" creationId="{7F5B7804-6DF9-3199-C5EA-0C542BD42394}"/>
          </ac:spMkLst>
        </pc:spChg>
      </pc:sldChg>
    </pc:docChg>
  </pc:docChgLst>
  <pc:docChgLst>
    <pc:chgData name="Francisco Teles" userId="1b83a0f9-b08f-4654-b11d-861f5e64d4c8" providerId="ADAL" clId="{8E5EC213-A92A-41E1-B8B5-76F391F46CD7}"/>
    <pc:docChg chg="undo redo custSel addSld delSld modSld sldOrd delMainMaster addSection delSection modSection">
      <pc:chgData name="Francisco Teles" userId="1b83a0f9-b08f-4654-b11d-861f5e64d4c8" providerId="ADAL" clId="{8E5EC213-A92A-41E1-B8B5-76F391F46CD7}" dt="2022-06-20T10:55:55.426" v="8557" actId="47"/>
      <pc:docMkLst>
        <pc:docMk/>
      </pc:docMkLst>
      <pc:sldChg chg="del modTransition">
        <pc:chgData name="Francisco Teles" userId="1b83a0f9-b08f-4654-b11d-861f5e64d4c8" providerId="ADAL" clId="{8E5EC213-A92A-41E1-B8B5-76F391F46CD7}" dt="2022-06-02T10:27:34.035" v="7758" actId="47"/>
        <pc:sldMkLst>
          <pc:docMk/>
          <pc:sldMk cId="229348620" sldId="257"/>
        </pc:sldMkLst>
      </pc:sldChg>
      <pc:sldChg chg="del ord">
        <pc:chgData name="Francisco Teles" userId="1b83a0f9-b08f-4654-b11d-861f5e64d4c8" providerId="ADAL" clId="{8E5EC213-A92A-41E1-B8B5-76F391F46CD7}" dt="2022-05-31T19:52:08.179" v="670" actId="2696"/>
        <pc:sldMkLst>
          <pc:docMk/>
          <pc:sldMk cId="1486270658" sldId="258"/>
        </pc:sldMkLst>
      </pc:sldChg>
      <pc:sldChg chg="add modTransition">
        <pc:chgData name="Francisco Teles" userId="1b83a0f9-b08f-4654-b11d-861f5e64d4c8" providerId="ADAL" clId="{8E5EC213-A92A-41E1-B8B5-76F391F46CD7}" dt="2022-05-31T20:03:03.301" v="1231"/>
        <pc:sldMkLst>
          <pc:docMk/>
          <pc:sldMk cId="4147637960" sldId="258"/>
        </pc:sldMkLst>
      </pc:sldChg>
      <pc:sldChg chg="add del setBg">
        <pc:chgData name="Francisco Teles" userId="1b83a0f9-b08f-4654-b11d-861f5e64d4c8" providerId="ADAL" clId="{8E5EC213-A92A-41E1-B8B5-76F391F46CD7}" dt="2022-05-31T19:52:32.608" v="673"/>
        <pc:sldMkLst>
          <pc:docMk/>
          <pc:sldMk cId="4216733906" sldId="258"/>
        </pc:sldMkLst>
      </pc:sldChg>
      <pc:sldChg chg="add del">
        <pc:chgData name="Francisco Teles" userId="1b83a0f9-b08f-4654-b11d-861f5e64d4c8" providerId="ADAL" clId="{8E5EC213-A92A-41E1-B8B5-76F391F46CD7}" dt="2022-05-31T19:52:32.608" v="673"/>
        <pc:sldMkLst>
          <pc:docMk/>
          <pc:sldMk cId="463947036" sldId="260"/>
        </pc:sldMkLst>
      </pc:sldChg>
      <pc:sldChg chg="del ord">
        <pc:chgData name="Francisco Teles" userId="1b83a0f9-b08f-4654-b11d-861f5e64d4c8" providerId="ADAL" clId="{8E5EC213-A92A-41E1-B8B5-76F391F46CD7}" dt="2022-05-31T19:52:08.179" v="670" actId="2696"/>
        <pc:sldMkLst>
          <pc:docMk/>
          <pc:sldMk cId="561283811" sldId="260"/>
        </pc:sldMkLst>
      </pc:sldChg>
      <pc:sldChg chg="add modTransition">
        <pc:chgData name="Francisco Teles" userId="1b83a0f9-b08f-4654-b11d-861f5e64d4c8" providerId="ADAL" clId="{8E5EC213-A92A-41E1-B8B5-76F391F46CD7}" dt="2022-05-31T20:03:03.301" v="1231"/>
        <pc:sldMkLst>
          <pc:docMk/>
          <pc:sldMk cId="1151434883" sldId="260"/>
        </pc:sldMkLst>
      </pc:sldChg>
      <pc:sldChg chg="add del setBg">
        <pc:chgData name="Francisco Teles" userId="1b83a0f9-b08f-4654-b11d-861f5e64d4c8" providerId="ADAL" clId="{8E5EC213-A92A-41E1-B8B5-76F391F46CD7}" dt="2022-05-31T19:52:32.608" v="673"/>
        <pc:sldMkLst>
          <pc:docMk/>
          <pc:sldMk cId="747854209" sldId="261"/>
        </pc:sldMkLst>
      </pc:sldChg>
      <pc:sldChg chg="add modTransition">
        <pc:chgData name="Francisco Teles" userId="1b83a0f9-b08f-4654-b11d-861f5e64d4c8" providerId="ADAL" clId="{8E5EC213-A92A-41E1-B8B5-76F391F46CD7}" dt="2022-05-31T20:03:03.301" v="1231"/>
        <pc:sldMkLst>
          <pc:docMk/>
          <pc:sldMk cId="3456365527" sldId="261"/>
        </pc:sldMkLst>
      </pc:sldChg>
      <pc:sldChg chg="del ord">
        <pc:chgData name="Francisco Teles" userId="1b83a0f9-b08f-4654-b11d-861f5e64d4c8" providerId="ADAL" clId="{8E5EC213-A92A-41E1-B8B5-76F391F46CD7}" dt="2022-05-31T19:52:08.179" v="670" actId="2696"/>
        <pc:sldMkLst>
          <pc:docMk/>
          <pc:sldMk cId="3498772110" sldId="261"/>
        </pc:sldMkLst>
      </pc:sldChg>
      <pc:sldChg chg="add modTransition">
        <pc:chgData name="Francisco Teles" userId="1b83a0f9-b08f-4654-b11d-861f5e64d4c8" providerId="ADAL" clId="{8E5EC213-A92A-41E1-B8B5-76F391F46CD7}" dt="2022-05-31T20:03:03.301" v="1231"/>
        <pc:sldMkLst>
          <pc:docMk/>
          <pc:sldMk cId="518785756" sldId="262"/>
        </pc:sldMkLst>
      </pc:sldChg>
      <pc:sldChg chg="add del setBg">
        <pc:chgData name="Francisco Teles" userId="1b83a0f9-b08f-4654-b11d-861f5e64d4c8" providerId="ADAL" clId="{8E5EC213-A92A-41E1-B8B5-76F391F46CD7}" dt="2022-05-31T19:52:32.608" v="673"/>
        <pc:sldMkLst>
          <pc:docMk/>
          <pc:sldMk cId="2660880871" sldId="262"/>
        </pc:sldMkLst>
      </pc:sldChg>
      <pc:sldChg chg="del ord">
        <pc:chgData name="Francisco Teles" userId="1b83a0f9-b08f-4654-b11d-861f5e64d4c8" providerId="ADAL" clId="{8E5EC213-A92A-41E1-B8B5-76F391F46CD7}" dt="2022-05-31T19:52:08.179" v="670" actId="2696"/>
        <pc:sldMkLst>
          <pc:docMk/>
          <pc:sldMk cId="3535450333" sldId="262"/>
        </pc:sldMkLst>
      </pc:sldChg>
      <pc:sldChg chg="ord modTransition addCm">
        <pc:chgData name="Francisco Teles" userId="1b83a0f9-b08f-4654-b11d-861f5e64d4c8" providerId="ADAL" clId="{8E5EC213-A92A-41E1-B8B5-76F391F46CD7}" dt="2022-06-02T11:00:39.310" v="7942"/>
        <pc:sldMkLst>
          <pc:docMk/>
          <pc:sldMk cId="1799124155" sldId="263"/>
        </pc:sldMkLst>
      </pc:sldChg>
      <pc:sldChg chg="add modTransition">
        <pc:chgData name="Francisco Teles" userId="1b83a0f9-b08f-4654-b11d-861f5e64d4c8" providerId="ADAL" clId="{8E5EC213-A92A-41E1-B8B5-76F391F46CD7}" dt="2022-05-31T20:03:03.301" v="1231"/>
        <pc:sldMkLst>
          <pc:docMk/>
          <pc:sldMk cId="835394409" sldId="264"/>
        </pc:sldMkLst>
      </pc:sldChg>
      <pc:sldChg chg="del ord">
        <pc:chgData name="Francisco Teles" userId="1b83a0f9-b08f-4654-b11d-861f5e64d4c8" providerId="ADAL" clId="{8E5EC213-A92A-41E1-B8B5-76F391F46CD7}" dt="2022-05-31T19:52:08.179" v="670" actId="2696"/>
        <pc:sldMkLst>
          <pc:docMk/>
          <pc:sldMk cId="2853284927" sldId="264"/>
        </pc:sldMkLst>
      </pc:sldChg>
      <pc:sldChg chg="add del">
        <pc:chgData name="Francisco Teles" userId="1b83a0f9-b08f-4654-b11d-861f5e64d4c8" providerId="ADAL" clId="{8E5EC213-A92A-41E1-B8B5-76F391F46CD7}" dt="2022-05-31T19:52:32.608" v="673"/>
        <pc:sldMkLst>
          <pc:docMk/>
          <pc:sldMk cId="3392411045" sldId="264"/>
        </pc:sldMkLst>
      </pc:sldChg>
      <pc:sldChg chg="add modTransition">
        <pc:chgData name="Francisco Teles" userId="1b83a0f9-b08f-4654-b11d-861f5e64d4c8" providerId="ADAL" clId="{8E5EC213-A92A-41E1-B8B5-76F391F46CD7}" dt="2022-05-31T20:03:03.301" v="1231"/>
        <pc:sldMkLst>
          <pc:docMk/>
          <pc:sldMk cId="1128803084" sldId="265"/>
        </pc:sldMkLst>
      </pc:sldChg>
      <pc:sldChg chg="del ord">
        <pc:chgData name="Francisco Teles" userId="1b83a0f9-b08f-4654-b11d-861f5e64d4c8" providerId="ADAL" clId="{8E5EC213-A92A-41E1-B8B5-76F391F46CD7}" dt="2022-05-31T19:52:08.179" v="670" actId="2696"/>
        <pc:sldMkLst>
          <pc:docMk/>
          <pc:sldMk cId="1425133530" sldId="265"/>
        </pc:sldMkLst>
      </pc:sldChg>
      <pc:sldChg chg="add del">
        <pc:chgData name="Francisco Teles" userId="1b83a0f9-b08f-4654-b11d-861f5e64d4c8" providerId="ADAL" clId="{8E5EC213-A92A-41E1-B8B5-76F391F46CD7}" dt="2022-05-31T19:52:32.608" v="673"/>
        <pc:sldMkLst>
          <pc:docMk/>
          <pc:sldMk cId="2737937005" sldId="265"/>
        </pc:sldMkLst>
      </pc:sldChg>
      <pc:sldChg chg="add modTransition">
        <pc:chgData name="Francisco Teles" userId="1b83a0f9-b08f-4654-b11d-861f5e64d4c8" providerId="ADAL" clId="{8E5EC213-A92A-41E1-B8B5-76F391F46CD7}" dt="2022-05-31T20:03:03.301" v="1231"/>
        <pc:sldMkLst>
          <pc:docMk/>
          <pc:sldMk cId="795617005" sldId="266"/>
        </pc:sldMkLst>
      </pc:sldChg>
      <pc:sldChg chg="add del setBg">
        <pc:chgData name="Francisco Teles" userId="1b83a0f9-b08f-4654-b11d-861f5e64d4c8" providerId="ADAL" clId="{8E5EC213-A92A-41E1-B8B5-76F391F46CD7}" dt="2022-05-31T19:52:32.608" v="673"/>
        <pc:sldMkLst>
          <pc:docMk/>
          <pc:sldMk cId="2508604227" sldId="266"/>
        </pc:sldMkLst>
      </pc:sldChg>
      <pc:sldChg chg="del ord">
        <pc:chgData name="Francisco Teles" userId="1b83a0f9-b08f-4654-b11d-861f5e64d4c8" providerId="ADAL" clId="{8E5EC213-A92A-41E1-B8B5-76F391F46CD7}" dt="2022-05-31T19:52:08.179" v="670" actId="2696"/>
        <pc:sldMkLst>
          <pc:docMk/>
          <pc:sldMk cId="3854677811" sldId="266"/>
        </pc:sldMkLst>
      </pc:sldChg>
      <pc:sldChg chg="del modTransition">
        <pc:chgData name="Francisco Teles" userId="1b83a0f9-b08f-4654-b11d-861f5e64d4c8" providerId="ADAL" clId="{8E5EC213-A92A-41E1-B8B5-76F391F46CD7}" dt="2022-06-02T10:27:34.035" v="7758" actId="47"/>
        <pc:sldMkLst>
          <pc:docMk/>
          <pc:sldMk cId="1208509638" sldId="268"/>
        </pc:sldMkLst>
      </pc:sldChg>
      <pc:sldChg chg="del modTransition">
        <pc:chgData name="Francisco Teles" userId="1b83a0f9-b08f-4654-b11d-861f5e64d4c8" providerId="ADAL" clId="{8E5EC213-A92A-41E1-B8B5-76F391F46CD7}" dt="2022-06-02T10:27:34.035" v="7758" actId="47"/>
        <pc:sldMkLst>
          <pc:docMk/>
          <pc:sldMk cId="2152944251" sldId="288"/>
        </pc:sldMkLst>
      </pc:sldChg>
      <pc:sldChg chg="del ord modTransition">
        <pc:chgData name="Francisco Teles" userId="1b83a0f9-b08f-4654-b11d-861f5e64d4c8" providerId="ADAL" clId="{8E5EC213-A92A-41E1-B8B5-76F391F46CD7}" dt="2022-06-02T10:27:34.035" v="7758" actId="47"/>
        <pc:sldMkLst>
          <pc:docMk/>
          <pc:sldMk cId="2956276998" sldId="356"/>
        </pc:sldMkLst>
      </pc:sldChg>
      <pc:sldChg chg="ord modTransition">
        <pc:chgData name="Francisco Teles" userId="1b83a0f9-b08f-4654-b11d-861f5e64d4c8" providerId="ADAL" clId="{8E5EC213-A92A-41E1-B8B5-76F391F46CD7}" dt="2022-05-31T20:03:03.301" v="1231"/>
        <pc:sldMkLst>
          <pc:docMk/>
          <pc:sldMk cId="1387213027" sldId="384"/>
        </pc:sldMkLst>
      </pc:sldChg>
      <pc:sldChg chg="add del">
        <pc:chgData name="Francisco Teles" userId="1b83a0f9-b08f-4654-b11d-861f5e64d4c8" providerId="ADAL" clId="{8E5EC213-A92A-41E1-B8B5-76F391F46CD7}" dt="2022-06-02T07:21:40.325" v="6431"/>
        <pc:sldMkLst>
          <pc:docMk/>
          <pc:sldMk cId="3031767566" sldId="1652"/>
        </pc:sldMkLst>
      </pc:sldChg>
      <pc:sldChg chg="addSp add del mod">
        <pc:chgData name="Francisco Teles" userId="1b83a0f9-b08f-4654-b11d-861f5e64d4c8" providerId="ADAL" clId="{8E5EC213-A92A-41E1-B8B5-76F391F46CD7}" dt="2022-06-02T07:48:30.952" v="6444" actId="22"/>
        <pc:sldMkLst>
          <pc:docMk/>
          <pc:sldMk cId="453027086" sldId="1653"/>
        </pc:sldMkLst>
        <pc:spChg chg="add">
          <ac:chgData name="Francisco Teles" userId="1b83a0f9-b08f-4654-b11d-861f5e64d4c8" providerId="ADAL" clId="{8E5EC213-A92A-41E1-B8B5-76F391F46CD7}" dt="2022-06-02T07:48:30.952" v="6444" actId="22"/>
          <ac:spMkLst>
            <pc:docMk/>
            <pc:sldMk cId="453027086" sldId="1653"/>
            <ac:spMk id="51" creationId="{E7AFE7AE-690F-2BAA-A1E5-F58804D1E3B4}"/>
          </ac:spMkLst>
        </pc:spChg>
      </pc:sldChg>
      <pc:sldChg chg="del modTransition">
        <pc:chgData name="Francisco Teles" userId="1b83a0f9-b08f-4654-b11d-861f5e64d4c8" providerId="ADAL" clId="{8E5EC213-A92A-41E1-B8B5-76F391F46CD7}" dt="2022-06-02T10:27:34.035" v="7758" actId="47"/>
        <pc:sldMkLst>
          <pc:docMk/>
          <pc:sldMk cId="3957722359" sldId="1660"/>
        </pc:sldMkLst>
      </pc:sldChg>
      <pc:sldChg chg="add del">
        <pc:chgData name="Francisco Teles" userId="1b83a0f9-b08f-4654-b11d-861f5e64d4c8" providerId="ADAL" clId="{8E5EC213-A92A-41E1-B8B5-76F391F46CD7}" dt="2022-06-02T09:30:49.647" v="7060"/>
        <pc:sldMkLst>
          <pc:docMk/>
          <pc:sldMk cId="3665768909" sldId="1668"/>
        </pc:sldMkLst>
      </pc:sldChg>
      <pc:sldChg chg="add del">
        <pc:chgData name="Francisco Teles" userId="1b83a0f9-b08f-4654-b11d-861f5e64d4c8" providerId="ADAL" clId="{8E5EC213-A92A-41E1-B8B5-76F391F46CD7}" dt="2022-06-02T09:30:49.647" v="7060"/>
        <pc:sldMkLst>
          <pc:docMk/>
          <pc:sldMk cId="3198589611" sldId="1669"/>
        </pc:sldMkLst>
      </pc:sldChg>
      <pc:sldChg chg="add del">
        <pc:chgData name="Francisco Teles" userId="1b83a0f9-b08f-4654-b11d-861f5e64d4c8" providerId="ADAL" clId="{8E5EC213-A92A-41E1-B8B5-76F391F46CD7}" dt="2022-06-02T09:30:49.647" v="7060"/>
        <pc:sldMkLst>
          <pc:docMk/>
          <pc:sldMk cId="2893637137" sldId="1670"/>
        </pc:sldMkLst>
      </pc:sldChg>
      <pc:sldChg chg="add del">
        <pc:chgData name="Francisco Teles" userId="1b83a0f9-b08f-4654-b11d-861f5e64d4c8" providerId="ADAL" clId="{8E5EC213-A92A-41E1-B8B5-76F391F46CD7}" dt="2022-06-02T09:30:49.647" v="7060"/>
        <pc:sldMkLst>
          <pc:docMk/>
          <pc:sldMk cId="2320289432" sldId="1675"/>
        </pc:sldMkLst>
      </pc:sldChg>
      <pc:sldChg chg="add del">
        <pc:chgData name="Francisco Teles" userId="1b83a0f9-b08f-4654-b11d-861f5e64d4c8" providerId="ADAL" clId="{8E5EC213-A92A-41E1-B8B5-76F391F46CD7}" dt="2022-06-02T09:30:49.647" v="7060"/>
        <pc:sldMkLst>
          <pc:docMk/>
          <pc:sldMk cId="3163922050" sldId="1677"/>
        </pc:sldMkLst>
      </pc:sldChg>
      <pc:sldChg chg="del ord modTransition">
        <pc:chgData name="Francisco Teles" userId="1b83a0f9-b08f-4654-b11d-861f5e64d4c8" providerId="ADAL" clId="{8E5EC213-A92A-41E1-B8B5-76F391F46CD7}" dt="2022-06-02T13:00:35.040" v="7962" actId="47"/>
        <pc:sldMkLst>
          <pc:docMk/>
          <pc:sldMk cId="4178565498" sldId="2051"/>
        </pc:sldMkLst>
      </pc:sldChg>
      <pc:sldChg chg="del modTransition">
        <pc:chgData name="Francisco Teles" userId="1b83a0f9-b08f-4654-b11d-861f5e64d4c8" providerId="ADAL" clId="{8E5EC213-A92A-41E1-B8B5-76F391F46CD7}" dt="2022-06-02T10:27:34.035" v="7758" actId="47"/>
        <pc:sldMkLst>
          <pc:docMk/>
          <pc:sldMk cId="3019498885" sldId="10124"/>
        </pc:sldMkLst>
      </pc:sldChg>
      <pc:sldChg chg="del modTransition">
        <pc:chgData name="Francisco Teles" userId="1b83a0f9-b08f-4654-b11d-861f5e64d4c8" providerId="ADAL" clId="{8E5EC213-A92A-41E1-B8B5-76F391F46CD7}" dt="2022-06-02T10:27:34.035" v="7758" actId="47"/>
        <pc:sldMkLst>
          <pc:docMk/>
          <pc:sldMk cId="852490423" sldId="10126"/>
        </pc:sldMkLst>
      </pc:sldChg>
      <pc:sldChg chg="del modTransition">
        <pc:chgData name="Francisco Teles" userId="1b83a0f9-b08f-4654-b11d-861f5e64d4c8" providerId="ADAL" clId="{8E5EC213-A92A-41E1-B8B5-76F391F46CD7}" dt="2022-06-02T10:27:34.035" v="7758" actId="47"/>
        <pc:sldMkLst>
          <pc:docMk/>
          <pc:sldMk cId="3622603687" sldId="10127"/>
        </pc:sldMkLst>
      </pc:sldChg>
      <pc:sldChg chg="del modTransition">
        <pc:chgData name="Francisco Teles" userId="1b83a0f9-b08f-4654-b11d-861f5e64d4c8" providerId="ADAL" clId="{8E5EC213-A92A-41E1-B8B5-76F391F46CD7}" dt="2022-06-02T10:27:34.035" v="7758" actId="47"/>
        <pc:sldMkLst>
          <pc:docMk/>
          <pc:sldMk cId="3029907233" sldId="10129"/>
        </pc:sldMkLst>
      </pc:sldChg>
      <pc:sldChg chg="del modTransition">
        <pc:chgData name="Francisco Teles" userId="1b83a0f9-b08f-4654-b11d-861f5e64d4c8" providerId="ADAL" clId="{8E5EC213-A92A-41E1-B8B5-76F391F46CD7}" dt="2022-06-02T10:27:34.035" v="7758" actId="47"/>
        <pc:sldMkLst>
          <pc:docMk/>
          <pc:sldMk cId="3654266068" sldId="10130"/>
        </pc:sldMkLst>
      </pc:sldChg>
      <pc:sldChg chg="del modTransition">
        <pc:chgData name="Francisco Teles" userId="1b83a0f9-b08f-4654-b11d-861f5e64d4c8" providerId="ADAL" clId="{8E5EC213-A92A-41E1-B8B5-76F391F46CD7}" dt="2022-06-02T10:27:34.035" v="7758" actId="47"/>
        <pc:sldMkLst>
          <pc:docMk/>
          <pc:sldMk cId="18922502" sldId="10132"/>
        </pc:sldMkLst>
      </pc:sldChg>
      <pc:sldChg chg="del modTransition">
        <pc:chgData name="Francisco Teles" userId="1b83a0f9-b08f-4654-b11d-861f5e64d4c8" providerId="ADAL" clId="{8E5EC213-A92A-41E1-B8B5-76F391F46CD7}" dt="2022-06-02T10:27:34.035" v="7758" actId="47"/>
        <pc:sldMkLst>
          <pc:docMk/>
          <pc:sldMk cId="1415295330" sldId="10133"/>
        </pc:sldMkLst>
      </pc:sldChg>
      <pc:sldChg chg="del modTransition">
        <pc:chgData name="Francisco Teles" userId="1b83a0f9-b08f-4654-b11d-861f5e64d4c8" providerId="ADAL" clId="{8E5EC213-A92A-41E1-B8B5-76F391F46CD7}" dt="2022-06-02T10:27:34.035" v="7758" actId="47"/>
        <pc:sldMkLst>
          <pc:docMk/>
          <pc:sldMk cId="1480520898" sldId="10134"/>
        </pc:sldMkLst>
      </pc:sldChg>
      <pc:sldChg chg="del ord">
        <pc:chgData name="Francisco Teles" userId="1b83a0f9-b08f-4654-b11d-861f5e64d4c8" providerId="ADAL" clId="{8E5EC213-A92A-41E1-B8B5-76F391F46CD7}" dt="2022-05-31T19:29:09.301" v="432" actId="47"/>
        <pc:sldMkLst>
          <pc:docMk/>
          <pc:sldMk cId="993307686" sldId="2076137109"/>
        </pc:sldMkLst>
      </pc:sldChg>
      <pc:sldChg chg="del ord">
        <pc:chgData name="Francisco Teles" userId="1b83a0f9-b08f-4654-b11d-861f5e64d4c8" providerId="ADAL" clId="{8E5EC213-A92A-41E1-B8B5-76F391F46CD7}" dt="2022-05-31T19:29:10.718" v="433" actId="47"/>
        <pc:sldMkLst>
          <pc:docMk/>
          <pc:sldMk cId="2069725814" sldId="2076137112"/>
        </pc:sldMkLst>
      </pc:sldChg>
      <pc:sldChg chg="del ord modTransition">
        <pc:chgData name="Francisco Teles" userId="1b83a0f9-b08f-4654-b11d-861f5e64d4c8" providerId="ADAL" clId="{8E5EC213-A92A-41E1-B8B5-76F391F46CD7}" dt="2022-06-02T10:27:34.035" v="7758" actId="47"/>
        <pc:sldMkLst>
          <pc:docMk/>
          <pc:sldMk cId="3571032193" sldId="2076137115"/>
        </pc:sldMkLst>
      </pc:sldChg>
      <pc:sldChg chg="modSp mod ord modTransition">
        <pc:chgData name="Francisco Teles" userId="1b83a0f9-b08f-4654-b11d-861f5e64d4c8" providerId="ADAL" clId="{8E5EC213-A92A-41E1-B8B5-76F391F46CD7}" dt="2022-06-02T16:51:59.474" v="8217" actId="120"/>
        <pc:sldMkLst>
          <pc:docMk/>
          <pc:sldMk cId="2480172102" sldId="2076137154"/>
        </pc:sldMkLst>
        <pc:spChg chg="mod">
          <ac:chgData name="Francisco Teles" userId="1b83a0f9-b08f-4654-b11d-861f5e64d4c8" providerId="ADAL" clId="{8E5EC213-A92A-41E1-B8B5-76F391F46CD7}" dt="2022-06-02T16:51:59.474" v="8217" actId="120"/>
          <ac:spMkLst>
            <pc:docMk/>
            <pc:sldMk cId="2480172102" sldId="2076137154"/>
            <ac:spMk id="2" creationId="{724AB9D4-D3CB-4BF0-AC58-148877A366A4}"/>
          </ac:spMkLst>
        </pc:spChg>
        <pc:picChg chg="mod">
          <ac:chgData name="Francisco Teles" userId="1b83a0f9-b08f-4654-b11d-861f5e64d4c8" providerId="ADAL" clId="{8E5EC213-A92A-41E1-B8B5-76F391F46CD7}" dt="2022-06-02T16:51:20.527" v="8207" actId="1076"/>
          <ac:picMkLst>
            <pc:docMk/>
            <pc:sldMk cId="2480172102" sldId="2076137154"/>
            <ac:picMk id="3" creationId="{6E3E5E24-F651-463F-8651-78BAA45709C0}"/>
          </ac:picMkLst>
        </pc:picChg>
      </pc:sldChg>
      <pc:sldChg chg="modSp mod ord modTransition">
        <pc:chgData name="Francisco Teles" userId="1b83a0f9-b08f-4654-b11d-861f5e64d4c8" providerId="ADAL" clId="{8E5EC213-A92A-41E1-B8B5-76F391F46CD7}" dt="2022-06-03T06:42:50.539" v="8390" actId="2711"/>
        <pc:sldMkLst>
          <pc:docMk/>
          <pc:sldMk cId="965866163" sldId="2076137175"/>
        </pc:sldMkLst>
        <pc:spChg chg="mod">
          <ac:chgData name="Francisco Teles" userId="1b83a0f9-b08f-4654-b11d-861f5e64d4c8" providerId="ADAL" clId="{8E5EC213-A92A-41E1-B8B5-76F391F46CD7}" dt="2022-06-03T06:42:50.539" v="8390" actId="2711"/>
          <ac:spMkLst>
            <pc:docMk/>
            <pc:sldMk cId="965866163" sldId="2076137175"/>
            <ac:spMk id="2" creationId="{FDDE2474-F466-4896-B549-766760451A66}"/>
          </ac:spMkLst>
        </pc:spChg>
      </pc:sldChg>
      <pc:sldChg chg="addSp mod ord modTransition">
        <pc:chgData name="Francisco Teles" userId="1b83a0f9-b08f-4654-b11d-861f5e64d4c8" providerId="ADAL" clId="{8E5EC213-A92A-41E1-B8B5-76F391F46CD7}" dt="2022-06-01T12:14:34.477" v="2207" actId="22"/>
        <pc:sldMkLst>
          <pc:docMk/>
          <pc:sldMk cId="3460272133" sldId="2076137527"/>
        </pc:sldMkLst>
        <pc:spChg chg="add">
          <ac:chgData name="Francisco Teles" userId="1b83a0f9-b08f-4654-b11d-861f5e64d4c8" providerId="ADAL" clId="{8E5EC213-A92A-41E1-B8B5-76F391F46CD7}" dt="2022-06-01T12:14:34.477" v="2207" actId="22"/>
          <ac:spMkLst>
            <pc:docMk/>
            <pc:sldMk cId="3460272133" sldId="2076137527"/>
            <ac:spMk id="8" creationId="{8D366B02-D236-D94B-E1F0-8792633AFC1F}"/>
          </ac:spMkLst>
        </pc:spChg>
      </pc:sldChg>
      <pc:sldChg chg="addSp mod ord modTransition addCm modCm">
        <pc:chgData name="Francisco Teles" userId="1b83a0f9-b08f-4654-b11d-861f5e64d4c8" providerId="ADAL" clId="{8E5EC213-A92A-41E1-B8B5-76F391F46CD7}" dt="2022-06-02T13:05:03.019" v="7999"/>
        <pc:sldMkLst>
          <pc:docMk/>
          <pc:sldMk cId="3731984453" sldId="2076137594"/>
        </pc:sldMkLst>
        <pc:spChg chg="add">
          <ac:chgData name="Francisco Teles" userId="1b83a0f9-b08f-4654-b11d-861f5e64d4c8" providerId="ADAL" clId="{8E5EC213-A92A-41E1-B8B5-76F391F46CD7}" dt="2022-06-01T12:14:39.987" v="2210" actId="22"/>
          <ac:spMkLst>
            <pc:docMk/>
            <pc:sldMk cId="3731984453" sldId="2076137594"/>
            <ac:spMk id="2" creationId="{10EB527E-44C9-1B26-0D99-41568690054A}"/>
          </ac:spMkLst>
        </pc:spChg>
      </pc:sldChg>
      <pc:sldChg chg="del ord modTransition">
        <pc:chgData name="Francisco Teles" userId="1b83a0f9-b08f-4654-b11d-861f5e64d4c8" providerId="ADAL" clId="{8E5EC213-A92A-41E1-B8B5-76F391F46CD7}" dt="2022-06-02T10:27:34.035" v="7758" actId="47"/>
        <pc:sldMkLst>
          <pc:docMk/>
          <pc:sldMk cId="784699881" sldId="2076137604"/>
        </pc:sldMkLst>
      </pc:sldChg>
      <pc:sldChg chg="del ord modTransition">
        <pc:chgData name="Francisco Teles" userId="1b83a0f9-b08f-4654-b11d-861f5e64d4c8" providerId="ADAL" clId="{8E5EC213-A92A-41E1-B8B5-76F391F46CD7}" dt="2022-06-02T10:27:34.035" v="7758" actId="47"/>
        <pc:sldMkLst>
          <pc:docMk/>
          <pc:sldMk cId="1571706273" sldId="2076137605"/>
        </pc:sldMkLst>
      </pc:sldChg>
      <pc:sldChg chg="ord modTransition modAnim">
        <pc:chgData name="Francisco Teles" userId="1b83a0f9-b08f-4654-b11d-861f5e64d4c8" providerId="ADAL" clId="{8E5EC213-A92A-41E1-B8B5-76F391F46CD7}" dt="2022-05-31T20:03:22.768" v="1232"/>
        <pc:sldMkLst>
          <pc:docMk/>
          <pc:sldMk cId="2430694080" sldId="2076137606"/>
        </pc:sldMkLst>
      </pc:sldChg>
      <pc:sldChg chg="modSp mod ord modTransition modAnim modShow">
        <pc:chgData name="Francisco Teles" userId="1b83a0f9-b08f-4654-b11d-861f5e64d4c8" providerId="ADAL" clId="{8E5EC213-A92A-41E1-B8B5-76F391F46CD7}" dt="2022-06-02T10:31:20.226" v="7778" actId="2711"/>
        <pc:sldMkLst>
          <pc:docMk/>
          <pc:sldMk cId="860540244" sldId="2076137608"/>
        </pc:sldMkLst>
        <pc:spChg chg="mod">
          <ac:chgData name="Francisco Teles" userId="1b83a0f9-b08f-4654-b11d-861f5e64d4c8" providerId="ADAL" clId="{8E5EC213-A92A-41E1-B8B5-76F391F46CD7}" dt="2022-06-02T10:31:11.844" v="7777" actId="2711"/>
          <ac:spMkLst>
            <pc:docMk/>
            <pc:sldMk cId="860540244" sldId="2076137608"/>
            <ac:spMk id="2" creationId="{0E7B0580-6DD7-495E-92DB-7D39C940D3F9}"/>
          </ac:spMkLst>
        </pc:spChg>
        <pc:graphicFrameChg chg="mod">
          <ac:chgData name="Francisco Teles" userId="1b83a0f9-b08f-4654-b11d-861f5e64d4c8" providerId="ADAL" clId="{8E5EC213-A92A-41E1-B8B5-76F391F46CD7}" dt="2022-06-02T10:31:20.226" v="7778" actId="2711"/>
          <ac:graphicFrameMkLst>
            <pc:docMk/>
            <pc:sldMk cId="860540244" sldId="2076137608"/>
            <ac:graphicFrameMk id="7" creationId="{00081F32-77C6-453C-822C-8B8942A7AD2C}"/>
          </ac:graphicFrameMkLst>
        </pc:graphicFrameChg>
      </pc:sldChg>
      <pc:sldChg chg="modSp mod ord modTransition">
        <pc:chgData name="Francisco Teles" userId="1b83a0f9-b08f-4654-b11d-861f5e64d4c8" providerId="ADAL" clId="{8E5EC213-A92A-41E1-B8B5-76F391F46CD7}" dt="2022-06-03T06:46:28.289" v="8432" actId="404"/>
        <pc:sldMkLst>
          <pc:docMk/>
          <pc:sldMk cId="803736607" sldId="2076137662"/>
        </pc:sldMkLst>
        <pc:spChg chg="mod">
          <ac:chgData name="Francisco Teles" userId="1b83a0f9-b08f-4654-b11d-861f5e64d4c8" providerId="ADAL" clId="{8E5EC213-A92A-41E1-B8B5-76F391F46CD7}" dt="2022-06-03T06:46:28.289" v="8432" actId="404"/>
          <ac:spMkLst>
            <pc:docMk/>
            <pc:sldMk cId="803736607" sldId="2076137662"/>
            <ac:spMk id="4" creationId="{621E5CA2-10B7-43EE-AF44-EA174DB28DFA}"/>
          </ac:spMkLst>
        </pc:spChg>
      </pc:sldChg>
      <pc:sldChg chg="addSp delSp modSp mod ord modTransition">
        <pc:chgData name="Francisco Teles" userId="1b83a0f9-b08f-4654-b11d-861f5e64d4c8" providerId="ADAL" clId="{8E5EC213-A92A-41E1-B8B5-76F391F46CD7}" dt="2022-05-31T20:03:03.301" v="1231"/>
        <pc:sldMkLst>
          <pc:docMk/>
          <pc:sldMk cId="1995395958" sldId="2076137812"/>
        </pc:sldMkLst>
        <pc:spChg chg="add del mod">
          <ac:chgData name="Francisco Teles" userId="1b83a0f9-b08f-4654-b11d-861f5e64d4c8" providerId="ADAL" clId="{8E5EC213-A92A-41E1-B8B5-76F391F46CD7}" dt="2022-05-31T19:26:39.587" v="349" actId="478"/>
          <ac:spMkLst>
            <pc:docMk/>
            <pc:sldMk cId="1995395958" sldId="2076137812"/>
            <ac:spMk id="3" creationId="{F98B84BD-C064-E03D-64EB-9DAD5FAAE99F}"/>
          </ac:spMkLst>
        </pc:spChg>
        <pc:spChg chg="mod">
          <ac:chgData name="Francisco Teles" userId="1b83a0f9-b08f-4654-b11d-861f5e64d4c8" providerId="ADAL" clId="{8E5EC213-A92A-41E1-B8B5-76F391F46CD7}" dt="2022-05-31T19:47:03.353" v="665" actId="404"/>
          <ac:spMkLst>
            <pc:docMk/>
            <pc:sldMk cId="1995395958" sldId="2076137812"/>
            <ac:spMk id="4" creationId="{00000000-0000-0000-0000-000000000000}"/>
          </ac:spMkLst>
        </pc:spChg>
        <pc:spChg chg="del mod">
          <ac:chgData name="Francisco Teles" userId="1b83a0f9-b08f-4654-b11d-861f5e64d4c8" providerId="ADAL" clId="{8E5EC213-A92A-41E1-B8B5-76F391F46CD7}" dt="2022-05-31T19:26:37.242" v="348" actId="478"/>
          <ac:spMkLst>
            <pc:docMk/>
            <pc:sldMk cId="1995395958" sldId="2076137812"/>
            <ac:spMk id="5" creationId="{00000000-0000-0000-0000-000000000000}"/>
          </ac:spMkLst>
        </pc:spChg>
        <pc:spChg chg="add mod">
          <ac:chgData name="Francisco Teles" userId="1b83a0f9-b08f-4654-b11d-861f5e64d4c8" providerId="ADAL" clId="{8E5EC213-A92A-41E1-B8B5-76F391F46CD7}" dt="2022-05-31T19:27:32.371" v="403" actId="20577"/>
          <ac:spMkLst>
            <pc:docMk/>
            <pc:sldMk cId="1995395958" sldId="2076137812"/>
            <ac:spMk id="9" creationId="{0CD82A99-CBCF-A53A-9374-0B8F550B671D}"/>
          </ac:spMkLst>
        </pc:spChg>
        <pc:picChg chg="add">
          <ac:chgData name="Francisco Teles" userId="1b83a0f9-b08f-4654-b11d-861f5e64d4c8" providerId="ADAL" clId="{8E5EC213-A92A-41E1-B8B5-76F391F46CD7}" dt="2022-05-31T19:27:12.847" v="350" actId="22"/>
          <ac:picMkLst>
            <pc:docMk/>
            <pc:sldMk cId="1995395958" sldId="2076137812"/>
            <ac:picMk id="7" creationId="{2CFA0D1D-CF73-513E-F7BF-FC6C28FE04F3}"/>
          </ac:picMkLst>
        </pc:picChg>
      </pc:sldChg>
      <pc:sldChg chg="del ord modTransition">
        <pc:chgData name="Francisco Teles" userId="1b83a0f9-b08f-4654-b11d-861f5e64d4c8" providerId="ADAL" clId="{8E5EC213-A92A-41E1-B8B5-76F391F46CD7}" dt="2022-06-02T10:27:34.035" v="7758" actId="47"/>
        <pc:sldMkLst>
          <pc:docMk/>
          <pc:sldMk cId="3208971622" sldId="2076137813"/>
        </pc:sldMkLst>
      </pc:sldChg>
      <pc:sldChg chg="modSp mod ord modTransition">
        <pc:chgData name="Francisco Teles" userId="1b83a0f9-b08f-4654-b11d-861f5e64d4c8" providerId="ADAL" clId="{8E5EC213-A92A-41E1-B8B5-76F391F46CD7}" dt="2022-06-02T16:52:36.140" v="8218" actId="2711"/>
        <pc:sldMkLst>
          <pc:docMk/>
          <pc:sldMk cId="3085138353" sldId="2076137815"/>
        </pc:sldMkLst>
        <pc:spChg chg="mod">
          <ac:chgData name="Francisco Teles" userId="1b83a0f9-b08f-4654-b11d-861f5e64d4c8" providerId="ADAL" clId="{8E5EC213-A92A-41E1-B8B5-76F391F46CD7}" dt="2022-06-02T16:52:36.140" v="8218" actId="2711"/>
          <ac:spMkLst>
            <pc:docMk/>
            <pc:sldMk cId="3085138353" sldId="2076137815"/>
            <ac:spMk id="4" creationId="{013FA7E5-53D0-40C6-A350-7B9B13C7E40D}"/>
          </ac:spMkLst>
        </pc:spChg>
        <pc:spChg chg="mod">
          <ac:chgData name="Francisco Teles" userId="1b83a0f9-b08f-4654-b11d-861f5e64d4c8" providerId="ADAL" clId="{8E5EC213-A92A-41E1-B8B5-76F391F46CD7}" dt="2022-06-02T16:50:19.111" v="8201" actId="2711"/>
          <ac:spMkLst>
            <pc:docMk/>
            <pc:sldMk cId="3085138353" sldId="2076137815"/>
            <ac:spMk id="9" creationId="{4E4EF492-B575-4C73-886F-022CDCE06D96}"/>
          </ac:spMkLst>
        </pc:spChg>
        <pc:spChg chg="mod">
          <ac:chgData name="Francisco Teles" userId="1b83a0f9-b08f-4654-b11d-861f5e64d4c8" providerId="ADAL" clId="{8E5EC213-A92A-41E1-B8B5-76F391F46CD7}" dt="2022-06-02T16:50:19.111" v="8201" actId="2711"/>
          <ac:spMkLst>
            <pc:docMk/>
            <pc:sldMk cId="3085138353" sldId="2076137815"/>
            <ac:spMk id="11" creationId="{A4C32A7E-5BFE-44B1-B51D-371F91E51223}"/>
          </ac:spMkLst>
        </pc:spChg>
        <pc:spChg chg="mod">
          <ac:chgData name="Francisco Teles" userId="1b83a0f9-b08f-4654-b11d-861f5e64d4c8" providerId="ADAL" clId="{8E5EC213-A92A-41E1-B8B5-76F391F46CD7}" dt="2022-06-02T16:50:19.111" v="8201" actId="2711"/>
          <ac:spMkLst>
            <pc:docMk/>
            <pc:sldMk cId="3085138353" sldId="2076137815"/>
            <ac:spMk id="13" creationId="{5B13AB83-968B-40E7-B792-E9029010F9A2}"/>
          </ac:spMkLst>
        </pc:spChg>
        <pc:spChg chg="mod">
          <ac:chgData name="Francisco Teles" userId="1b83a0f9-b08f-4654-b11d-861f5e64d4c8" providerId="ADAL" clId="{8E5EC213-A92A-41E1-B8B5-76F391F46CD7}" dt="2022-06-02T16:50:19.111" v="8201" actId="2711"/>
          <ac:spMkLst>
            <pc:docMk/>
            <pc:sldMk cId="3085138353" sldId="2076137815"/>
            <ac:spMk id="14" creationId="{F3A35DE8-2B6C-4AE4-9BDE-F5900F4D8233}"/>
          </ac:spMkLst>
        </pc:spChg>
        <pc:graphicFrameChg chg="mod">
          <ac:chgData name="Francisco Teles" userId="1b83a0f9-b08f-4654-b11d-861f5e64d4c8" providerId="ADAL" clId="{8E5EC213-A92A-41E1-B8B5-76F391F46CD7}" dt="2022-06-02T16:50:19.111" v="8201" actId="2711"/>
          <ac:graphicFrameMkLst>
            <pc:docMk/>
            <pc:sldMk cId="3085138353" sldId="2076137815"/>
            <ac:graphicFrameMk id="6" creationId="{05A25CFE-4BA1-4EF8-9266-D299FDC3FB22}"/>
          </ac:graphicFrameMkLst>
        </pc:graphicFrameChg>
      </pc:sldChg>
      <pc:sldChg chg="modSp mod ord modTransition setBg">
        <pc:chgData name="Francisco Teles" userId="1b83a0f9-b08f-4654-b11d-861f5e64d4c8" providerId="ADAL" clId="{8E5EC213-A92A-41E1-B8B5-76F391F46CD7}" dt="2022-05-31T20:05:48.880" v="1245" actId="2711"/>
        <pc:sldMkLst>
          <pc:docMk/>
          <pc:sldMk cId="1773292696" sldId="2076137826"/>
        </pc:sldMkLst>
        <pc:spChg chg="mod">
          <ac:chgData name="Francisco Teles" userId="1b83a0f9-b08f-4654-b11d-861f5e64d4c8" providerId="ADAL" clId="{8E5EC213-A92A-41E1-B8B5-76F391F46CD7}" dt="2022-05-31T20:05:48.880" v="1245" actId="2711"/>
          <ac:spMkLst>
            <pc:docMk/>
            <pc:sldMk cId="1773292696" sldId="2076137826"/>
            <ac:spMk id="2" creationId="{D0D79292-2676-3343-A684-812C7C4DB8CE}"/>
          </ac:spMkLst>
        </pc:spChg>
        <pc:spChg chg="mod">
          <ac:chgData name="Francisco Teles" userId="1b83a0f9-b08f-4654-b11d-861f5e64d4c8" providerId="ADAL" clId="{8E5EC213-A92A-41E1-B8B5-76F391F46CD7}" dt="2022-05-31T20:00:07.139" v="1187" actId="1076"/>
          <ac:spMkLst>
            <pc:docMk/>
            <pc:sldMk cId="1773292696" sldId="2076137826"/>
            <ac:spMk id="4" creationId="{00000000-0000-0000-0000-000000000000}"/>
          </ac:spMkLst>
        </pc:spChg>
      </pc:sldChg>
      <pc:sldChg chg="modSp mod ord modTransition">
        <pc:chgData name="Francisco Teles" userId="1b83a0f9-b08f-4654-b11d-861f5e64d4c8" providerId="ADAL" clId="{8E5EC213-A92A-41E1-B8B5-76F391F46CD7}" dt="2022-06-02T13:00:17.905" v="7961" actId="6549"/>
        <pc:sldMkLst>
          <pc:docMk/>
          <pc:sldMk cId="3208500921" sldId="2076137831"/>
        </pc:sldMkLst>
        <pc:spChg chg="mod">
          <ac:chgData name="Francisco Teles" userId="1b83a0f9-b08f-4654-b11d-861f5e64d4c8" providerId="ADAL" clId="{8E5EC213-A92A-41E1-B8B5-76F391F46CD7}" dt="2022-06-02T13:00:17.905" v="7961" actId="6549"/>
          <ac:spMkLst>
            <pc:docMk/>
            <pc:sldMk cId="3208500921" sldId="2076137831"/>
            <ac:spMk id="5" creationId="{6BE4042C-7BD5-4334-BEAE-109C7EBC2264}"/>
          </ac:spMkLst>
        </pc:spChg>
      </pc:sldChg>
      <pc:sldChg chg="addSp delSp modSp add del mod ord modTransition addCm modCm">
        <pc:chgData name="Francisco Teles" userId="1b83a0f9-b08f-4654-b11d-861f5e64d4c8" providerId="ADAL" clId="{8E5EC213-A92A-41E1-B8B5-76F391F46CD7}" dt="2022-06-02T13:04:26.649" v="7997" actId="47"/>
        <pc:sldMkLst>
          <pc:docMk/>
          <pc:sldMk cId="3731984453" sldId="2076137848"/>
        </pc:sldMkLst>
        <pc:spChg chg="add del mod">
          <ac:chgData name="Francisco Teles" userId="1b83a0f9-b08f-4654-b11d-861f5e64d4c8" providerId="ADAL" clId="{8E5EC213-A92A-41E1-B8B5-76F391F46CD7}" dt="2022-06-01T12:14:18.989" v="2198" actId="478"/>
          <ac:spMkLst>
            <pc:docMk/>
            <pc:sldMk cId="3731984453" sldId="2076137848"/>
            <ac:spMk id="9" creationId="{0BF131C0-9EF2-A500-D835-2FDA276D7223}"/>
          </ac:spMkLst>
        </pc:spChg>
        <pc:spChg chg="add">
          <ac:chgData name="Francisco Teles" userId="1b83a0f9-b08f-4654-b11d-861f5e64d4c8" providerId="ADAL" clId="{8E5EC213-A92A-41E1-B8B5-76F391F46CD7}" dt="2022-06-01T12:14:19.782" v="2199" actId="22"/>
          <ac:spMkLst>
            <pc:docMk/>
            <pc:sldMk cId="3731984453" sldId="2076137848"/>
            <ac:spMk id="11" creationId="{CBC62D2D-7F4E-C30E-86E5-413697B6A40D}"/>
          </ac:spMkLst>
        </pc:spChg>
      </pc:sldChg>
      <pc:sldChg chg="addSp del mod ord modTransition modShow">
        <pc:chgData name="Francisco Teles" userId="1b83a0f9-b08f-4654-b11d-861f5e64d4c8" providerId="ADAL" clId="{8E5EC213-A92A-41E1-B8B5-76F391F46CD7}" dt="2022-06-02T10:53:48.460" v="7826" actId="47"/>
        <pc:sldMkLst>
          <pc:docMk/>
          <pc:sldMk cId="3100899148" sldId="2076137849"/>
        </pc:sldMkLst>
        <pc:spChg chg="add">
          <ac:chgData name="Francisco Teles" userId="1b83a0f9-b08f-4654-b11d-861f5e64d4c8" providerId="ADAL" clId="{8E5EC213-A92A-41E1-B8B5-76F391F46CD7}" dt="2022-06-01T12:14:45.593" v="2211" actId="22"/>
          <ac:spMkLst>
            <pc:docMk/>
            <pc:sldMk cId="3100899148" sldId="2076137849"/>
            <ac:spMk id="7" creationId="{E71BA93F-B129-02E8-F5CD-E5820D3CE318}"/>
          </ac:spMkLst>
        </pc:spChg>
      </pc:sldChg>
      <pc:sldChg chg="addSp delSp modSp mod ord modTransition">
        <pc:chgData name="Francisco Teles" userId="1b83a0f9-b08f-4654-b11d-861f5e64d4c8" providerId="ADAL" clId="{8E5EC213-A92A-41E1-B8B5-76F391F46CD7}" dt="2022-06-02T13:49:55.620" v="8195" actId="1076"/>
        <pc:sldMkLst>
          <pc:docMk/>
          <pc:sldMk cId="327522770" sldId="2076137850"/>
        </pc:sldMkLst>
        <pc:spChg chg="mod">
          <ac:chgData name="Francisco Teles" userId="1b83a0f9-b08f-4654-b11d-861f5e64d4c8" providerId="ADAL" clId="{8E5EC213-A92A-41E1-B8B5-76F391F46CD7}" dt="2022-06-02T13:49:55.620" v="8195" actId="1076"/>
          <ac:spMkLst>
            <pc:docMk/>
            <pc:sldMk cId="327522770" sldId="2076137850"/>
            <ac:spMk id="2" creationId="{C6F6389F-1A50-440C-8A73-F2BA5766A1CE}"/>
          </ac:spMkLst>
        </pc:spChg>
        <pc:spChg chg="add mod">
          <ac:chgData name="Francisco Teles" userId="1b83a0f9-b08f-4654-b11d-861f5e64d4c8" providerId="ADAL" clId="{8E5EC213-A92A-41E1-B8B5-76F391F46CD7}" dt="2022-06-01T14:15:28.105" v="3229" actId="1076"/>
          <ac:spMkLst>
            <pc:docMk/>
            <pc:sldMk cId="327522770" sldId="2076137850"/>
            <ac:spMk id="9" creationId="{0E0FF5AE-EAE8-6CCC-F0F5-37935B11C2BD}"/>
          </ac:spMkLst>
        </pc:spChg>
        <pc:spChg chg="del mod">
          <ac:chgData name="Francisco Teles" userId="1b83a0f9-b08f-4654-b11d-861f5e64d4c8" providerId="ADAL" clId="{8E5EC213-A92A-41E1-B8B5-76F391F46CD7}" dt="2022-06-01T14:09:21.587" v="2932"/>
          <ac:spMkLst>
            <pc:docMk/>
            <pc:sldMk cId="327522770" sldId="2076137850"/>
            <ac:spMk id="11" creationId="{BF9B3817-099C-4F89-9490-C864B90CF7A1}"/>
          </ac:spMkLst>
        </pc:spChg>
        <pc:grpChg chg="del">
          <ac:chgData name="Francisco Teles" userId="1b83a0f9-b08f-4654-b11d-861f5e64d4c8" providerId="ADAL" clId="{8E5EC213-A92A-41E1-B8B5-76F391F46CD7}" dt="2022-06-01T14:08:31.451" v="2911" actId="478"/>
          <ac:grpSpMkLst>
            <pc:docMk/>
            <pc:sldMk cId="327522770" sldId="2076137850"/>
            <ac:grpSpMk id="5" creationId="{8047556A-FAE1-4082-90D8-FD1F8E83C318}"/>
          </ac:grpSpMkLst>
        </pc:grpChg>
      </pc:sldChg>
      <pc:sldChg chg="addSp modSp mod ord modTransition">
        <pc:chgData name="Francisco Teles" userId="1b83a0f9-b08f-4654-b11d-861f5e64d4c8" providerId="ADAL" clId="{8E5EC213-A92A-41E1-B8B5-76F391F46CD7}" dt="2022-06-01T12:15:39.092" v="2239" actId="1076"/>
        <pc:sldMkLst>
          <pc:docMk/>
          <pc:sldMk cId="2455023361" sldId="2076137851"/>
        </pc:sldMkLst>
        <pc:spChg chg="add">
          <ac:chgData name="Francisco Teles" userId="1b83a0f9-b08f-4654-b11d-861f5e64d4c8" providerId="ADAL" clId="{8E5EC213-A92A-41E1-B8B5-76F391F46CD7}" dt="2022-06-01T12:15:35.291" v="2238" actId="22"/>
          <ac:spMkLst>
            <pc:docMk/>
            <pc:sldMk cId="2455023361" sldId="2076137851"/>
            <ac:spMk id="3" creationId="{1A5DB56C-45DA-E04E-046D-88527B626990}"/>
          </ac:spMkLst>
        </pc:spChg>
        <pc:spChg chg="mod">
          <ac:chgData name="Francisco Teles" userId="1b83a0f9-b08f-4654-b11d-861f5e64d4c8" providerId="ADAL" clId="{8E5EC213-A92A-41E1-B8B5-76F391F46CD7}" dt="2022-06-01T12:15:39.092" v="2239" actId="1076"/>
          <ac:spMkLst>
            <pc:docMk/>
            <pc:sldMk cId="2455023361" sldId="2076137851"/>
            <ac:spMk id="9" creationId="{D300C462-F65C-4CD8-ADC9-169D31458C21}"/>
          </ac:spMkLst>
        </pc:spChg>
      </pc:sldChg>
      <pc:sldChg chg="addSp delSp modSp mod ord modTransition">
        <pc:chgData name="Francisco Teles" userId="1b83a0f9-b08f-4654-b11d-861f5e64d4c8" providerId="ADAL" clId="{8E5EC213-A92A-41E1-B8B5-76F391F46CD7}" dt="2022-06-02T10:26:27.410" v="7753" actId="113"/>
        <pc:sldMkLst>
          <pc:docMk/>
          <pc:sldMk cId="611620722" sldId="2076137852"/>
        </pc:sldMkLst>
        <pc:spChg chg="add">
          <ac:chgData name="Francisco Teles" userId="1b83a0f9-b08f-4654-b11d-861f5e64d4c8" providerId="ADAL" clId="{8E5EC213-A92A-41E1-B8B5-76F391F46CD7}" dt="2022-06-01T12:15:54.919" v="2247" actId="22"/>
          <ac:spMkLst>
            <pc:docMk/>
            <pc:sldMk cId="611620722" sldId="2076137852"/>
            <ac:spMk id="2" creationId="{222C6280-A44C-C060-F65F-EDBC4D6FD21D}"/>
          </ac:spMkLst>
        </pc:spChg>
        <pc:spChg chg="add mod">
          <ac:chgData name="Francisco Teles" userId="1b83a0f9-b08f-4654-b11d-861f5e64d4c8" providerId="ADAL" clId="{8E5EC213-A92A-41E1-B8B5-76F391F46CD7}" dt="2022-06-02T10:26:27.410" v="7753" actId="113"/>
          <ac:spMkLst>
            <pc:docMk/>
            <pc:sldMk cId="611620722" sldId="2076137852"/>
            <ac:spMk id="5" creationId="{98E166E1-1516-11B1-1394-8A8B5E379EA2}"/>
          </ac:spMkLst>
        </pc:spChg>
        <pc:spChg chg="del">
          <ac:chgData name="Francisco Teles" userId="1b83a0f9-b08f-4654-b11d-861f5e64d4c8" providerId="ADAL" clId="{8E5EC213-A92A-41E1-B8B5-76F391F46CD7}" dt="2022-06-02T10:17:22.177" v="7611" actId="478"/>
          <ac:spMkLst>
            <pc:docMk/>
            <pc:sldMk cId="611620722" sldId="2076137852"/>
            <ac:spMk id="6" creationId="{13652C33-6913-4946-A58A-AF744D18BF78}"/>
          </ac:spMkLst>
        </pc:spChg>
        <pc:picChg chg="del">
          <ac:chgData name="Francisco Teles" userId="1b83a0f9-b08f-4654-b11d-861f5e64d4c8" providerId="ADAL" clId="{8E5EC213-A92A-41E1-B8B5-76F391F46CD7}" dt="2022-06-02T10:17:22.177" v="7611" actId="478"/>
          <ac:picMkLst>
            <pc:docMk/>
            <pc:sldMk cId="611620722" sldId="2076137852"/>
            <ac:picMk id="8194" creationId="{BCFCB064-CA67-47E6-8834-166CE90C8C7C}"/>
          </ac:picMkLst>
        </pc:picChg>
      </pc:sldChg>
      <pc:sldChg chg="addSp delSp modSp del mod ord modTransition">
        <pc:chgData name="Francisco Teles" userId="1b83a0f9-b08f-4654-b11d-861f5e64d4c8" providerId="ADAL" clId="{8E5EC213-A92A-41E1-B8B5-76F391F46CD7}" dt="2022-06-02T09:28:03.164" v="7057" actId="47"/>
        <pc:sldMkLst>
          <pc:docMk/>
          <pc:sldMk cId="33341425" sldId="2076137853"/>
        </pc:sldMkLst>
        <pc:spChg chg="mod">
          <ac:chgData name="Francisco Teles" userId="1b83a0f9-b08f-4654-b11d-861f5e64d4c8" providerId="ADAL" clId="{8E5EC213-A92A-41E1-B8B5-76F391F46CD7}" dt="2022-06-02T09:22:20.247" v="7056" actId="1076"/>
          <ac:spMkLst>
            <pc:docMk/>
            <pc:sldMk cId="33341425" sldId="2076137853"/>
            <ac:spMk id="3" creationId="{B8891AC4-0F34-417B-8221-4976E1240D08}"/>
          </ac:spMkLst>
        </pc:spChg>
        <pc:spChg chg="add del mod">
          <ac:chgData name="Francisco Teles" userId="1b83a0f9-b08f-4654-b11d-861f5e64d4c8" providerId="ADAL" clId="{8E5EC213-A92A-41E1-B8B5-76F391F46CD7}" dt="2022-06-01T10:07:32.356" v="1995" actId="478"/>
          <ac:spMkLst>
            <pc:docMk/>
            <pc:sldMk cId="33341425" sldId="2076137853"/>
            <ac:spMk id="5" creationId="{8F394A7D-6EE9-209F-7AEF-B56440ADD803}"/>
          </ac:spMkLst>
        </pc:spChg>
        <pc:spChg chg="del">
          <ac:chgData name="Francisco Teles" userId="1b83a0f9-b08f-4654-b11d-861f5e64d4c8" providerId="ADAL" clId="{8E5EC213-A92A-41E1-B8B5-76F391F46CD7}" dt="2022-06-01T10:07:28.636" v="1993" actId="478"/>
          <ac:spMkLst>
            <pc:docMk/>
            <pc:sldMk cId="33341425" sldId="2076137853"/>
            <ac:spMk id="7" creationId="{93BAD997-D10D-4E54-BD34-3A400879A6F9}"/>
          </ac:spMkLst>
        </pc:spChg>
        <pc:spChg chg="add mod">
          <ac:chgData name="Francisco Teles" userId="1b83a0f9-b08f-4654-b11d-861f5e64d4c8" providerId="ADAL" clId="{8E5EC213-A92A-41E1-B8B5-76F391F46CD7}" dt="2022-06-01T10:07:29.792" v="1994"/>
          <ac:spMkLst>
            <pc:docMk/>
            <pc:sldMk cId="33341425" sldId="2076137853"/>
            <ac:spMk id="11" creationId="{5D1A8C5D-E62C-86D6-088E-2260968DE37B}"/>
          </ac:spMkLst>
        </pc:spChg>
        <pc:spChg chg="mod">
          <ac:chgData name="Francisco Teles" userId="1b83a0f9-b08f-4654-b11d-861f5e64d4c8" providerId="ADAL" clId="{8E5EC213-A92A-41E1-B8B5-76F391F46CD7}" dt="2022-06-01T10:07:29.792" v="1994"/>
          <ac:spMkLst>
            <pc:docMk/>
            <pc:sldMk cId="33341425" sldId="2076137853"/>
            <ac:spMk id="13" creationId="{3CF9408F-D108-D108-35EC-DB0D5B2BEE95}"/>
          </ac:spMkLst>
        </pc:spChg>
        <pc:spChg chg="mod">
          <ac:chgData name="Francisco Teles" userId="1b83a0f9-b08f-4654-b11d-861f5e64d4c8" providerId="ADAL" clId="{8E5EC213-A92A-41E1-B8B5-76F391F46CD7}" dt="2022-06-01T10:07:29.792" v="1994"/>
          <ac:spMkLst>
            <pc:docMk/>
            <pc:sldMk cId="33341425" sldId="2076137853"/>
            <ac:spMk id="14" creationId="{83669592-0D4B-8F52-B586-783FF64DC081}"/>
          </ac:spMkLst>
        </pc:spChg>
        <pc:spChg chg="add">
          <ac:chgData name="Francisco Teles" userId="1b83a0f9-b08f-4654-b11d-861f5e64d4c8" providerId="ADAL" clId="{8E5EC213-A92A-41E1-B8B5-76F391F46CD7}" dt="2022-06-01T12:15:26.735" v="2232" actId="22"/>
          <ac:spMkLst>
            <pc:docMk/>
            <pc:sldMk cId="33341425" sldId="2076137853"/>
            <ac:spMk id="16" creationId="{A563D52B-6D04-D684-746D-578A2D5CD5D9}"/>
          </ac:spMkLst>
        </pc:spChg>
        <pc:grpChg chg="del">
          <ac:chgData name="Francisco Teles" userId="1b83a0f9-b08f-4654-b11d-861f5e64d4c8" providerId="ADAL" clId="{8E5EC213-A92A-41E1-B8B5-76F391F46CD7}" dt="2022-06-01T10:07:28.636" v="1993" actId="478"/>
          <ac:grpSpMkLst>
            <pc:docMk/>
            <pc:sldMk cId="33341425" sldId="2076137853"/>
            <ac:grpSpMk id="4" creationId="{5E725C54-9169-41DA-B0E7-A7B6EBA31AD7}"/>
          </ac:grpSpMkLst>
        </pc:grpChg>
        <pc:grpChg chg="add mod">
          <ac:chgData name="Francisco Teles" userId="1b83a0f9-b08f-4654-b11d-861f5e64d4c8" providerId="ADAL" clId="{8E5EC213-A92A-41E1-B8B5-76F391F46CD7}" dt="2022-06-01T10:07:29.792" v="1994"/>
          <ac:grpSpMkLst>
            <pc:docMk/>
            <pc:sldMk cId="33341425" sldId="2076137853"/>
            <ac:grpSpMk id="12" creationId="{66C6FFD6-B28E-2455-6E35-9F31A21B3190}"/>
          </ac:grpSpMkLst>
        </pc:grpChg>
        <pc:picChg chg="mod">
          <ac:chgData name="Francisco Teles" userId="1b83a0f9-b08f-4654-b11d-861f5e64d4c8" providerId="ADAL" clId="{8E5EC213-A92A-41E1-B8B5-76F391F46CD7}" dt="2022-06-02T08:42:23.095" v="6784" actId="1076"/>
          <ac:picMkLst>
            <pc:docMk/>
            <pc:sldMk cId="33341425" sldId="2076137853"/>
            <ac:picMk id="10" creationId="{D230CFE5-91B5-4410-8731-FAE7C58B8970}"/>
          </ac:picMkLst>
        </pc:picChg>
      </pc:sldChg>
      <pc:sldChg chg="addSp del mod ord modTransition">
        <pc:chgData name="Francisco Teles" userId="1b83a0f9-b08f-4654-b11d-861f5e64d4c8" providerId="ADAL" clId="{8E5EC213-A92A-41E1-B8B5-76F391F46CD7}" dt="2022-06-20T10:19:43.835" v="8476" actId="2696"/>
        <pc:sldMkLst>
          <pc:docMk/>
          <pc:sldMk cId="1745609036" sldId="2076137854"/>
        </pc:sldMkLst>
        <pc:spChg chg="add">
          <ac:chgData name="Francisco Teles" userId="1b83a0f9-b08f-4654-b11d-861f5e64d4c8" providerId="ADAL" clId="{8E5EC213-A92A-41E1-B8B5-76F391F46CD7}" dt="2022-06-01T12:16:03.682" v="2251" actId="22"/>
          <ac:spMkLst>
            <pc:docMk/>
            <pc:sldMk cId="1745609036" sldId="2076137854"/>
            <ac:spMk id="9" creationId="{8AE4342A-1CF6-5540-CAB2-EB039956F917}"/>
          </ac:spMkLst>
        </pc:spChg>
      </pc:sldChg>
      <pc:sldChg chg="modSp add del mod">
        <pc:chgData name="Francisco Teles" userId="1b83a0f9-b08f-4654-b11d-861f5e64d4c8" providerId="ADAL" clId="{8E5EC213-A92A-41E1-B8B5-76F391F46CD7}" dt="2022-06-20T10:53:57.842" v="8526" actId="47"/>
        <pc:sldMkLst>
          <pc:docMk/>
          <pc:sldMk cId="4262625567" sldId="2076137854"/>
        </pc:sldMkLst>
        <pc:spChg chg="mod">
          <ac:chgData name="Francisco Teles" userId="1b83a0f9-b08f-4654-b11d-861f5e64d4c8" providerId="ADAL" clId="{8E5EC213-A92A-41E1-B8B5-76F391F46CD7}" dt="2022-06-20T10:19:51.480" v="8478" actId="27636"/>
          <ac:spMkLst>
            <pc:docMk/>
            <pc:sldMk cId="4262625567" sldId="2076137854"/>
            <ac:spMk id="7" creationId="{93BAD997-D10D-4E54-BD34-3A400879A6F9}"/>
          </ac:spMkLst>
        </pc:spChg>
      </pc:sldChg>
      <pc:sldChg chg="addSp modSp mod ord modTransition">
        <pc:chgData name="Francisco Teles" userId="1b83a0f9-b08f-4654-b11d-861f5e64d4c8" providerId="ADAL" clId="{8E5EC213-A92A-41E1-B8B5-76F391F46CD7}" dt="2022-06-01T12:14:12.269" v="2197" actId="22"/>
        <pc:sldMkLst>
          <pc:docMk/>
          <pc:sldMk cId="4097197419" sldId="2076137855"/>
        </pc:sldMkLst>
        <pc:spChg chg="mod">
          <ac:chgData name="Francisco Teles" userId="1b83a0f9-b08f-4654-b11d-861f5e64d4c8" providerId="ADAL" clId="{8E5EC213-A92A-41E1-B8B5-76F391F46CD7}" dt="2022-05-31T19:44:09.457" v="643" actId="108"/>
          <ac:spMkLst>
            <pc:docMk/>
            <pc:sldMk cId="4097197419" sldId="2076137855"/>
            <ac:spMk id="2" creationId="{11B89988-DBBE-4995-A971-E9E08105E14F}"/>
          </ac:spMkLst>
        </pc:spChg>
        <pc:spChg chg="add">
          <ac:chgData name="Francisco Teles" userId="1b83a0f9-b08f-4654-b11d-861f5e64d4c8" providerId="ADAL" clId="{8E5EC213-A92A-41E1-B8B5-76F391F46CD7}" dt="2022-06-01T12:14:12.269" v="2197" actId="22"/>
          <ac:spMkLst>
            <pc:docMk/>
            <pc:sldMk cId="4097197419" sldId="2076137855"/>
            <ac:spMk id="3" creationId="{6FB33C15-A8D0-E1ED-4DF8-1B13E5F992A4}"/>
          </ac:spMkLst>
        </pc:spChg>
        <pc:spChg chg="mod">
          <ac:chgData name="Francisco Teles" userId="1b83a0f9-b08f-4654-b11d-861f5e64d4c8" providerId="ADAL" clId="{8E5EC213-A92A-41E1-B8B5-76F391F46CD7}" dt="2022-05-31T19:43:01.532" v="640" actId="27636"/>
          <ac:spMkLst>
            <pc:docMk/>
            <pc:sldMk cId="4097197419" sldId="2076137855"/>
            <ac:spMk id="4" creationId="{72C9FE05-70C0-4E54-9D95-0F457C35CF29}"/>
          </ac:spMkLst>
        </pc:spChg>
      </pc:sldChg>
      <pc:sldChg chg="addSp delSp mod ord modTransition">
        <pc:chgData name="Francisco Teles" userId="1b83a0f9-b08f-4654-b11d-861f5e64d4c8" providerId="ADAL" clId="{8E5EC213-A92A-41E1-B8B5-76F391F46CD7}" dt="2022-06-01T12:17:09.291" v="2252" actId="478"/>
        <pc:sldMkLst>
          <pc:docMk/>
          <pc:sldMk cId="1708360806" sldId="2076137856"/>
        </pc:sldMkLst>
        <pc:spChg chg="add del">
          <ac:chgData name="Francisco Teles" userId="1b83a0f9-b08f-4654-b11d-861f5e64d4c8" providerId="ADAL" clId="{8E5EC213-A92A-41E1-B8B5-76F391F46CD7}" dt="2022-06-01T12:17:09.291" v="2252" actId="478"/>
          <ac:spMkLst>
            <pc:docMk/>
            <pc:sldMk cId="1708360806" sldId="2076137856"/>
            <ac:spMk id="2" creationId="{1B94A3B2-9B65-7367-8FE3-88EBA648300E}"/>
          </ac:spMkLst>
        </pc:spChg>
      </pc:sldChg>
      <pc:sldChg chg="addSp delSp modSp mod ord modTransition">
        <pc:chgData name="Francisco Teles" userId="1b83a0f9-b08f-4654-b11d-861f5e64d4c8" providerId="ADAL" clId="{8E5EC213-A92A-41E1-B8B5-76F391F46CD7}" dt="2022-06-01T12:36:28.447" v="2460" actId="122"/>
        <pc:sldMkLst>
          <pc:docMk/>
          <pc:sldMk cId="4144322277" sldId="2076137857"/>
        </pc:sldMkLst>
        <pc:spChg chg="add">
          <ac:chgData name="Francisco Teles" userId="1b83a0f9-b08f-4654-b11d-861f5e64d4c8" providerId="ADAL" clId="{8E5EC213-A92A-41E1-B8B5-76F391F46CD7}" dt="2022-06-01T12:14:47.056" v="2212" actId="22"/>
          <ac:spMkLst>
            <pc:docMk/>
            <pc:sldMk cId="4144322277" sldId="2076137857"/>
            <ac:spMk id="3" creationId="{D8EAA869-896A-BDDB-6D55-1BAFB40AE3A5}"/>
          </ac:spMkLst>
        </pc:spChg>
        <pc:spChg chg="mod">
          <ac:chgData name="Francisco Teles" userId="1b83a0f9-b08f-4654-b11d-861f5e64d4c8" providerId="ADAL" clId="{8E5EC213-A92A-41E1-B8B5-76F391F46CD7}" dt="2022-06-01T12:36:28.447" v="2460" actId="122"/>
          <ac:spMkLst>
            <pc:docMk/>
            <pc:sldMk cId="4144322277" sldId="2076137857"/>
            <ac:spMk id="12" creationId="{9A8F9DD1-D1B7-4794-8798-51AE4D6E9C2A}"/>
          </ac:spMkLst>
        </pc:spChg>
        <pc:spChg chg="add del mod">
          <ac:chgData name="Francisco Teles" userId="1b83a0f9-b08f-4654-b11d-861f5e64d4c8" providerId="ADAL" clId="{8E5EC213-A92A-41E1-B8B5-76F391F46CD7}" dt="2022-06-01T12:30:31.259" v="2437" actId="113"/>
          <ac:spMkLst>
            <pc:docMk/>
            <pc:sldMk cId="4144322277" sldId="2076137857"/>
            <ac:spMk id="13" creationId="{73B95B6C-B156-46BE-90EA-B6C37629D633}"/>
          </ac:spMkLst>
        </pc:spChg>
      </pc:sldChg>
      <pc:sldChg chg="addSp delSp modSp mod ord modTransition">
        <pc:chgData name="Francisco Teles" userId="1b83a0f9-b08f-4654-b11d-861f5e64d4c8" providerId="ADAL" clId="{8E5EC213-A92A-41E1-B8B5-76F391F46CD7}" dt="2022-06-01T12:39:55.927" v="2569" actId="113"/>
        <pc:sldMkLst>
          <pc:docMk/>
          <pc:sldMk cId="2743982406" sldId="2076137858"/>
        </pc:sldMkLst>
        <pc:spChg chg="add">
          <ac:chgData name="Francisco Teles" userId="1b83a0f9-b08f-4654-b11d-861f5e64d4c8" providerId="ADAL" clId="{8E5EC213-A92A-41E1-B8B5-76F391F46CD7}" dt="2022-06-01T12:14:50.151" v="2213" actId="22"/>
          <ac:spMkLst>
            <pc:docMk/>
            <pc:sldMk cId="2743982406" sldId="2076137858"/>
            <ac:spMk id="3" creationId="{DC6DD8F5-1BBA-D941-CF0F-773C5D4D01F2}"/>
          </ac:spMkLst>
        </pc:spChg>
        <pc:spChg chg="add mod">
          <ac:chgData name="Francisco Teles" userId="1b83a0f9-b08f-4654-b11d-861f5e64d4c8" providerId="ADAL" clId="{8E5EC213-A92A-41E1-B8B5-76F391F46CD7}" dt="2022-06-01T12:39:55.927" v="2569" actId="113"/>
          <ac:spMkLst>
            <pc:docMk/>
            <pc:sldMk cId="2743982406" sldId="2076137858"/>
            <ac:spMk id="7" creationId="{B82C73F1-F6CD-5672-6797-7FB78DF02F1B}"/>
          </ac:spMkLst>
        </pc:spChg>
        <pc:spChg chg="mod">
          <ac:chgData name="Francisco Teles" userId="1b83a0f9-b08f-4654-b11d-861f5e64d4c8" providerId="ADAL" clId="{8E5EC213-A92A-41E1-B8B5-76F391F46CD7}" dt="2022-06-01T12:36:43.139" v="2463" actId="113"/>
          <ac:spMkLst>
            <pc:docMk/>
            <pc:sldMk cId="2743982406" sldId="2076137858"/>
            <ac:spMk id="11" creationId="{5991AF67-171B-4B88-85DA-9D3C8A80875B}"/>
          </ac:spMkLst>
        </pc:spChg>
        <pc:spChg chg="del">
          <ac:chgData name="Francisco Teles" userId="1b83a0f9-b08f-4654-b11d-861f5e64d4c8" providerId="ADAL" clId="{8E5EC213-A92A-41E1-B8B5-76F391F46CD7}" dt="2022-06-01T12:37:43.807" v="2477" actId="478"/>
          <ac:spMkLst>
            <pc:docMk/>
            <pc:sldMk cId="2743982406" sldId="2076137858"/>
            <ac:spMk id="14" creationId="{D42F80F2-3DDB-433F-AADA-348B60C00F0D}"/>
          </ac:spMkLst>
        </pc:spChg>
      </pc:sldChg>
      <pc:sldChg chg="addSp delSp modSp mod ord modTransition">
        <pc:chgData name="Francisco Teles" userId="1b83a0f9-b08f-4654-b11d-861f5e64d4c8" providerId="ADAL" clId="{8E5EC213-A92A-41E1-B8B5-76F391F46CD7}" dt="2022-06-01T12:51:57.188" v="2694" actId="12"/>
        <pc:sldMkLst>
          <pc:docMk/>
          <pc:sldMk cId="3161586899" sldId="2076137859"/>
        </pc:sldMkLst>
        <pc:spChg chg="add">
          <ac:chgData name="Francisco Teles" userId="1b83a0f9-b08f-4654-b11d-861f5e64d4c8" providerId="ADAL" clId="{8E5EC213-A92A-41E1-B8B5-76F391F46CD7}" dt="2022-06-01T12:14:51.385" v="2214" actId="22"/>
          <ac:spMkLst>
            <pc:docMk/>
            <pc:sldMk cId="3161586899" sldId="2076137859"/>
            <ac:spMk id="3" creationId="{3A751333-204F-E116-A2CB-3BE7D6C1F89F}"/>
          </ac:spMkLst>
        </pc:spChg>
        <pc:spChg chg="mod">
          <ac:chgData name="Francisco Teles" userId="1b83a0f9-b08f-4654-b11d-861f5e64d4c8" providerId="ADAL" clId="{8E5EC213-A92A-41E1-B8B5-76F391F46CD7}" dt="2022-06-01T12:51:57.188" v="2694" actId="12"/>
          <ac:spMkLst>
            <pc:docMk/>
            <pc:sldMk cId="3161586899" sldId="2076137859"/>
            <ac:spMk id="12" creationId="{F278D963-9E51-48CD-B368-41AB7E0730DD}"/>
          </ac:spMkLst>
        </pc:spChg>
        <pc:spChg chg="del mod">
          <ac:chgData name="Francisco Teles" userId="1b83a0f9-b08f-4654-b11d-861f5e64d4c8" providerId="ADAL" clId="{8E5EC213-A92A-41E1-B8B5-76F391F46CD7}" dt="2022-06-01T12:45:05.239" v="2650" actId="478"/>
          <ac:spMkLst>
            <pc:docMk/>
            <pc:sldMk cId="3161586899" sldId="2076137859"/>
            <ac:spMk id="13" creationId="{E23E409E-08AE-4E1F-8FC2-BF53FFE3A0A4}"/>
          </ac:spMkLst>
        </pc:spChg>
      </pc:sldChg>
      <pc:sldChg chg="addSp delSp modSp add del mod ord modTransition modShow delCm modCm">
        <pc:chgData name="Francisco Teles" userId="1b83a0f9-b08f-4654-b11d-861f5e64d4c8" providerId="ADAL" clId="{8E5EC213-A92A-41E1-B8B5-76F391F46CD7}" dt="2022-06-03T06:46:57.686" v="8434"/>
        <pc:sldMkLst>
          <pc:docMk/>
          <pc:sldMk cId="3423286787" sldId="2076137860"/>
        </pc:sldMkLst>
        <pc:spChg chg="add">
          <ac:chgData name="Francisco Teles" userId="1b83a0f9-b08f-4654-b11d-861f5e64d4c8" providerId="ADAL" clId="{8E5EC213-A92A-41E1-B8B5-76F391F46CD7}" dt="2022-06-01T12:14:52.681" v="2215" actId="22"/>
          <ac:spMkLst>
            <pc:docMk/>
            <pc:sldMk cId="3423286787" sldId="2076137860"/>
            <ac:spMk id="3" creationId="{F6F386BE-C913-8118-C124-A94D208AC3C0}"/>
          </ac:spMkLst>
        </pc:spChg>
        <pc:spChg chg="add del mod">
          <ac:chgData name="Francisco Teles" userId="1b83a0f9-b08f-4654-b11d-861f5e64d4c8" providerId="ADAL" clId="{8E5EC213-A92A-41E1-B8B5-76F391F46CD7}" dt="2022-06-02T09:42:53.943" v="7136" actId="478"/>
          <ac:spMkLst>
            <pc:docMk/>
            <pc:sldMk cId="3423286787" sldId="2076137860"/>
            <ac:spMk id="8" creationId="{28A96CEF-5C36-9BED-5DFD-743B3EEB0E1A}"/>
          </ac:spMkLst>
        </pc:spChg>
        <pc:spChg chg="del mod">
          <ac:chgData name="Francisco Teles" userId="1b83a0f9-b08f-4654-b11d-861f5e64d4c8" providerId="ADAL" clId="{8E5EC213-A92A-41E1-B8B5-76F391F46CD7}" dt="2022-06-02T09:42:50.704" v="7135" actId="478"/>
          <ac:spMkLst>
            <pc:docMk/>
            <pc:sldMk cId="3423286787" sldId="2076137860"/>
            <ac:spMk id="14" creationId="{D460C5D9-05CA-41CA-A2C3-2DA30CB12A06}"/>
          </ac:spMkLst>
        </pc:spChg>
        <pc:spChg chg="mod">
          <ac:chgData name="Francisco Teles" userId="1b83a0f9-b08f-4654-b11d-861f5e64d4c8" providerId="ADAL" clId="{8E5EC213-A92A-41E1-B8B5-76F391F46CD7}" dt="2022-06-02T13:29:04.661" v="8111" actId="1076"/>
          <ac:spMkLst>
            <pc:docMk/>
            <pc:sldMk cId="3423286787" sldId="2076137860"/>
            <ac:spMk id="15" creationId="{C91801E2-D19C-4E0A-BC31-BE01BF52ED57}"/>
          </ac:spMkLst>
        </pc:spChg>
      </pc:sldChg>
      <pc:sldChg chg="addSp delSp modSp mod ord modTransition delCm modCm">
        <pc:chgData name="Francisco Teles" userId="1b83a0f9-b08f-4654-b11d-861f5e64d4c8" providerId="ADAL" clId="{8E5EC213-A92A-41E1-B8B5-76F391F46CD7}" dt="2022-06-03T06:47:09.418" v="8435"/>
        <pc:sldMkLst>
          <pc:docMk/>
          <pc:sldMk cId="3053754277" sldId="2076137861"/>
        </pc:sldMkLst>
        <pc:spChg chg="add">
          <ac:chgData name="Francisco Teles" userId="1b83a0f9-b08f-4654-b11d-861f5e64d4c8" providerId="ADAL" clId="{8E5EC213-A92A-41E1-B8B5-76F391F46CD7}" dt="2022-06-01T12:14:57.351" v="2217" actId="22"/>
          <ac:spMkLst>
            <pc:docMk/>
            <pc:sldMk cId="3053754277" sldId="2076137861"/>
            <ac:spMk id="2" creationId="{A990A9AD-A367-F782-727B-894FAFCB249D}"/>
          </ac:spMkLst>
        </pc:spChg>
        <pc:spChg chg="add mod">
          <ac:chgData name="Francisco Teles" userId="1b83a0f9-b08f-4654-b11d-861f5e64d4c8" providerId="ADAL" clId="{8E5EC213-A92A-41E1-B8B5-76F391F46CD7}" dt="2022-06-02T13:50:26.218" v="8196" actId="33524"/>
          <ac:spMkLst>
            <pc:docMk/>
            <pc:sldMk cId="3053754277" sldId="2076137861"/>
            <ac:spMk id="4" creationId="{6C8E439C-7C36-F241-95EC-556BA06970BD}"/>
          </ac:spMkLst>
        </pc:spChg>
        <pc:spChg chg="del">
          <ac:chgData name="Francisco Teles" userId="1b83a0f9-b08f-4654-b11d-861f5e64d4c8" providerId="ADAL" clId="{8E5EC213-A92A-41E1-B8B5-76F391F46CD7}" dt="2022-06-01T16:17:26.193" v="4525" actId="478"/>
          <ac:spMkLst>
            <pc:docMk/>
            <pc:sldMk cId="3053754277" sldId="2076137861"/>
            <ac:spMk id="12" creationId="{F7A16038-3B5D-4CB5-9A58-645708D86B92}"/>
          </ac:spMkLst>
        </pc:spChg>
        <pc:picChg chg="del">
          <ac:chgData name="Francisco Teles" userId="1b83a0f9-b08f-4654-b11d-861f5e64d4c8" providerId="ADAL" clId="{8E5EC213-A92A-41E1-B8B5-76F391F46CD7}" dt="2022-06-01T16:17:26.193" v="4525" actId="478"/>
          <ac:picMkLst>
            <pc:docMk/>
            <pc:sldMk cId="3053754277" sldId="2076137861"/>
            <ac:picMk id="10" creationId="{449B60C5-C8AF-4ADC-AC76-80D73C115712}"/>
          </ac:picMkLst>
        </pc:picChg>
      </pc:sldChg>
      <pc:sldChg chg="addSp delSp modSp mod ord modTransition">
        <pc:chgData name="Francisco Teles" userId="1b83a0f9-b08f-4654-b11d-861f5e64d4c8" providerId="ADAL" clId="{8E5EC213-A92A-41E1-B8B5-76F391F46CD7}" dt="2022-06-02T10:56:57.572" v="7848" actId="1076"/>
        <pc:sldMkLst>
          <pc:docMk/>
          <pc:sldMk cId="959878696" sldId="2076137862"/>
        </pc:sldMkLst>
        <pc:spChg chg="add">
          <ac:chgData name="Francisco Teles" userId="1b83a0f9-b08f-4654-b11d-861f5e64d4c8" providerId="ADAL" clId="{8E5EC213-A92A-41E1-B8B5-76F391F46CD7}" dt="2022-06-01T12:15:00.179" v="2218" actId="22"/>
          <ac:spMkLst>
            <pc:docMk/>
            <pc:sldMk cId="959878696" sldId="2076137862"/>
            <ac:spMk id="2" creationId="{38B63BF4-CB83-0955-E7B0-41B8AB316B0A}"/>
          </ac:spMkLst>
        </pc:spChg>
        <pc:spChg chg="del">
          <ac:chgData name="Francisco Teles" userId="1b83a0f9-b08f-4654-b11d-861f5e64d4c8" providerId="ADAL" clId="{8E5EC213-A92A-41E1-B8B5-76F391F46CD7}" dt="2022-06-01T20:15:06.151" v="6266" actId="478"/>
          <ac:spMkLst>
            <pc:docMk/>
            <pc:sldMk cId="959878696" sldId="2076137862"/>
            <ac:spMk id="4" creationId="{D47E26CE-912F-4B6F-B35B-E0522AE74330}"/>
          </ac:spMkLst>
        </pc:spChg>
        <pc:spChg chg="mod">
          <ac:chgData name="Francisco Teles" userId="1b83a0f9-b08f-4654-b11d-861f5e64d4c8" providerId="ADAL" clId="{8E5EC213-A92A-41E1-B8B5-76F391F46CD7}" dt="2022-06-02T10:56:57.572" v="7848" actId="1076"/>
          <ac:spMkLst>
            <pc:docMk/>
            <pc:sldMk cId="959878696" sldId="2076137862"/>
            <ac:spMk id="5" creationId="{9C8219C3-F23C-4050-90B9-2F843A9682A4}"/>
          </ac:spMkLst>
        </pc:spChg>
        <pc:spChg chg="add mod">
          <ac:chgData name="Francisco Teles" userId="1b83a0f9-b08f-4654-b11d-861f5e64d4c8" providerId="ADAL" clId="{8E5EC213-A92A-41E1-B8B5-76F391F46CD7}" dt="2022-06-01T20:17:23.688" v="6272" actId="6549"/>
          <ac:spMkLst>
            <pc:docMk/>
            <pc:sldMk cId="959878696" sldId="2076137862"/>
            <ac:spMk id="12" creationId="{5978CEA9-45CB-40EB-5B4C-05AE1B77FA9F}"/>
          </ac:spMkLst>
        </pc:spChg>
        <pc:spChg chg="add del">
          <ac:chgData name="Francisco Teles" userId="1b83a0f9-b08f-4654-b11d-861f5e64d4c8" providerId="ADAL" clId="{8E5EC213-A92A-41E1-B8B5-76F391F46CD7}" dt="2022-06-01T20:17:16.946" v="6269"/>
          <ac:spMkLst>
            <pc:docMk/>
            <pc:sldMk cId="959878696" sldId="2076137862"/>
            <ac:spMk id="13" creationId="{32E807AC-55FB-682D-7513-88812896A9A2}"/>
          </ac:spMkLst>
        </pc:spChg>
        <pc:spChg chg="add del">
          <ac:chgData name="Francisco Teles" userId="1b83a0f9-b08f-4654-b11d-861f5e64d4c8" providerId="ADAL" clId="{8E5EC213-A92A-41E1-B8B5-76F391F46CD7}" dt="2022-06-01T20:17:22.618" v="6271"/>
          <ac:spMkLst>
            <pc:docMk/>
            <pc:sldMk cId="959878696" sldId="2076137862"/>
            <ac:spMk id="14" creationId="{D3E278D2-6C1F-D638-D5E7-5DFD3D3560AD}"/>
          </ac:spMkLst>
        </pc:spChg>
        <pc:spChg chg="add del">
          <ac:chgData name="Francisco Teles" userId="1b83a0f9-b08f-4654-b11d-861f5e64d4c8" providerId="ADAL" clId="{8E5EC213-A92A-41E1-B8B5-76F391F46CD7}" dt="2022-06-01T20:17:25.271" v="6274"/>
          <ac:spMkLst>
            <pc:docMk/>
            <pc:sldMk cId="959878696" sldId="2076137862"/>
            <ac:spMk id="15" creationId="{1757DEEC-EF98-F248-D274-6AD023605127}"/>
          </ac:spMkLst>
        </pc:spChg>
        <pc:spChg chg="add del">
          <ac:chgData name="Francisco Teles" userId="1b83a0f9-b08f-4654-b11d-861f5e64d4c8" providerId="ADAL" clId="{8E5EC213-A92A-41E1-B8B5-76F391F46CD7}" dt="2022-06-01T20:17:31.854" v="6276"/>
          <ac:spMkLst>
            <pc:docMk/>
            <pc:sldMk cId="959878696" sldId="2076137862"/>
            <ac:spMk id="16" creationId="{408A7845-9A13-93D6-2FC5-9FFE6175A922}"/>
          </ac:spMkLst>
        </pc:spChg>
        <pc:spChg chg="add del mod">
          <ac:chgData name="Francisco Teles" userId="1b83a0f9-b08f-4654-b11d-861f5e64d4c8" providerId="ADAL" clId="{8E5EC213-A92A-41E1-B8B5-76F391F46CD7}" dt="2022-06-01T20:18:16.835" v="6288" actId="478"/>
          <ac:spMkLst>
            <pc:docMk/>
            <pc:sldMk cId="959878696" sldId="2076137862"/>
            <ac:spMk id="18" creationId="{DFBF7336-A85B-996A-124A-EA71D20CB030}"/>
          </ac:spMkLst>
        </pc:spChg>
        <pc:spChg chg="add del">
          <ac:chgData name="Francisco Teles" userId="1b83a0f9-b08f-4654-b11d-861f5e64d4c8" providerId="ADAL" clId="{8E5EC213-A92A-41E1-B8B5-76F391F46CD7}" dt="2022-06-01T20:17:49.500" v="6279"/>
          <ac:spMkLst>
            <pc:docMk/>
            <pc:sldMk cId="959878696" sldId="2076137862"/>
            <ac:spMk id="19" creationId="{82353D70-FB45-0A42-3D45-CC0384961026}"/>
          </ac:spMkLst>
        </pc:spChg>
        <pc:spChg chg="add del">
          <ac:chgData name="Francisco Teles" userId="1b83a0f9-b08f-4654-b11d-861f5e64d4c8" providerId="ADAL" clId="{8E5EC213-A92A-41E1-B8B5-76F391F46CD7}" dt="2022-06-01T20:17:57.780" v="6281"/>
          <ac:spMkLst>
            <pc:docMk/>
            <pc:sldMk cId="959878696" sldId="2076137862"/>
            <ac:spMk id="20" creationId="{7AB52C96-9CD5-F00F-50D1-915CC1C0C546}"/>
          </ac:spMkLst>
        </pc:spChg>
        <pc:spChg chg="add del">
          <ac:chgData name="Francisco Teles" userId="1b83a0f9-b08f-4654-b11d-861f5e64d4c8" providerId="ADAL" clId="{8E5EC213-A92A-41E1-B8B5-76F391F46CD7}" dt="2022-06-01T20:18:06.373" v="6285"/>
          <ac:spMkLst>
            <pc:docMk/>
            <pc:sldMk cId="959878696" sldId="2076137862"/>
            <ac:spMk id="21" creationId="{208D1C0D-66B6-7921-427A-9821022AD540}"/>
          </ac:spMkLst>
        </pc:spChg>
        <pc:spChg chg="add mod">
          <ac:chgData name="Francisco Teles" userId="1b83a0f9-b08f-4654-b11d-861f5e64d4c8" providerId="ADAL" clId="{8E5EC213-A92A-41E1-B8B5-76F391F46CD7}" dt="2022-06-01T20:21:14.105" v="6427" actId="20577"/>
          <ac:spMkLst>
            <pc:docMk/>
            <pc:sldMk cId="959878696" sldId="2076137862"/>
            <ac:spMk id="22" creationId="{5450EB33-1606-47A9-10B4-24C89588CAF4}"/>
          </ac:spMkLst>
        </pc:spChg>
        <pc:spChg chg="add del">
          <ac:chgData name="Francisco Teles" userId="1b83a0f9-b08f-4654-b11d-861f5e64d4c8" providerId="ADAL" clId="{8E5EC213-A92A-41E1-B8B5-76F391F46CD7}" dt="2022-06-01T20:18:28.848" v="6293"/>
          <ac:spMkLst>
            <pc:docMk/>
            <pc:sldMk cId="959878696" sldId="2076137862"/>
            <ac:spMk id="23" creationId="{C8F2E4F1-B07F-037A-C45B-4CEFDF34B943}"/>
          </ac:spMkLst>
        </pc:spChg>
        <pc:spChg chg="add del">
          <ac:chgData name="Francisco Teles" userId="1b83a0f9-b08f-4654-b11d-861f5e64d4c8" providerId="ADAL" clId="{8E5EC213-A92A-41E1-B8B5-76F391F46CD7}" dt="2022-06-01T20:18:41.312" v="6296"/>
          <ac:spMkLst>
            <pc:docMk/>
            <pc:sldMk cId="959878696" sldId="2076137862"/>
            <ac:spMk id="24" creationId="{797299A6-1132-AE6B-12FF-966F9BBDFD4F}"/>
          </ac:spMkLst>
        </pc:spChg>
        <pc:spChg chg="add del">
          <ac:chgData name="Francisco Teles" userId="1b83a0f9-b08f-4654-b11d-861f5e64d4c8" providerId="ADAL" clId="{8E5EC213-A92A-41E1-B8B5-76F391F46CD7}" dt="2022-06-01T20:18:54.440" v="6303"/>
          <ac:spMkLst>
            <pc:docMk/>
            <pc:sldMk cId="959878696" sldId="2076137862"/>
            <ac:spMk id="25" creationId="{A0CE8EB3-2EFF-932C-7EDA-8486D7C81AE4}"/>
          </ac:spMkLst>
        </pc:spChg>
        <pc:picChg chg="del">
          <ac:chgData name="Francisco Teles" userId="1b83a0f9-b08f-4654-b11d-861f5e64d4c8" providerId="ADAL" clId="{8E5EC213-A92A-41E1-B8B5-76F391F46CD7}" dt="2022-06-01T20:15:03.582" v="6265" actId="478"/>
          <ac:picMkLst>
            <pc:docMk/>
            <pc:sldMk cId="959878696" sldId="2076137862"/>
            <ac:picMk id="10" creationId="{EBA1D47A-CD20-47E3-8C7C-DDFFCBF8F487}"/>
          </ac:picMkLst>
        </pc:picChg>
      </pc:sldChg>
      <pc:sldChg chg="addSp del mod ord modTransition">
        <pc:chgData name="Francisco Teles" userId="1b83a0f9-b08f-4654-b11d-861f5e64d4c8" providerId="ADAL" clId="{8E5EC213-A92A-41E1-B8B5-76F391F46CD7}" dt="2022-06-01T16:36:01.785" v="4667" actId="47"/>
        <pc:sldMkLst>
          <pc:docMk/>
          <pc:sldMk cId="3044217360" sldId="2076137863"/>
        </pc:sldMkLst>
        <pc:spChg chg="add">
          <ac:chgData name="Francisco Teles" userId="1b83a0f9-b08f-4654-b11d-861f5e64d4c8" providerId="ADAL" clId="{8E5EC213-A92A-41E1-B8B5-76F391F46CD7}" dt="2022-06-01T12:15:01.396" v="2219" actId="22"/>
          <ac:spMkLst>
            <pc:docMk/>
            <pc:sldMk cId="3044217360" sldId="2076137863"/>
            <ac:spMk id="4" creationId="{402DEC49-A645-B4F3-CDF5-94383A08FF32}"/>
          </ac:spMkLst>
        </pc:spChg>
      </pc:sldChg>
      <pc:sldChg chg="addSp del mod ord modTransition">
        <pc:chgData name="Francisco Teles" userId="1b83a0f9-b08f-4654-b11d-861f5e64d4c8" providerId="ADAL" clId="{8E5EC213-A92A-41E1-B8B5-76F391F46CD7}" dt="2022-06-01T16:36:02.973" v="4668" actId="47"/>
        <pc:sldMkLst>
          <pc:docMk/>
          <pc:sldMk cId="2289341630" sldId="2076137864"/>
        </pc:sldMkLst>
        <pc:spChg chg="add">
          <ac:chgData name="Francisco Teles" userId="1b83a0f9-b08f-4654-b11d-861f5e64d4c8" providerId="ADAL" clId="{8E5EC213-A92A-41E1-B8B5-76F391F46CD7}" dt="2022-06-01T12:15:02.359" v="2220" actId="22"/>
          <ac:spMkLst>
            <pc:docMk/>
            <pc:sldMk cId="2289341630" sldId="2076137864"/>
            <ac:spMk id="2" creationId="{42311B57-0F43-FB04-AAFB-781A02D270F3}"/>
          </ac:spMkLst>
        </pc:spChg>
      </pc:sldChg>
      <pc:sldChg chg="addSp delSp modSp mod ord modTransition delAnim">
        <pc:chgData name="Francisco Teles" userId="1b83a0f9-b08f-4654-b11d-861f5e64d4c8" providerId="ADAL" clId="{8E5EC213-A92A-41E1-B8B5-76F391F46CD7}" dt="2022-06-01T15:39:54.750" v="4393" actId="22"/>
        <pc:sldMkLst>
          <pc:docMk/>
          <pc:sldMk cId="489583924" sldId="2076137865"/>
        </pc:sldMkLst>
        <pc:spChg chg="add del">
          <ac:chgData name="Francisco Teles" userId="1b83a0f9-b08f-4654-b11d-861f5e64d4c8" providerId="ADAL" clId="{8E5EC213-A92A-41E1-B8B5-76F391F46CD7}" dt="2022-06-01T14:17:27.749" v="3234" actId="478"/>
          <ac:spMkLst>
            <pc:docMk/>
            <pc:sldMk cId="489583924" sldId="2076137865"/>
            <ac:spMk id="2" creationId="{A2A742BE-3FA8-D59D-9DD9-1F50AA82F62C}"/>
          </ac:spMkLst>
        </pc:spChg>
        <pc:spChg chg="mod">
          <ac:chgData name="Francisco Teles" userId="1b83a0f9-b08f-4654-b11d-861f5e64d4c8" providerId="ADAL" clId="{8E5EC213-A92A-41E1-B8B5-76F391F46CD7}" dt="2022-06-01T15:39:45.278" v="4388" actId="20577"/>
          <ac:spMkLst>
            <pc:docMk/>
            <pc:sldMk cId="489583924" sldId="2076137865"/>
            <ac:spMk id="5" creationId="{9C8219C3-F23C-4050-90B9-2F843A9682A4}"/>
          </ac:spMkLst>
        </pc:spChg>
        <pc:spChg chg="del">
          <ac:chgData name="Francisco Teles" userId="1b83a0f9-b08f-4654-b11d-861f5e64d4c8" providerId="ADAL" clId="{8E5EC213-A92A-41E1-B8B5-76F391F46CD7}" dt="2022-06-01T14:18:07.263" v="3241" actId="478"/>
          <ac:spMkLst>
            <pc:docMk/>
            <pc:sldMk cId="489583924" sldId="2076137865"/>
            <ac:spMk id="9" creationId="{30C38106-ABEB-4D8F-B82B-3B4C561C1F40}"/>
          </ac:spMkLst>
        </pc:spChg>
        <pc:spChg chg="del">
          <ac:chgData name="Francisco Teles" userId="1b83a0f9-b08f-4654-b11d-861f5e64d4c8" providerId="ADAL" clId="{8E5EC213-A92A-41E1-B8B5-76F391F46CD7}" dt="2022-06-01T14:18:07.263" v="3241" actId="478"/>
          <ac:spMkLst>
            <pc:docMk/>
            <pc:sldMk cId="489583924" sldId="2076137865"/>
            <ac:spMk id="11" creationId="{E4F1DF79-B272-4929-8496-7450C5150350}"/>
          </ac:spMkLst>
        </pc:spChg>
        <pc:spChg chg="add del mod">
          <ac:chgData name="Francisco Teles" userId="1b83a0f9-b08f-4654-b11d-861f5e64d4c8" providerId="ADAL" clId="{8E5EC213-A92A-41E1-B8B5-76F391F46CD7}" dt="2022-06-01T14:18:09.745" v="3242" actId="478"/>
          <ac:spMkLst>
            <pc:docMk/>
            <pc:sldMk cId="489583924" sldId="2076137865"/>
            <ac:spMk id="14" creationId="{6D05DC4D-FBB7-965F-DD5F-50502FB42A9B}"/>
          </ac:spMkLst>
        </pc:spChg>
        <pc:spChg chg="add del mod">
          <ac:chgData name="Francisco Teles" userId="1b83a0f9-b08f-4654-b11d-861f5e64d4c8" providerId="ADAL" clId="{8E5EC213-A92A-41E1-B8B5-76F391F46CD7}" dt="2022-06-01T15:39:48.500" v="4389" actId="478"/>
          <ac:spMkLst>
            <pc:docMk/>
            <pc:sldMk cId="489583924" sldId="2076137865"/>
            <ac:spMk id="15" creationId="{CA1EA588-898C-4D67-67F2-EA7DFFACD380}"/>
          </ac:spMkLst>
        </pc:spChg>
        <pc:spChg chg="add del mod">
          <ac:chgData name="Francisco Teles" userId="1b83a0f9-b08f-4654-b11d-861f5e64d4c8" providerId="ADAL" clId="{8E5EC213-A92A-41E1-B8B5-76F391F46CD7}" dt="2022-06-01T15:39:54.449" v="4392" actId="478"/>
          <ac:spMkLst>
            <pc:docMk/>
            <pc:sldMk cId="489583924" sldId="2076137865"/>
            <ac:spMk id="17" creationId="{9E636CB5-3BA7-4618-401C-121A88CB06C2}"/>
          </ac:spMkLst>
        </pc:spChg>
        <pc:spChg chg="add del">
          <ac:chgData name="Francisco Teles" userId="1b83a0f9-b08f-4654-b11d-861f5e64d4c8" providerId="ADAL" clId="{8E5EC213-A92A-41E1-B8B5-76F391F46CD7}" dt="2022-06-01T15:39:53.050" v="4391" actId="22"/>
          <ac:spMkLst>
            <pc:docMk/>
            <pc:sldMk cId="489583924" sldId="2076137865"/>
            <ac:spMk id="19" creationId="{B5533941-A1E3-826F-D977-5BFD562099A8}"/>
          </ac:spMkLst>
        </pc:spChg>
        <pc:spChg chg="add">
          <ac:chgData name="Francisco Teles" userId="1b83a0f9-b08f-4654-b11d-861f5e64d4c8" providerId="ADAL" clId="{8E5EC213-A92A-41E1-B8B5-76F391F46CD7}" dt="2022-06-01T15:39:54.750" v="4393" actId="22"/>
          <ac:spMkLst>
            <pc:docMk/>
            <pc:sldMk cId="489583924" sldId="2076137865"/>
            <ac:spMk id="21" creationId="{2446E7DE-8577-AD50-57FF-F8398922C6E3}"/>
          </ac:spMkLst>
        </pc:spChg>
        <pc:picChg chg="del">
          <ac:chgData name="Francisco Teles" userId="1b83a0f9-b08f-4654-b11d-861f5e64d4c8" providerId="ADAL" clId="{8E5EC213-A92A-41E1-B8B5-76F391F46CD7}" dt="2022-06-01T14:18:07.263" v="3241" actId="478"/>
          <ac:picMkLst>
            <pc:docMk/>
            <pc:sldMk cId="489583924" sldId="2076137865"/>
            <ac:picMk id="10" creationId="{63C5DF87-2A88-486D-8EDB-9752A9052CFE}"/>
          </ac:picMkLst>
        </pc:picChg>
        <pc:picChg chg="del">
          <ac:chgData name="Francisco Teles" userId="1b83a0f9-b08f-4654-b11d-861f5e64d4c8" providerId="ADAL" clId="{8E5EC213-A92A-41E1-B8B5-76F391F46CD7}" dt="2022-06-01T14:18:07.263" v="3241" actId="478"/>
          <ac:picMkLst>
            <pc:docMk/>
            <pc:sldMk cId="489583924" sldId="2076137865"/>
            <ac:picMk id="12" creationId="{9F0D363F-1866-4518-B5F0-24B5C645F4A3}"/>
          </ac:picMkLst>
        </pc:picChg>
      </pc:sldChg>
      <pc:sldChg chg="addSp delSp modSp mod ord modTransition">
        <pc:chgData name="Francisco Teles" userId="1b83a0f9-b08f-4654-b11d-861f5e64d4c8" providerId="ADAL" clId="{8E5EC213-A92A-41E1-B8B5-76F391F46CD7}" dt="2022-06-01T16:40:44.742" v="4823" actId="1076"/>
        <pc:sldMkLst>
          <pc:docMk/>
          <pc:sldMk cId="2576832736" sldId="2076137866"/>
        </pc:sldMkLst>
        <pc:spChg chg="add">
          <ac:chgData name="Francisco Teles" userId="1b83a0f9-b08f-4654-b11d-861f5e64d4c8" providerId="ADAL" clId="{8E5EC213-A92A-41E1-B8B5-76F391F46CD7}" dt="2022-06-01T12:15:05.196" v="2222" actId="22"/>
          <ac:spMkLst>
            <pc:docMk/>
            <pc:sldMk cId="2576832736" sldId="2076137866"/>
            <ac:spMk id="2" creationId="{07E2F12E-08C6-DDD8-F9F7-63486AE97616}"/>
          </ac:spMkLst>
        </pc:spChg>
        <pc:spChg chg="add mod">
          <ac:chgData name="Francisco Teles" userId="1b83a0f9-b08f-4654-b11d-861f5e64d4c8" providerId="ADAL" clId="{8E5EC213-A92A-41E1-B8B5-76F391F46CD7}" dt="2022-06-01T16:40:09.082" v="4812" actId="14100"/>
          <ac:spMkLst>
            <pc:docMk/>
            <pc:sldMk cId="2576832736" sldId="2076137866"/>
            <ac:spMk id="4" creationId="{F7E6CBCA-A0B4-BA75-F3D9-17DBA97F45CA}"/>
          </ac:spMkLst>
        </pc:spChg>
        <pc:spChg chg="del mod">
          <ac:chgData name="Francisco Teles" userId="1b83a0f9-b08f-4654-b11d-861f5e64d4c8" providerId="ADAL" clId="{8E5EC213-A92A-41E1-B8B5-76F391F46CD7}" dt="2022-06-01T16:38:24.445" v="4723" actId="478"/>
          <ac:spMkLst>
            <pc:docMk/>
            <pc:sldMk cId="2576832736" sldId="2076137866"/>
            <ac:spMk id="14" creationId="{95CE3632-45BE-458B-A8BC-87D27ECC6D1C}"/>
          </ac:spMkLst>
        </pc:spChg>
        <pc:picChg chg="add mod">
          <ac:chgData name="Francisco Teles" userId="1b83a0f9-b08f-4654-b11d-861f5e64d4c8" providerId="ADAL" clId="{8E5EC213-A92A-41E1-B8B5-76F391F46CD7}" dt="2022-06-01T16:40:40.007" v="4820" actId="1076"/>
          <ac:picMkLst>
            <pc:docMk/>
            <pc:sldMk cId="2576832736" sldId="2076137866"/>
            <ac:picMk id="12" creationId="{BCF6A366-F1BD-5FF2-744E-5CC4D73E7957}"/>
          </ac:picMkLst>
        </pc:picChg>
        <pc:picChg chg="add mod">
          <ac:chgData name="Francisco Teles" userId="1b83a0f9-b08f-4654-b11d-861f5e64d4c8" providerId="ADAL" clId="{8E5EC213-A92A-41E1-B8B5-76F391F46CD7}" dt="2022-06-01T16:40:44.742" v="4823" actId="1076"/>
          <ac:picMkLst>
            <pc:docMk/>
            <pc:sldMk cId="2576832736" sldId="2076137866"/>
            <ac:picMk id="2050" creationId="{67B0C899-F096-D36B-D611-CEF223520CF1}"/>
          </ac:picMkLst>
        </pc:picChg>
      </pc:sldChg>
      <pc:sldChg chg="addSp delSp modSp mod ord modTransition">
        <pc:chgData name="Francisco Teles" userId="1b83a0f9-b08f-4654-b11d-861f5e64d4c8" providerId="ADAL" clId="{8E5EC213-A92A-41E1-B8B5-76F391F46CD7}" dt="2022-06-02T19:13:31.662" v="8388" actId="20577"/>
        <pc:sldMkLst>
          <pc:docMk/>
          <pc:sldMk cId="3371184806" sldId="2076137867"/>
        </pc:sldMkLst>
        <pc:spChg chg="add">
          <ac:chgData name="Francisco Teles" userId="1b83a0f9-b08f-4654-b11d-861f5e64d4c8" providerId="ADAL" clId="{8E5EC213-A92A-41E1-B8B5-76F391F46CD7}" dt="2022-06-01T12:15:08.663" v="2224" actId="22"/>
          <ac:spMkLst>
            <pc:docMk/>
            <pc:sldMk cId="3371184806" sldId="2076137867"/>
            <ac:spMk id="2" creationId="{5DB635FE-4D6F-DB86-4526-F3C02F1D2C04}"/>
          </ac:spMkLst>
        </pc:spChg>
        <pc:spChg chg="del">
          <ac:chgData name="Francisco Teles" userId="1b83a0f9-b08f-4654-b11d-861f5e64d4c8" providerId="ADAL" clId="{8E5EC213-A92A-41E1-B8B5-76F391F46CD7}" dt="2022-06-01T19:27:57.975" v="5453" actId="478"/>
          <ac:spMkLst>
            <pc:docMk/>
            <pc:sldMk cId="3371184806" sldId="2076137867"/>
            <ac:spMk id="9" creationId="{06523D90-3881-45FC-B694-7569D26B11E3}"/>
          </ac:spMkLst>
        </pc:spChg>
        <pc:spChg chg="add del mod">
          <ac:chgData name="Francisco Teles" userId="1b83a0f9-b08f-4654-b11d-861f5e64d4c8" providerId="ADAL" clId="{8E5EC213-A92A-41E1-B8B5-76F391F46CD7}" dt="2022-06-01T19:28:01.489" v="5454" actId="478"/>
          <ac:spMkLst>
            <pc:docMk/>
            <pc:sldMk cId="3371184806" sldId="2076137867"/>
            <ac:spMk id="13" creationId="{C28B14FC-4523-6DBF-B75E-9DF59F60AC6C}"/>
          </ac:spMkLst>
        </pc:spChg>
        <pc:spChg chg="add mod">
          <ac:chgData name="Francisco Teles" userId="1b83a0f9-b08f-4654-b11d-861f5e64d4c8" providerId="ADAL" clId="{8E5EC213-A92A-41E1-B8B5-76F391F46CD7}" dt="2022-06-02T19:13:31.662" v="8388" actId="20577"/>
          <ac:spMkLst>
            <pc:docMk/>
            <pc:sldMk cId="3371184806" sldId="2076137867"/>
            <ac:spMk id="15" creationId="{097D16DA-51C7-2AD7-7525-AF54BE67268A}"/>
          </ac:spMkLst>
        </pc:spChg>
        <pc:picChg chg="del">
          <ac:chgData name="Francisco Teles" userId="1b83a0f9-b08f-4654-b11d-861f5e64d4c8" providerId="ADAL" clId="{8E5EC213-A92A-41E1-B8B5-76F391F46CD7}" dt="2022-06-01T19:27:55.748" v="5452" actId="478"/>
          <ac:picMkLst>
            <pc:docMk/>
            <pc:sldMk cId="3371184806" sldId="2076137867"/>
            <ac:picMk id="10" creationId="{0A61883D-7CE6-4D73-AE54-15C6B085BB75}"/>
          </ac:picMkLst>
        </pc:picChg>
        <pc:picChg chg="del">
          <ac:chgData name="Francisco Teles" userId="1b83a0f9-b08f-4654-b11d-861f5e64d4c8" providerId="ADAL" clId="{8E5EC213-A92A-41E1-B8B5-76F391F46CD7}" dt="2022-06-01T19:27:55.748" v="5452" actId="478"/>
          <ac:picMkLst>
            <pc:docMk/>
            <pc:sldMk cId="3371184806" sldId="2076137867"/>
            <ac:picMk id="11" creationId="{06C723D4-5F8A-4C46-91E9-6E4A9A563240}"/>
          </ac:picMkLst>
        </pc:picChg>
      </pc:sldChg>
      <pc:sldChg chg="addSp delSp modSp mod ord modTransition modNotesTx">
        <pc:chgData name="Francisco Teles" userId="1b83a0f9-b08f-4654-b11d-861f5e64d4c8" providerId="ADAL" clId="{8E5EC213-A92A-41E1-B8B5-76F391F46CD7}" dt="2022-06-01T19:07:37.725" v="5042" actId="20577"/>
        <pc:sldMkLst>
          <pc:docMk/>
          <pc:sldMk cId="2085785306" sldId="2076137868"/>
        </pc:sldMkLst>
        <pc:spChg chg="add">
          <ac:chgData name="Francisco Teles" userId="1b83a0f9-b08f-4654-b11d-861f5e64d4c8" providerId="ADAL" clId="{8E5EC213-A92A-41E1-B8B5-76F391F46CD7}" dt="2022-06-01T12:15:06.596" v="2223" actId="22"/>
          <ac:spMkLst>
            <pc:docMk/>
            <pc:sldMk cId="2085785306" sldId="2076137868"/>
            <ac:spMk id="2" creationId="{D88941A7-B5F0-B2A7-E902-21BA5D8148F9}"/>
          </ac:spMkLst>
        </pc:spChg>
        <pc:spChg chg="add mod">
          <ac:chgData name="Francisco Teles" userId="1b83a0f9-b08f-4654-b11d-861f5e64d4c8" providerId="ADAL" clId="{8E5EC213-A92A-41E1-B8B5-76F391F46CD7}" dt="2022-06-01T19:07:37.725" v="5042" actId="20577"/>
          <ac:spMkLst>
            <pc:docMk/>
            <pc:sldMk cId="2085785306" sldId="2076137868"/>
            <ac:spMk id="4" creationId="{E3D31DBB-5502-50A4-47F3-CEE0BD674C38}"/>
          </ac:spMkLst>
        </pc:spChg>
        <pc:picChg chg="del">
          <ac:chgData name="Francisco Teles" userId="1b83a0f9-b08f-4654-b11d-861f5e64d4c8" providerId="ADAL" clId="{8E5EC213-A92A-41E1-B8B5-76F391F46CD7}" dt="2022-06-01T16:44:40.801" v="4828" actId="478"/>
          <ac:picMkLst>
            <pc:docMk/>
            <pc:sldMk cId="2085785306" sldId="2076137868"/>
            <ac:picMk id="13" creationId="{1C8B63A9-C4BC-4216-8AC9-B628ACBC685F}"/>
          </ac:picMkLst>
        </pc:picChg>
      </pc:sldChg>
      <pc:sldChg chg="addSp modSp mod ord modTransition">
        <pc:chgData name="Francisco Teles" userId="1b83a0f9-b08f-4654-b11d-861f5e64d4c8" providerId="ADAL" clId="{8E5EC213-A92A-41E1-B8B5-76F391F46CD7}" dt="2022-06-02T19:14:25.372" v="8389" actId="20577"/>
        <pc:sldMkLst>
          <pc:docMk/>
          <pc:sldMk cId="2690196418" sldId="2076137870"/>
        </pc:sldMkLst>
        <pc:spChg chg="add">
          <ac:chgData name="Francisco Teles" userId="1b83a0f9-b08f-4654-b11d-861f5e64d4c8" providerId="ADAL" clId="{8E5EC213-A92A-41E1-B8B5-76F391F46CD7}" dt="2022-06-01T12:15:09.762" v="2225" actId="22"/>
          <ac:spMkLst>
            <pc:docMk/>
            <pc:sldMk cId="2690196418" sldId="2076137870"/>
            <ac:spMk id="2" creationId="{ED7B199E-8C13-7EF9-56A9-78691C5B5735}"/>
          </ac:spMkLst>
        </pc:spChg>
        <pc:spChg chg="mod">
          <ac:chgData name="Francisco Teles" userId="1b83a0f9-b08f-4654-b11d-861f5e64d4c8" providerId="ADAL" clId="{8E5EC213-A92A-41E1-B8B5-76F391F46CD7}" dt="2022-06-02T19:14:25.372" v="8389" actId="20577"/>
          <ac:spMkLst>
            <pc:docMk/>
            <pc:sldMk cId="2690196418" sldId="2076137870"/>
            <ac:spMk id="9" creationId="{F4570330-0ED4-41AA-BB1B-A4EA195959EE}"/>
          </ac:spMkLst>
        </pc:spChg>
      </pc:sldChg>
      <pc:sldChg chg="addSp delSp modSp mod ord modTransition">
        <pc:chgData name="Francisco Teles" userId="1b83a0f9-b08f-4654-b11d-861f5e64d4c8" providerId="ADAL" clId="{8E5EC213-A92A-41E1-B8B5-76F391F46CD7}" dt="2022-06-01T20:05:42.339" v="6131" actId="1036"/>
        <pc:sldMkLst>
          <pc:docMk/>
          <pc:sldMk cId="3372012094" sldId="2076137871"/>
        </pc:sldMkLst>
        <pc:spChg chg="add">
          <ac:chgData name="Francisco Teles" userId="1b83a0f9-b08f-4654-b11d-861f5e64d4c8" providerId="ADAL" clId="{8E5EC213-A92A-41E1-B8B5-76F391F46CD7}" dt="2022-06-01T12:15:11.790" v="2226" actId="22"/>
          <ac:spMkLst>
            <pc:docMk/>
            <pc:sldMk cId="3372012094" sldId="2076137871"/>
            <ac:spMk id="4" creationId="{DF72554C-94A4-0DCF-D535-51EE8A5616A3}"/>
          </ac:spMkLst>
        </pc:spChg>
        <pc:spChg chg="mod">
          <ac:chgData name="Francisco Teles" userId="1b83a0f9-b08f-4654-b11d-861f5e64d4c8" providerId="ADAL" clId="{8E5EC213-A92A-41E1-B8B5-76F391F46CD7}" dt="2022-06-01T19:49:40.905" v="6000" actId="20577"/>
          <ac:spMkLst>
            <pc:docMk/>
            <pc:sldMk cId="3372012094" sldId="2076137871"/>
            <ac:spMk id="5" creationId="{9C8219C3-F23C-4050-90B9-2F843A9682A4}"/>
          </ac:spMkLst>
        </pc:spChg>
        <pc:spChg chg="del mod">
          <ac:chgData name="Francisco Teles" userId="1b83a0f9-b08f-4654-b11d-861f5e64d4c8" providerId="ADAL" clId="{8E5EC213-A92A-41E1-B8B5-76F391F46CD7}" dt="2022-06-01T20:04:51.059" v="6035" actId="478"/>
          <ac:spMkLst>
            <pc:docMk/>
            <pc:sldMk cId="3372012094" sldId="2076137871"/>
            <ac:spMk id="12" creationId="{83E5441C-AE8C-416F-BEDB-67265E8C5355}"/>
          </ac:spMkLst>
        </pc:spChg>
        <pc:spChg chg="add mod">
          <ac:chgData name="Francisco Teles" userId="1b83a0f9-b08f-4654-b11d-861f5e64d4c8" providerId="ADAL" clId="{8E5EC213-A92A-41E1-B8B5-76F391F46CD7}" dt="2022-06-01T20:05:42.339" v="6131" actId="1036"/>
          <ac:spMkLst>
            <pc:docMk/>
            <pc:sldMk cId="3372012094" sldId="2076137871"/>
            <ac:spMk id="13" creationId="{95266968-68C6-4B5B-B09F-1BB8D80353D7}"/>
          </ac:spMkLst>
        </pc:spChg>
        <pc:picChg chg="mod">
          <ac:chgData name="Francisco Teles" userId="1b83a0f9-b08f-4654-b11d-861f5e64d4c8" providerId="ADAL" clId="{8E5EC213-A92A-41E1-B8B5-76F391F46CD7}" dt="2022-06-01T20:05:42.339" v="6131" actId="1036"/>
          <ac:picMkLst>
            <pc:docMk/>
            <pc:sldMk cId="3372012094" sldId="2076137871"/>
            <ac:picMk id="2" creationId="{588E177E-818B-4075-85A6-5FB11F4B9141}"/>
          </ac:picMkLst>
        </pc:picChg>
      </pc:sldChg>
      <pc:sldChg chg="addSp mod ord modTransition">
        <pc:chgData name="Francisco Teles" userId="1b83a0f9-b08f-4654-b11d-861f5e64d4c8" providerId="ADAL" clId="{8E5EC213-A92A-41E1-B8B5-76F391F46CD7}" dt="2022-06-01T12:15:40.292" v="2240" actId="22"/>
        <pc:sldMkLst>
          <pc:docMk/>
          <pc:sldMk cId="3057431561" sldId="2076137872"/>
        </pc:sldMkLst>
        <pc:spChg chg="add">
          <ac:chgData name="Francisco Teles" userId="1b83a0f9-b08f-4654-b11d-861f5e64d4c8" providerId="ADAL" clId="{8E5EC213-A92A-41E1-B8B5-76F391F46CD7}" dt="2022-06-01T12:15:40.292" v="2240" actId="22"/>
          <ac:spMkLst>
            <pc:docMk/>
            <pc:sldMk cId="3057431561" sldId="2076137872"/>
            <ac:spMk id="3" creationId="{1E9C51A1-7DD6-6F71-6473-D3349B352D9E}"/>
          </ac:spMkLst>
        </pc:spChg>
      </pc:sldChg>
      <pc:sldChg chg="addSp modSp mod ord modTransition addCm">
        <pc:chgData name="Francisco Teles" userId="1b83a0f9-b08f-4654-b11d-861f5e64d4c8" providerId="ADAL" clId="{8E5EC213-A92A-41E1-B8B5-76F391F46CD7}" dt="2022-06-02T13:15:12.438" v="8022" actId="12"/>
        <pc:sldMkLst>
          <pc:docMk/>
          <pc:sldMk cId="374946333" sldId="2076137873"/>
        </pc:sldMkLst>
        <pc:spChg chg="add">
          <ac:chgData name="Francisco Teles" userId="1b83a0f9-b08f-4654-b11d-861f5e64d4c8" providerId="ADAL" clId="{8E5EC213-A92A-41E1-B8B5-76F391F46CD7}" dt="2022-06-01T12:15:44.895" v="2243" actId="22"/>
          <ac:spMkLst>
            <pc:docMk/>
            <pc:sldMk cId="374946333" sldId="2076137873"/>
            <ac:spMk id="3" creationId="{AE42148A-6713-3524-0BED-DB6DDCDD64BF}"/>
          </ac:spMkLst>
        </pc:spChg>
        <pc:spChg chg="mod">
          <ac:chgData name="Francisco Teles" userId="1b83a0f9-b08f-4654-b11d-861f5e64d4c8" providerId="ADAL" clId="{8E5EC213-A92A-41E1-B8B5-76F391F46CD7}" dt="2022-06-02T13:15:12.438" v="8022" actId="12"/>
          <ac:spMkLst>
            <pc:docMk/>
            <pc:sldMk cId="374946333" sldId="2076137873"/>
            <ac:spMk id="12" creationId="{773AA28A-E9F8-4290-B9DD-0BF0A0DA616A}"/>
          </ac:spMkLst>
        </pc:spChg>
      </pc:sldChg>
      <pc:sldChg chg="addSp mod ord modTransition">
        <pc:chgData name="Francisco Teles" userId="1b83a0f9-b08f-4654-b11d-861f5e64d4c8" providerId="ADAL" clId="{8E5EC213-A92A-41E1-B8B5-76F391F46CD7}" dt="2022-06-01T12:15:45.907" v="2244" actId="22"/>
        <pc:sldMkLst>
          <pc:docMk/>
          <pc:sldMk cId="3771351467" sldId="2076137874"/>
        </pc:sldMkLst>
        <pc:spChg chg="add">
          <ac:chgData name="Francisco Teles" userId="1b83a0f9-b08f-4654-b11d-861f5e64d4c8" providerId="ADAL" clId="{8E5EC213-A92A-41E1-B8B5-76F391F46CD7}" dt="2022-06-01T12:15:45.907" v="2244" actId="22"/>
          <ac:spMkLst>
            <pc:docMk/>
            <pc:sldMk cId="3771351467" sldId="2076137874"/>
            <ac:spMk id="3" creationId="{AE5CE235-7EF3-F563-99E7-14E1C00EEB7A}"/>
          </ac:spMkLst>
        </pc:spChg>
      </pc:sldChg>
      <pc:sldChg chg="addSp mod ord modTransition">
        <pc:chgData name="Francisco Teles" userId="1b83a0f9-b08f-4654-b11d-861f5e64d4c8" providerId="ADAL" clId="{8E5EC213-A92A-41E1-B8B5-76F391F46CD7}" dt="2022-06-01T12:15:46.755" v="2245" actId="22"/>
        <pc:sldMkLst>
          <pc:docMk/>
          <pc:sldMk cId="2367397303" sldId="2076137875"/>
        </pc:sldMkLst>
        <pc:spChg chg="add">
          <ac:chgData name="Francisco Teles" userId="1b83a0f9-b08f-4654-b11d-861f5e64d4c8" providerId="ADAL" clId="{8E5EC213-A92A-41E1-B8B5-76F391F46CD7}" dt="2022-06-01T12:15:46.755" v="2245" actId="22"/>
          <ac:spMkLst>
            <pc:docMk/>
            <pc:sldMk cId="2367397303" sldId="2076137875"/>
            <ac:spMk id="3" creationId="{18E4CCF9-81AD-1930-211B-68D0CFDAD0FF}"/>
          </ac:spMkLst>
        </pc:spChg>
      </pc:sldChg>
      <pc:sldChg chg="addSp del mod ord modTransition">
        <pc:chgData name="Francisco Teles" userId="1b83a0f9-b08f-4654-b11d-861f5e64d4c8" providerId="ADAL" clId="{8E5EC213-A92A-41E1-B8B5-76F391F46CD7}" dt="2022-06-02T10:26:30.385" v="7754" actId="47"/>
        <pc:sldMkLst>
          <pc:docMk/>
          <pc:sldMk cId="1748799848" sldId="2076137876"/>
        </pc:sldMkLst>
        <pc:spChg chg="add">
          <ac:chgData name="Francisco Teles" userId="1b83a0f9-b08f-4654-b11d-861f5e64d4c8" providerId="ADAL" clId="{8E5EC213-A92A-41E1-B8B5-76F391F46CD7}" dt="2022-06-01T12:15:56.042" v="2248" actId="22"/>
          <ac:spMkLst>
            <pc:docMk/>
            <pc:sldMk cId="1748799848" sldId="2076137876"/>
            <ac:spMk id="5" creationId="{BA99784D-7D00-93E0-9C91-61E318424AAC}"/>
          </ac:spMkLst>
        </pc:spChg>
      </pc:sldChg>
      <pc:sldChg chg="add del">
        <pc:chgData name="Francisco Teles" userId="1b83a0f9-b08f-4654-b11d-861f5e64d4c8" providerId="ADAL" clId="{8E5EC213-A92A-41E1-B8B5-76F391F46CD7}" dt="2022-06-02T08:21:26.839" v="6688"/>
        <pc:sldMkLst>
          <pc:docMk/>
          <pc:sldMk cId="670790893" sldId="2076137881"/>
        </pc:sldMkLst>
      </pc:sldChg>
      <pc:sldChg chg="addSp delSp modSp del mod ord modTransition">
        <pc:chgData name="Francisco Teles" userId="1b83a0f9-b08f-4654-b11d-861f5e64d4c8" providerId="ADAL" clId="{8E5EC213-A92A-41E1-B8B5-76F391F46CD7}" dt="2022-06-02T08:21:18.511" v="6686" actId="2696"/>
        <pc:sldMkLst>
          <pc:docMk/>
          <pc:sldMk cId="2905427703" sldId="2076137881"/>
        </pc:sldMkLst>
        <pc:spChg chg="mod">
          <ac:chgData name="Francisco Teles" userId="1b83a0f9-b08f-4654-b11d-861f5e64d4c8" providerId="ADAL" clId="{8E5EC213-A92A-41E1-B8B5-76F391F46CD7}" dt="2022-05-31T19:45:40.259" v="653" actId="108"/>
          <ac:spMkLst>
            <pc:docMk/>
            <pc:sldMk cId="2905427703" sldId="2076137881"/>
            <ac:spMk id="3" creationId="{B8891AC4-0F34-417B-8221-4976E1240D08}"/>
          </ac:spMkLst>
        </pc:spChg>
        <pc:spChg chg="add del mod">
          <ac:chgData name="Francisco Teles" userId="1b83a0f9-b08f-4654-b11d-861f5e64d4c8" providerId="ADAL" clId="{8E5EC213-A92A-41E1-B8B5-76F391F46CD7}" dt="2022-06-01T10:07:37.140" v="1997" actId="478"/>
          <ac:spMkLst>
            <pc:docMk/>
            <pc:sldMk cId="2905427703" sldId="2076137881"/>
            <ac:spMk id="6" creationId="{253C0919-A1F4-38EA-5A2B-371E19ABDFE9}"/>
          </ac:spMkLst>
        </pc:spChg>
        <pc:spChg chg="del">
          <ac:chgData name="Francisco Teles" userId="1b83a0f9-b08f-4654-b11d-861f5e64d4c8" providerId="ADAL" clId="{8E5EC213-A92A-41E1-B8B5-76F391F46CD7}" dt="2022-06-01T10:07:34.747" v="1996" actId="478"/>
          <ac:spMkLst>
            <pc:docMk/>
            <pc:sldMk cId="2905427703" sldId="2076137881"/>
            <ac:spMk id="7" creationId="{93BAD997-D10D-4E54-BD34-3A400879A6F9}"/>
          </ac:spMkLst>
        </pc:spChg>
        <pc:spChg chg="add">
          <ac:chgData name="Francisco Teles" userId="1b83a0f9-b08f-4654-b11d-861f5e64d4c8" providerId="ADAL" clId="{8E5EC213-A92A-41E1-B8B5-76F391F46CD7}" dt="2022-06-01T12:15:27.854" v="2233" actId="22"/>
          <ac:spMkLst>
            <pc:docMk/>
            <pc:sldMk cId="2905427703" sldId="2076137881"/>
            <ac:spMk id="10" creationId="{4FFDC5F8-834E-F39E-55B9-713A67CDE797}"/>
          </ac:spMkLst>
        </pc:spChg>
        <pc:spChg chg="add mod">
          <ac:chgData name="Francisco Teles" userId="1b83a0f9-b08f-4654-b11d-861f5e64d4c8" providerId="ADAL" clId="{8E5EC213-A92A-41E1-B8B5-76F391F46CD7}" dt="2022-06-01T10:07:37.386" v="1998"/>
          <ac:spMkLst>
            <pc:docMk/>
            <pc:sldMk cId="2905427703" sldId="2076137881"/>
            <ac:spMk id="11" creationId="{80598B21-528E-703A-7C53-1B41B42CD807}"/>
          </ac:spMkLst>
        </pc:spChg>
        <pc:spChg chg="mod">
          <ac:chgData name="Francisco Teles" userId="1b83a0f9-b08f-4654-b11d-861f5e64d4c8" providerId="ADAL" clId="{8E5EC213-A92A-41E1-B8B5-76F391F46CD7}" dt="2022-06-01T10:07:37.386" v="1998"/>
          <ac:spMkLst>
            <pc:docMk/>
            <pc:sldMk cId="2905427703" sldId="2076137881"/>
            <ac:spMk id="13" creationId="{E9A5E289-B04A-D3ED-7FEE-FA0ED60C1542}"/>
          </ac:spMkLst>
        </pc:spChg>
        <pc:spChg chg="mod">
          <ac:chgData name="Francisco Teles" userId="1b83a0f9-b08f-4654-b11d-861f5e64d4c8" providerId="ADAL" clId="{8E5EC213-A92A-41E1-B8B5-76F391F46CD7}" dt="2022-06-01T10:07:37.386" v="1998"/>
          <ac:spMkLst>
            <pc:docMk/>
            <pc:sldMk cId="2905427703" sldId="2076137881"/>
            <ac:spMk id="14" creationId="{5DF3BDF4-4B0E-9A0F-D5AC-AC0F309E2F4B}"/>
          </ac:spMkLst>
        </pc:spChg>
        <pc:grpChg chg="del">
          <ac:chgData name="Francisco Teles" userId="1b83a0f9-b08f-4654-b11d-861f5e64d4c8" providerId="ADAL" clId="{8E5EC213-A92A-41E1-B8B5-76F391F46CD7}" dt="2022-06-01T10:07:34.747" v="1996" actId="478"/>
          <ac:grpSpMkLst>
            <pc:docMk/>
            <pc:sldMk cId="2905427703" sldId="2076137881"/>
            <ac:grpSpMk id="4" creationId="{5E725C54-9169-41DA-B0E7-A7B6EBA31AD7}"/>
          </ac:grpSpMkLst>
        </pc:grpChg>
        <pc:grpChg chg="add mod">
          <ac:chgData name="Francisco Teles" userId="1b83a0f9-b08f-4654-b11d-861f5e64d4c8" providerId="ADAL" clId="{8E5EC213-A92A-41E1-B8B5-76F391F46CD7}" dt="2022-06-01T10:07:37.386" v="1998"/>
          <ac:grpSpMkLst>
            <pc:docMk/>
            <pc:sldMk cId="2905427703" sldId="2076137881"/>
            <ac:grpSpMk id="12" creationId="{FEFF1718-6FF9-1702-E283-62990C6B8910}"/>
          </ac:grpSpMkLst>
        </pc:grpChg>
      </pc:sldChg>
      <pc:sldChg chg="add">
        <pc:chgData name="Francisco Teles" userId="1b83a0f9-b08f-4654-b11d-861f5e64d4c8" providerId="ADAL" clId="{8E5EC213-A92A-41E1-B8B5-76F391F46CD7}" dt="2022-06-02T08:21:26.866" v="6689"/>
        <pc:sldMkLst>
          <pc:docMk/>
          <pc:sldMk cId="3593885571" sldId="2076137881"/>
        </pc:sldMkLst>
      </pc:sldChg>
      <pc:sldChg chg="modSp add del mod modTransition setBg">
        <pc:chgData name="Francisco Teles" userId="1b83a0f9-b08f-4654-b11d-861f5e64d4c8" providerId="ADAL" clId="{8E5EC213-A92A-41E1-B8B5-76F391F46CD7}" dt="2022-05-31T20:03:03.301" v="1231"/>
        <pc:sldMkLst>
          <pc:docMk/>
          <pc:sldMk cId="4015362833" sldId="2076137882"/>
        </pc:sldMkLst>
        <pc:spChg chg="mod">
          <ac:chgData name="Francisco Teles" userId="1b83a0f9-b08f-4654-b11d-861f5e64d4c8" providerId="ADAL" clId="{8E5EC213-A92A-41E1-B8B5-76F391F46CD7}" dt="2022-05-31T19:46:40.062" v="661" actId="403"/>
          <ac:spMkLst>
            <pc:docMk/>
            <pc:sldMk cId="4015362833" sldId="2076137882"/>
            <ac:spMk id="2" creationId="{2FDB635E-AFCF-4305-BCAE-665DEF57115F}"/>
          </ac:spMkLst>
        </pc:spChg>
      </pc:sldChg>
      <pc:sldChg chg="addSp delSp modSp del mod ord modTransition">
        <pc:chgData name="Francisco Teles" userId="1b83a0f9-b08f-4654-b11d-861f5e64d4c8" providerId="ADAL" clId="{8E5EC213-A92A-41E1-B8B5-76F391F46CD7}" dt="2022-06-02T08:20:47.632" v="6684" actId="47"/>
        <pc:sldMkLst>
          <pc:docMk/>
          <pc:sldMk cId="2700442845" sldId="2076137885"/>
        </pc:sldMkLst>
        <pc:spChg chg="mod">
          <ac:chgData name="Francisco Teles" userId="1b83a0f9-b08f-4654-b11d-861f5e64d4c8" providerId="ADAL" clId="{8E5EC213-A92A-41E1-B8B5-76F391F46CD7}" dt="2022-05-31T19:45:29.102" v="651" actId="108"/>
          <ac:spMkLst>
            <pc:docMk/>
            <pc:sldMk cId="2700442845" sldId="2076137885"/>
            <ac:spMk id="3" creationId="{B8891AC4-0F34-417B-8221-4976E1240D08}"/>
          </ac:spMkLst>
        </pc:spChg>
        <pc:spChg chg="add del mod">
          <ac:chgData name="Francisco Teles" userId="1b83a0f9-b08f-4654-b11d-861f5e64d4c8" providerId="ADAL" clId="{8E5EC213-A92A-41E1-B8B5-76F391F46CD7}" dt="2022-06-01T10:07:25.428" v="1992" actId="478"/>
          <ac:spMkLst>
            <pc:docMk/>
            <pc:sldMk cId="2700442845" sldId="2076137885"/>
            <ac:spMk id="5" creationId="{86C3F233-9788-4D37-471E-9DFF64F7E512}"/>
          </ac:spMkLst>
        </pc:spChg>
        <pc:spChg chg="add">
          <ac:chgData name="Francisco Teles" userId="1b83a0f9-b08f-4654-b11d-861f5e64d4c8" providerId="ADAL" clId="{8E5EC213-A92A-41E1-B8B5-76F391F46CD7}" dt="2022-06-01T12:15:25.335" v="2231" actId="22"/>
          <ac:spMkLst>
            <pc:docMk/>
            <pc:sldMk cId="2700442845" sldId="2076137885"/>
            <ac:spMk id="6" creationId="{57E9BC35-BEEB-753F-0D7B-FE6887C3E84E}"/>
          </ac:spMkLst>
        </pc:spChg>
        <pc:spChg chg="del">
          <ac:chgData name="Francisco Teles" userId="1b83a0f9-b08f-4654-b11d-861f5e64d4c8" providerId="ADAL" clId="{8E5EC213-A92A-41E1-B8B5-76F391F46CD7}" dt="2022-06-01T10:07:23.059" v="1990" actId="478"/>
          <ac:spMkLst>
            <pc:docMk/>
            <pc:sldMk cId="2700442845" sldId="2076137885"/>
            <ac:spMk id="7" creationId="{93BAD997-D10D-4E54-BD34-3A400879A6F9}"/>
          </ac:spMkLst>
        </pc:spChg>
        <pc:spChg chg="add mod">
          <ac:chgData name="Francisco Teles" userId="1b83a0f9-b08f-4654-b11d-861f5e64d4c8" providerId="ADAL" clId="{8E5EC213-A92A-41E1-B8B5-76F391F46CD7}" dt="2022-06-01T10:07:23.747" v="1991"/>
          <ac:spMkLst>
            <pc:docMk/>
            <pc:sldMk cId="2700442845" sldId="2076137885"/>
            <ac:spMk id="13" creationId="{B0F654DC-A6FD-BC99-7EF3-CE7F06EF89A6}"/>
          </ac:spMkLst>
        </pc:spChg>
        <pc:spChg chg="mod">
          <ac:chgData name="Francisco Teles" userId="1b83a0f9-b08f-4654-b11d-861f5e64d4c8" providerId="ADAL" clId="{8E5EC213-A92A-41E1-B8B5-76F391F46CD7}" dt="2022-06-01T10:07:23.747" v="1991"/>
          <ac:spMkLst>
            <pc:docMk/>
            <pc:sldMk cId="2700442845" sldId="2076137885"/>
            <ac:spMk id="19" creationId="{2EFE739A-B299-9B9C-131A-C4B0A1E3AF33}"/>
          </ac:spMkLst>
        </pc:spChg>
        <pc:spChg chg="mod">
          <ac:chgData name="Francisco Teles" userId="1b83a0f9-b08f-4654-b11d-861f5e64d4c8" providerId="ADAL" clId="{8E5EC213-A92A-41E1-B8B5-76F391F46CD7}" dt="2022-06-01T10:07:23.747" v="1991"/>
          <ac:spMkLst>
            <pc:docMk/>
            <pc:sldMk cId="2700442845" sldId="2076137885"/>
            <ac:spMk id="20" creationId="{8433AE75-69B2-9CDE-87A6-51FAC81EC173}"/>
          </ac:spMkLst>
        </pc:spChg>
        <pc:grpChg chg="del">
          <ac:chgData name="Francisco Teles" userId="1b83a0f9-b08f-4654-b11d-861f5e64d4c8" providerId="ADAL" clId="{8E5EC213-A92A-41E1-B8B5-76F391F46CD7}" dt="2022-06-01T10:07:23.059" v="1990" actId="478"/>
          <ac:grpSpMkLst>
            <pc:docMk/>
            <pc:sldMk cId="2700442845" sldId="2076137885"/>
            <ac:grpSpMk id="4" creationId="{5E725C54-9169-41DA-B0E7-A7B6EBA31AD7}"/>
          </ac:grpSpMkLst>
        </pc:grpChg>
        <pc:grpChg chg="add mod">
          <ac:chgData name="Francisco Teles" userId="1b83a0f9-b08f-4654-b11d-861f5e64d4c8" providerId="ADAL" clId="{8E5EC213-A92A-41E1-B8B5-76F391F46CD7}" dt="2022-06-01T10:07:23.747" v="1991"/>
          <ac:grpSpMkLst>
            <pc:docMk/>
            <pc:sldMk cId="2700442845" sldId="2076137885"/>
            <ac:grpSpMk id="18" creationId="{4A372B49-53EF-59C1-26E5-DE38FA68C88C}"/>
          </ac:grpSpMkLst>
        </pc:grpChg>
      </pc:sldChg>
      <pc:sldChg chg="del mod ord modShow">
        <pc:chgData name="Francisco Teles" userId="1b83a0f9-b08f-4654-b11d-861f5e64d4c8" providerId="ADAL" clId="{8E5EC213-A92A-41E1-B8B5-76F391F46CD7}" dt="2022-05-31T19:50:01.420" v="667" actId="47"/>
        <pc:sldMkLst>
          <pc:docMk/>
          <pc:sldMk cId="1408139197" sldId="2076137887"/>
        </pc:sldMkLst>
      </pc:sldChg>
      <pc:sldChg chg="addSp delSp modSp del mod ord modTransition">
        <pc:chgData name="Francisco Teles" userId="1b83a0f9-b08f-4654-b11d-861f5e64d4c8" providerId="ADAL" clId="{8E5EC213-A92A-41E1-B8B5-76F391F46CD7}" dt="2022-06-02T09:19:59.531" v="7051" actId="47"/>
        <pc:sldMkLst>
          <pc:docMk/>
          <pc:sldMk cId="2542647313" sldId="2076137889"/>
        </pc:sldMkLst>
        <pc:spChg chg="mod">
          <ac:chgData name="Francisco Teles" userId="1b83a0f9-b08f-4654-b11d-861f5e64d4c8" providerId="ADAL" clId="{8E5EC213-A92A-41E1-B8B5-76F391F46CD7}" dt="2022-05-31T19:45:49.777" v="655" actId="108"/>
          <ac:spMkLst>
            <pc:docMk/>
            <pc:sldMk cId="2542647313" sldId="2076137889"/>
            <ac:spMk id="3" creationId="{B8891AC4-0F34-417B-8221-4976E1240D08}"/>
          </ac:spMkLst>
        </pc:spChg>
        <pc:spChg chg="del">
          <ac:chgData name="Francisco Teles" userId="1b83a0f9-b08f-4654-b11d-861f5e64d4c8" providerId="ADAL" clId="{8E5EC213-A92A-41E1-B8B5-76F391F46CD7}" dt="2022-06-01T10:07:49.915" v="2002" actId="478"/>
          <ac:spMkLst>
            <pc:docMk/>
            <pc:sldMk cId="2542647313" sldId="2076137889"/>
            <ac:spMk id="7" creationId="{93BAD997-D10D-4E54-BD34-3A400879A6F9}"/>
          </ac:spMkLst>
        </pc:spChg>
        <pc:spChg chg="add del mod">
          <ac:chgData name="Francisco Teles" userId="1b83a0f9-b08f-4654-b11d-861f5e64d4c8" providerId="ADAL" clId="{8E5EC213-A92A-41E1-B8B5-76F391F46CD7}" dt="2022-06-01T10:07:53.794" v="2004" actId="478"/>
          <ac:spMkLst>
            <pc:docMk/>
            <pc:sldMk cId="2542647313" sldId="2076137889"/>
            <ac:spMk id="10" creationId="{C8631B50-D37E-3A75-FD06-55F71BFEBEDB}"/>
          </ac:spMkLst>
        </pc:spChg>
        <pc:spChg chg="add mod">
          <ac:chgData name="Francisco Teles" userId="1b83a0f9-b08f-4654-b11d-861f5e64d4c8" providerId="ADAL" clId="{8E5EC213-A92A-41E1-B8B5-76F391F46CD7}" dt="2022-06-01T10:07:50.597" v="2003"/>
          <ac:spMkLst>
            <pc:docMk/>
            <pc:sldMk cId="2542647313" sldId="2076137889"/>
            <ac:spMk id="11" creationId="{9C717D33-C0D8-7A5C-5E81-CE704E3B8FBB}"/>
          </ac:spMkLst>
        </pc:spChg>
        <pc:spChg chg="mod">
          <ac:chgData name="Francisco Teles" userId="1b83a0f9-b08f-4654-b11d-861f5e64d4c8" providerId="ADAL" clId="{8E5EC213-A92A-41E1-B8B5-76F391F46CD7}" dt="2022-06-01T10:07:50.597" v="2003"/>
          <ac:spMkLst>
            <pc:docMk/>
            <pc:sldMk cId="2542647313" sldId="2076137889"/>
            <ac:spMk id="13" creationId="{6A4B59BC-431C-7F18-6587-00F2CAD31275}"/>
          </ac:spMkLst>
        </pc:spChg>
        <pc:spChg chg="mod">
          <ac:chgData name="Francisco Teles" userId="1b83a0f9-b08f-4654-b11d-861f5e64d4c8" providerId="ADAL" clId="{8E5EC213-A92A-41E1-B8B5-76F391F46CD7}" dt="2022-06-01T10:07:50.597" v="2003"/>
          <ac:spMkLst>
            <pc:docMk/>
            <pc:sldMk cId="2542647313" sldId="2076137889"/>
            <ac:spMk id="14" creationId="{F08116AC-A727-7FBA-E52B-DC978923FCDF}"/>
          </ac:spMkLst>
        </pc:spChg>
        <pc:spChg chg="add">
          <ac:chgData name="Francisco Teles" userId="1b83a0f9-b08f-4654-b11d-861f5e64d4c8" providerId="ADAL" clId="{8E5EC213-A92A-41E1-B8B5-76F391F46CD7}" dt="2022-06-01T12:15:30.177" v="2235" actId="22"/>
          <ac:spMkLst>
            <pc:docMk/>
            <pc:sldMk cId="2542647313" sldId="2076137889"/>
            <ac:spMk id="16" creationId="{7D6E522B-9E11-603B-B977-5806A251A73B}"/>
          </ac:spMkLst>
        </pc:spChg>
        <pc:grpChg chg="del">
          <ac:chgData name="Francisco Teles" userId="1b83a0f9-b08f-4654-b11d-861f5e64d4c8" providerId="ADAL" clId="{8E5EC213-A92A-41E1-B8B5-76F391F46CD7}" dt="2022-06-01T10:07:49.915" v="2002" actId="478"/>
          <ac:grpSpMkLst>
            <pc:docMk/>
            <pc:sldMk cId="2542647313" sldId="2076137889"/>
            <ac:grpSpMk id="4" creationId="{5E725C54-9169-41DA-B0E7-A7B6EBA31AD7}"/>
          </ac:grpSpMkLst>
        </pc:grpChg>
        <pc:grpChg chg="add mod">
          <ac:chgData name="Francisco Teles" userId="1b83a0f9-b08f-4654-b11d-861f5e64d4c8" providerId="ADAL" clId="{8E5EC213-A92A-41E1-B8B5-76F391F46CD7}" dt="2022-06-01T10:07:50.597" v="2003"/>
          <ac:grpSpMkLst>
            <pc:docMk/>
            <pc:sldMk cId="2542647313" sldId="2076137889"/>
            <ac:grpSpMk id="12" creationId="{1605BA38-5FEF-668B-ED82-CD518439521B}"/>
          </ac:grpSpMkLst>
        </pc:grpChg>
      </pc:sldChg>
      <pc:sldChg chg="addSp delSp modSp del mod ord modTransition">
        <pc:chgData name="Francisco Teles" userId="1b83a0f9-b08f-4654-b11d-861f5e64d4c8" providerId="ADAL" clId="{8E5EC213-A92A-41E1-B8B5-76F391F46CD7}" dt="2022-06-02T09:16:59.322" v="7045" actId="47"/>
        <pc:sldMkLst>
          <pc:docMk/>
          <pc:sldMk cId="136271233" sldId="2076137890"/>
        </pc:sldMkLst>
        <pc:spChg chg="add del">
          <ac:chgData name="Francisco Teles" userId="1b83a0f9-b08f-4654-b11d-861f5e64d4c8" providerId="ADAL" clId="{8E5EC213-A92A-41E1-B8B5-76F391F46CD7}" dt="2022-06-01T10:07:01.423" v="1981" actId="478"/>
          <ac:spMkLst>
            <pc:docMk/>
            <pc:sldMk cId="136271233" sldId="2076137890"/>
            <ac:spMk id="3" creationId="{8A3E8D7C-9D5E-462D-B06F-E8DBE0B2F727}"/>
          </ac:spMkLst>
        </pc:spChg>
        <pc:spChg chg="add del mod">
          <ac:chgData name="Francisco Teles" userId="1b83a0f9-b08f-4654-b11d-861f5e64d4c8" providerId="ADAL" clId="{8E5EC213-A92A-41E1-B8B5-76F391F46CD7}" dt="2022-06-01T10:06:56.058" v="1980" actId="478"/>
          <ac:spMkLst>
            <pc:docMk/>
            <pc:sldMk cId="136271233" sldId="2076137890"/>
            <ac:spMk id="4" creationId="{139E3904-6CEF-2672-EEE5-322B6FB74C09}"/>
          </ac:spMkLst>
        </pc:spChg>
        <pc:spChg chg="add del mod">
          <ac:chgData name="Francisco Teles" userId="1b83a0f9-b08f-4654-b11d-861f5e64d4c8" providerId="ADAL" clId="{8E5EC213-A92A-41E1-B8B5-76F391F46CD7}" dt="2022-06-01T10:07:04.073" v="1983" actId="478"/>
          <ac:spMkLst>
            <pc:docMk/>
            <pc:sldMk cId="136271233" sldId="2076137890"/>
            <ac:spMk id="6" creationId="{AA0A79DB-74F9-696B-60B2-F6B4AFADDC7C}"/>
          </ac:spMkLst>
        </pc:spChg>
        <pc:spChg chg="mod">
          <ac:chgData name="Francisco Teles" userId="1b83a0f9-b08f-4654-b11d-861f5e64d4c8" providerId="ADAL" clId="{8E5EC213-A92A-41E1-B8B5-76F391F46CD7}" dt="2022-05-31T19:45:04.844" v="648" actId="108"/>
          <ac:spMkLst>
            <pc:docMk/>
            <pc:sldMk cId="136271233" sldId="2076137890"/>
            <ac:spMk id="12" creationId="{E742A8FE-E03F-48BE-AD53-BA819C9B8283}"/>
          </ac:spMkLst>
        </pc:spChg>
        <pc:spChg chg="add mod">
          <ac:chgData name="Francisco Teles" userId="1b83a0f9-b08f-4654-b11d-861f5e64d4c8" providerId="ADAL" clId="{8E5EC213-A92A-41E1-B8B5-76F391F46CD7}" dt="2022-06-01T10:07:01.690" v="1982"/>
          <ac:spMkLst>
            <pc:docMk/>
            <pc:sldMk cId="136271233" sldId="2076137890"/>
            <ac:spMk id="13" creationId="{4875EDAC-04CB-2D6A-3364-9BF0AC9599A8}"/>
          </ac:spMkLst>
        </pc:spChg>
        <pc:spChg chg="mod">
          <ac:chgData name="Francisco Teles" userId="1b83a0f9-b08f-4654-b11d-861f5e64d4c8" providerId="ADAL" clId="{8E5EC213-A92A-41E1-B8B5-76F391F46CD7}" dt="2022-06-01T10:07:01.690" v="1982"/>
          <ac:spMkLst>
            <pc:docMk/>
            <pc:sldMk cId="136271233" sldId="2076137890"/>
            <ac:spMk id="15" creationId="{023A2026-65D7-F087-34DE-485137A2757A}"/>
          </ac:spMkLst>
        </pc:spChg>
        <pc:spChg chg="mod">
          <ac:chgData name="Francisco Teles" userId="1b83a0f9-b08f-4654-b11d-861f5e64d4c8" providerId="ADAL" clId="{8E5EC213-A92A-41E1-B8B5-76F391F46CD7}" dt="2022-06-01T10:07:01.690" v="1982"/>
          <ac:spMkLst>
            <pc:docMk/>
            <pc:sldMk cId="136271233" sldId="2076137890"/>
            <ac:spMk id="16" creationId="{FBC8AC96-F827-F4BC-C16C-54417448D07D}"/>
          </ac:spMkLst>
        </pc:spChg>
        <pc:grpChg chg="del">
          <ac:chgData name="Francisco Teles" userId="1b83a0f9-b08f-4654-b11d-861f5e64d4c8" providerId="ADAL" clId="{8E5EC213-A92A-41E1-B8B5-76F391F46CD7}" dt="2022-06-01T10:07:01.423" v="1981" actId="478"/>
          <ac:grpSpMkLst>
            <pc:docMk/>
            <pc:sldMk cId="136271233" sldId="2076137890"/>
            <ac:grpSpMk id="8" creationId="{00935FEC-9DE9-4965-9BC5-2AB0BF494227}"/>
          </ac:grpSpMkLst>
        </pc:grpChg>
        <pc:grpChg chg="add mod">
          <ac:chgData name="Francisco Teles" userId="1b83a0f9-b08f-4654-b11d-861f5e64d4c8" providerId="ADAL" clId="{8E5EC213-A92A-41E1-B8B5-76F391F46CD7}" dt="2022-06-01T10:07:01.690" v="1982"/>
          <ac:grpSpMkLst>
            <pc:docMk/>
            <pc:sldMk cId="136271233" sldId="2076137890"/>
            <ac:grpSpMk id="14" creationId="{7A7D479D-8B6B-9062-9BDE-7ECF86921FC1}"/>
          </ac:grpSpMkLst>
        </pc:grpChg>
      </pc:sldChg>
      <pc:sldChg chg="addSp delSp modSp mod ord modTransition">
        <pc:chgData name="Francisco Teles" userId="1b83a0f9-b08f-4654-b11d-861f5e64d4c8" providerId="ADAL" clId="{8E5EC213-A92A-41E1-B8B5-76F391F46CD7}" dt="2022-06-02T07:55:02.223" v="6637" actId="20577"/>
        <pc:sldMkLst>
          <pc:docMk/>
          <pc:sldMk cId="3418521618" sldId="2076137891"/>
        </pc:sldMkLst>
        <pc:spChg chg="del">
          <ac:chgData name="Francisco Teles" userId="1b83a0f9-b08f-4654-b11d-861f5e64d4c8" providerId="ADAL" clId="{8E5EC213-A92A-41E1-B8B5-76F391F46CD7}" dt="2022-06-02T07:51:45.981" v="6502" actId="478"/>
          <ac:spMkLst>
            <pc:docMk/>
            <pc:sldMk cId="3418521618" sldId="2076137891"/>
            <ac:spMk id="2" creationId="{463F0208-958E-4295-BB8A-9E301ED0FA79}"/>
          </ac:spMkLst>
        </pc:spChg>
        <pc:spChg chg="del">
          <ac:chgData name="Francisco Teles" userId="1b83a0f9-b08f-4654-b11d-861f5e64d4c8" providerId="ADAL" clId="{8E5EC213-A92A-41E1-B8B5-76F391F46CD7}" dt="2022-06-01T10:07:11.317" v="1984" actId="478"/>
          <ac:spMkLst>
            <pc:docMk/>
            <pc:sldMk cId="3418521618" sldId="2076137891"/>
            <ac:spMk id="3" creationId="{8A3E8D7C-9D5E-462D-B06F-E8DBE0B2F727}"/>
          </ac:spMkLst>
        </pc:spChg>
        <pc:spChg chg="add del mod">
          <ac:chgData name="Francisco Teles" userId="1b83a0f9-b08f-4654-b11d-861f5e64d4c8" providerId="ADAL" clId="{8E5EC213-A92A-41E1-B8B5-76F391F46CD7}" dt="2022-06-02T07:51:47.889" v="6503" actId="478"/>
          <ac:spMkLst>
            <pc:docMk/>
            <pc:sldMk cId="3418521618" sldId="2076137891"/>
            <ac:spMk id="4" creationId="{D8BD3BDC-FD20-168F-5BA1-BEBB9F534268}"/>
          </ac:spMkLst>
        </pc:spChg>
        <pc:spChg chg="add mod">
          <ac:chgData name="Francisco Teles" userId="1b83a0f9-b08f-4654-b11d-861f5e64d4c8" providerId="ADAL" clId="{8E5EC213-A92A-41E1-B8B5-76F391F46CD7}" dt="2022-06-02T07:55:02.223" v="6637" actId="20577"/>
          <ac:spMkLst>
            <pc:docMk/>
            <pc:sldMk cId="3418521618" sldId="2076137891"/>
            <ac:spMk id="5" creationId="{99ABAEAD-8020-CC68-37D2-16797F3DEB0E}"/>
          </ac:spMkLst>
        </pc:spChg>
        <pc:spChg chg="add del mod">
          <ac:chgData name="Francisco Teles" userId="1b83a0f9-b08f-4654-b11d-861f5e64d4c8" providerId="ADAL" clId="{8E5EC213-A92A-41E1-B8B5-76F391F46CD7}" dt="2022-06-01T10:07:15.023" v="1986" actId="478"/>
          <ac:spMkLst>
            <pc:docMk/>
            <pc:sldMk cId="3418521618" sldId="2076137891"/>
            <ac:spMk id="5" creationId="{B8C1A3AF-C17B-42C6-C519-2EBCFF30E44A}"/>
          </ac:spMkLst>
        </pc:spChg>
        <pc:spChg chg="add">
          <ac:chgData name="Francisco Teles" userId="1b83a0f9-b08f-4654-b11d-861f5e64d4c8" providerId="ADAL" clId="{8E5EC213-A92A-41E1-B8B5-76F391F46CD7}" dt="2022-06-01T12:15:22.574" v="2229" actId="22"/>
          <ac:spMkLst>
            <pc:docMk/>
            <pc:sldMk cId="3418521618" sldId="2076137891"/>
            <ac:spMk id="6" creationId="{5C2D7BA5-C096-DC77-0855-453C04F2AE12}"/>
          </ac:spMkLst>
        </pc:spChg>
        <pc:spChg chg="add mod">
          <ac:chgData name="Francisco Teles" userId="1b83a0f9-b08f-4654-b11d-861f5e64d4c8" providerId="ADAL" clId="{8E5EC213-A92A-41E1-B8B5-76F391F46CD7}" dt="2022-06-01T10:07:11.611" v="1985"/>
          <ac:spMkLst>
            <pc:docMk/>
            <pc:sldMk cId="3418521618" sldId="2076137891"/>
            <ac:spMk id="11" creationId="{8467D584-AEBB-4B13-1007-49D2EA0867B2}"/>
          </ac:spMkLst>
        </pc:spChg>
        <pc:spChg chg="mod">
          <ac:chgData name="Francisco Teles" userId="1b83a0f9-b08f-4654-b11d-861f5e64d4c8" providerId="ADAL" clId="{8E5EC213-A92A-41E1-B8B5-76F391F46CD7}" dt="2022-06-02T07:51:01.870" v="6496" actId="1076"/>
          <ac:spMkLst>
            <pc:docMk/>
            <pc:sldMk cId="3418521618" sldId="2076137891"/>
            <ac:spMk id="12" creationId="{E742A8FE-E03F-48BE-AD53-BA819C9B8283}"/>
          </ac:spMkLst>
        </pc:spChg>
        <pc:spChg chg="mod">
          <ac:chgData name="Francisco Teles" userId="1b83a0f9-b08f-4654-b11d-861f5e64d4c8" providerId="ADAL" clId="{8E5EC213-A92A-41E1-B8B5-76F391F46CD7}" dt="2022-06-01T10:07:11.611" v="1985"/>
          <ac:spMkLst>
            <pc:docMk/>
            <pc:sldMk cId="3418521618" sldId="2076137891"/>
            <ac:spMk id="14" creationId="{16639C8C-219D-E32E-9537-7CE43D685751}"/>
          </ac:spMkLst>
        </pc:spChg>
        <pc:spChg chg="mod">
          <ac:chgData name="Francisco Teles" userId="1b83a0f9-b08f-4654-b11d-861f5e64d4c8" providerId="ADAL" clId="{8E5EC213-A92A-41E1-B8B5-76F391F46CD7}" dt="2022-06-01T10:07:11.611" v="1985"/>
          <ac:spMkLst>
            <pc:docMk/>
            <pc:sldMk cId="3418521618" sldId="2076137891"/>
            <ac:spMk id="15" creationId="{351A4A75-12B9-F678-D6E2-1F92878FB10E}"/>
          </ac:spMkLst>
        </pc:spChg>
        <pc:grpChg chg="del">
          <ac:chgData name="Francisco Teles" userId="1b83a0f9-b08f-4654-b11d-861f5e64d4c8" providerId="ADAL" clId="{8E5EC213-A92A-41E1-B8B5-76F391F46CD7}" dt="2022-06-01T10:07:11.317" v="1984" actId="478"/>
          <ac:grpSpMkLst>
            <pc:docMk/>
            <pc:sldMk cId="3418521618" sldId="2076137891"/>
            <ac:grpSpMk id="8" creationId="{00935FEC-9DE9-4965-9BC5-2AB0BF494227}"/>
          </ac:grpSpMkLst>
        </pc:grpChg>
        <pc:grpChg chg="add mod">
          <ac:chgData name="Francisco Teles" userId="1b83a0f9-b08f-4654-b11d-861f5e64d4c8" providerId="ADAL" clId="{8E5EC213-A92A-41E1-B8B5-76F391F46CD7}" dt="2022-06-01T10:07:11.611" v="1985"/>
          <ac:grpSpMkLst>
            <pc:docMk/>
            <pc:sldMk cId="3418521618" sldId="2076137891"/>
            <ac:grpSpMk id="13" creationId="{B66037DE-21F8-BCBF-CD25-C47D1AA8CA84}"/>
          </ac:grpSpMkLst>
        </pc:grpChg>
        <pc:picChg chg="del">
          <ac:chgData name="Francisco Teles" userId="1b83a0f9-b08f-4654-b11d-861f5e64d4c8" providerId="ADAL" clId="{8E5EC213-A92A-41E1-B8B5-76F391F46CD7}" dt="2022-06-02T07:51:41.705" v="6501" actId="478"/>
          <ac:picMkLst>
            <pc:docMk/>
            <pc:sldMk cId="3418521618" sldId="2076137891"/>
            <ac:picMk id="7" creationId="{0E3370C1-19CC-4AD6-954E-9551D30D0B4D}"/>
          </ac:picMkLst>
        </pc:picChg>
      </pc:sldChg>
      <pc:sldChg chg="add del">
        <pc:chgData name="Francisco Teles" userId="1b83a0f9-b08f-4654-b11d-861f5e64d4c8" providerId="ADAL" clId="{8E5EC213-A92A-41E1-B8B5-76F391F46CD7}" dt="2022-06-02T08:21:26.839" v="6688"/>
        <pc:sldMkLst>
          <pc:docMk/>
          <pc:sldMk cId="912035353" sldId="2076137892"/>
        </pc:sldMkLst>
      </pc:sldChg>
      <pc:sldChg chg="addSp delSp modSp del mod ord modTransition">
        <pc:chgData name="Francisco Teles" userId="1b83a0f9-b08f-4654-b11d-861f5e64d4c8" providerId="ADAL" clId="{8E5EC213-A92A-41E1-B8B5-76F391F46CD7}" dt="2022-06-02T08:21:18.511" v="6686" actId="2696"/>
        <pc:sldMkLst>
          <pc:docMk/>
          <pc:sldMk cId="1157581643" sldId="2076137892"/>
        </pc:sldMkLst>
        <pc:spChg chg="mod">
          <ac:chgData name="Francisco Teles" userId="1b83a0f9-b08f-4654-b11d-861f5e64d4c8" providerId="ADAL" clId="{8E5EC213-A92A-41E1-B8B5-76F391F46CD7}" dt="2022-05-31T19:45:44.502" v="654" actId="108"/>
          <ac:spMkLst>
            <pc:docMk/>
            <pc:sldMk cId="1157581643" sldId="2076137892"/>
            <ac:spMk id="3" creationId="{B8891AC4-0F34-417B-8221-4976E1240D08}"/>
          </ac:spMkLst>
        </pc:spChg>
        <pc:spChg chg="del">
          <ac:chgData name="Francisco Teles" userId="1b83a0f9-b08f-4654-b11d-861f5e64d4c8" providerId="ADAL" clId="{8E5EC213-A92A-41E1-B8B5-76F391F46CD7}" dt="2022-06-01T10:07:43.074" v="1999" actId="478"/>
          <ac:spMkLst>
            <pc:docMk/>
            <pc:sldMk cId="1157581643" sldId="2076137892"/>
            <ac:spMk id="7" creationId="{93BAD997-D10D-4E54-BD34-3A400879A6F9}"/>
          </ac:spMkLst>
        </pc:spChg>
        <pc:spChg chg="add del mod">
          <ac:chgData name="Francisco Teles" userId="1b83a0f9-b08f-4654-b11d-861f5e64d4c8" providerId="ADAL" clId="{8E5EC213-A92A-41E1-B8B5-76F391F46CD7}" dt="2022-06-01T10:07:45.660" v="2000" actId="478"/>
          <ac:spMkLst>
            <pc:docMk/>
            <pc:sldMk cId="1157581643" sldId="2076137892"/>
            <ac:spMk id="10" creationId="{43E24DB0-B7E1-D9F1-021C-A604E6D6042D}"/>
          </ac:spMkLst>
        </pc:spChg>
        <pc:spChg chg="add mod">
          <ac:chgData name="Francisco Teles" userId="1b83a0f9-b08f-4654-b11d-861f5e64d4c8" providerId="ADAL" clId="{8E5EC213-A92A-41E1-B8B5-76F391F46CD7}" dt="2022-06-01T10:07:45.921" v="2001"/>
          <ac:spMkLst>
            <pc:docMk/>
            <pc:sldMk cId="1157581643" sldId="2076137892"/>
            <ac:spMk id="11" creationId="{930A73A0-F3B7-2AD9-0DE1-048914E51B8F}"/>
          </ac:spMkLst>
        </pc:spChg>
        <pc:spChg chg="mod">
          <ac:chgData name="Francisco Teles" userId="1b83a0f9-b08f-4654-b11d-861f5e64d4c8" providerId="ADAL" clId="{8E5EC213-A92A-41E1-B8B5-76F391F46CD7}" dt="2022-06-01T10:07:45.921" v="2001"/>
          <ac:spMkLst>
            <pc:docMk/>
            <pc:sldMk cId="1157581643" sldId="2076137892"/>
            <ac:spMk id="13" creationId="{6BB35AF6-8458-5F3B-8353-C8E2093A7D41}"/>
          </ac:spMkLst>
        </pc:spChg>
        <pc:spChg chg="mod">
          <ac:chgData name="Francisco Teles" userId="1b83a0f9-b08f-4654-b11d-861f5e64d4c8" providerId="ADAL" clId="{8E5EC213-A92A-41E1-B8B5-76F391F46CD7}" dt="2022-06-01T10:07:45.921" v="2001"/>
          <ac:spMkLst>
            <pc:docMk/>
            <pc:sldMk cId="1157581643" sldId="2076137892"/>
            <ac:spMk id="14" creationId="{443C9911-7C29-9A17-39EF-694A836241AD}"/>
          </ac:spMkLst>
        </pc:spChg>
        <pc:spChg chg="add">
          <ac:chgData name="Francisco Teles" userId="1b83a0f9-b08f-4654-b11d-861f5e64d4c8" providerId="ADAL" clId="{8E5EC213-A92A-41E1-B8B5-76F391F46CD7}" dt="2022-06-01T12:15:29.069" v="2234" actId="22"/>
          <ac:spMkLst>
            <pc:docMk/>
            <pc:sldMk cId="1157581643" sldId="2076137892"/>
            <ac:spMk id="16" creationId="{D5016FDD-D2E0-FA00-FE48-99A5728E7725}"/>
          </ac:spMkLst>
        </pc:spChg>
        <pc:grpChg chg="del">
          <ac:chgData name="Francisco Teles" userId="1b83a0f9-b08f-4654-b11d-861f5e64d4c8" providerId="ADAL" clId="{8E5EC213-A92A-41E1-B8B5-76F391F46CD7}" dt="2022-06-01T10:07:43.074" v="1999" actId="478"/>
          <ac:grpSpMkLst>
            <pc:docMk/>
            <pc:sldMk cId="1157581643" sldId="2076137892"/>
            <ac:grpSpMk id="4" creationId="{5E725C54-9169-41DA-B0E7-A7B6EBA31AD7}"/>
          </ac:grpSpMkLst>
        </pc:grpChg>
        <pc:grpChg chg="add mod">
          <ac:chgData name="Francisco Teles" userId="1b83a0f9-b08f-4654-b11d-861f5e64d4c8" providerId="ADAL" clId="{8E5EC213-A92A-41E1-B8B5-76F391F46CD7}" dt="2022-06-01T10:07:45.921" v="2001"/>
          <ac:grpSpMkLst>
            <pc:docMk/>
            <pc:sldMk cId="1157581643" sldId="2076137892"/>
            <ac:grpSpMk id="12" creationId="{56D9E5B0-178B-4137-F1B9-F92ABF333BA9}"/>
          </ac:grpSpMkLst>
        </pc:grpChg>
      </pc:sldChg>
      <pc:sldChg chg="add">
        <pc:chgData name="Francisco Teles" userId="1b83a0f9-b08f-4654-b11d-861f5e64d4c8" providerId="ADAL" clId="{8E5EC213-A92A-41E1-B8B5-76F391F46CD7}" dt="2022-06-02T08:21:26.866" v="6689"/>
        <pc:sldMkLst>
          <pc:docMk/>
          <pc:sldMk cId="2686925633" sldId="2076137892"/>
        </pc:sldMkLst>
      </pc:sldChg>
      <pc:sldChg chg="addSp modSp mod ord modTransition">
        <pc:chgData name="Francisco Teles" userId="1b83a0f9-b08f-4654-b11d-861f5e64d4c8" providerId="ADAL" clId="{8E5EC213-A92A-41E1-B8B5-76F391F46CD7}" dt="2022-06-01T12:14:07.201" v="2194" actId="22"/>
        <pc:sldMkLst>
          <pc:docMk/>
          <pc:sldMk cId="1993928528" sldId="2076137894"/>
        </pc:sldMkLst>
        <pc:spChg chg="mod">
          <ac:chgData name="Francisco Teles" userId="1b83a0f9-b08f-4654-b11d-861f5e64d4c8" providerId="ADAL" clId="{8E5EC213-A92A-41E1-B8B5-76F391F46CD7}" dt="2022-05-31T19:44:13.349" v="644" actId="108"/>
          <ac:spMkLst>
            <pc:docMk/>
            <pc:sldMk cId="1993928528" sldId="2076137894"/>
            <ac:spMk id="2" creationId="{11B89988-DBBE-4995-A971-E9E08105E14F}"/>
          </ac:spMkLst>
        </pc:spChg>
        <pc:spChg chg="mod">
          <ac:chgData name="Francisco Teles" userId="1b83a0f9-b08f-4654-b11d-861f5e64d4c8" providerId="ADAL" clId="{8E5EC213-A92A-41E1-B8B5-76F391F46CD7}" dt="2022-05-31T19:42:19.742" v="634" actId="27636"/>
          <ac:spMkLst>
            <pc:docMk/>
            <pc:sldMk cId="1993928528" sldId="2076137894"/>
            <ac:spMk id="4" creationId="{72C9FE05-70C0-4E54-9D95-0F457C35CF29}"/>
          </ac:spMkLst>
        </pc:spChg>
        <pc:spChg chg="add">
          <ac:chgData name="Francisco Teles" userId="1b83a0f9-b08f-4654-b11d-861f5e64d4c8" providerId="ADAL" clId="{8E5EC213-A92A-41E1-B8B5-76F391F46CD7}" dt="2022-06-01T12:14:07.201" v="2194" actId="22"/>
          <ac:spMkLst>
            <pc:docMk/>
            <pc:sldMk cId="1993928528" sldId="2076137894"/>
            <ac:spMk id="6" creationId="{4F3E6F6E-5477-F51A-67FB-D23CA8847DEC}"/>
          </ac:spMkLst>
        </pc:spChg>
      </pc:sldChg>
      <pc:sldChg chg="addSp delSp modSp mod ord modTransition">
        <pc:chgData name="Francisco Teles" userId="1b83a0f9-b08f-4654-b11d-861f5e64d4c8" providerId="ADAL" clId="{8E5EC213-A92A-41E1-B8B5-76F391F46CD7}" dt="2022-06-01T12:13:59.120" v="2192" actId="22"/>
        <pc:sldMkLst>
          <pc:docMk/>
          <pc:sldMk cId="626154351" sldId="2076137895"/>
        </pc:sldMkLst>
        <pc:spChg chg="mod">
          <ac:chgData name="Francisco Teles" userId="1b83a0f9-b08f-4654-b11d-861f5e64d4c8" providerId="ADAL" clId="{8E5EC213-A92A-41E1-B8B5-76F391F46CD7}" dt="2022-05-31T19:44:21.795" v="646" actId="108"/>
          <ac:spMkLst>
            <pc:docMk/>
            <pc:sldMk cId="626154351" sldId="2076137895"/>
            <ac:spMk id="2" creationId="{11B89988-DBBE-4995-A971-E9E08105E14F}"/>
          </ac:spMkLst>
        </pc:spChg>
        <pc:spChg chg="add del mod">
          <ac:chgData name="Francisco Teles" userId="1b83a0f9-b08f-4654-b11d-861f5e64d4c8" providerId="ADAL" clId="{8E5EC213-A92A-41E1-B8B5-76F391F46CD7}" dt="2022-05-31T19:42:12.550" v="628" actId="27636"/>
          <ac:spMkLst>
            <pc:docMk/>
            <pc:sldMk cId="626154351" sldId="2076137895"/>
            <ac:spMk id="4" creationId="{72C9FE05-70C0-4E54-9D95-0F457C35CF29}"/>
          </ac:spMkLst>
        </pc:spChg>
        <pc:spChg chg="add">
          <ac:chgData name="Francisco Teles" userId="1b83a0f9-b08f-4654-b11d-861f5e64d4c8" providerId="ADAL" clId="{8E5EC213-A92A-41E1-B8B5-76F391F46CD7}" dt="2022-06-01T12:13:59.120" v="2192" actId="22"/>
          <ac:spMkLst>
            <pc:docMk/>
            <pc:sldMk cId="626154351" sldId="2076137895"/>
            <ac:spMk id="6" creationId="{7DDF1F37-87E5-849D-517D-003576FB107C}"/>
          </ac:spMkLst>
        </pc:spChg>
        <pc:spChg chg="add del">
          <ac:chgData name="Francisco Teles" userId="1b83a0f9-b08f-4654-b11d-861f5e64d4c8" providerId="ADAL" clId="{8E5EC213-A92A-41E1-B8B5-76F391F46CD7}" dt="2022-05-31T19:42:00.682" v="624" actId="22"/>
          <ac:spMkLst>
            <pc:docMk/>
            <pc:sldMk cId="626154351" sldId="2076137895"/>
            <ac:spMk id="10" creationId="{4F292837-5E19-2EC8-AA2E-CBC4FA9C0C4E}"/>
          </ac:spMkLst>
        </pc:spChg>
      </pc:sldChg>
      <pc:sldChg chg="addSp modSp mod ord modTransition">
        <pc:chgData name="Francisco Teles" userId="1b83a0f9-b08f-4654-b11d-861f5e64d4c8" providerId="ADAL" clId="{8E5EC213-A92A-41E1-B8B5-76F391F46CD7}" dt="2022-06-01T12:14:03.514" v="2193" actId="22"/>
        <pc:sldMkLst>
          <pc:docMk/>
          <pc:sldMk cId="245711245" sldId="2076137896"/>
        </pc:sldMkLst>
        <pc:spChg chg="mod">
          <ac:chgData name="Francisco Teles" userId="1b83a0f9-b08f-4654-b11d-861f5e64d4c8" providerId="ADAL" clId="{8E5EC213-A92A-41E1-B8B5-76F391F46CD7}" dt="2022-05-31T19:44:17.268" v="645" actId="108"/>
          <ac:spMkLst>
            <pc:docMk/>
            <pc:sldMk cId="245711245" sldId="2076137896"/>
            <ac:spMk id="2" creationId="{11B89988-DBBE-4995-A971-E9E08105E14F}"/>
          </ac:spMkLst>
        </pc:spChg>
        <pc:spChg chg="mod">
          <ac:chgData name="Francisco Teles" userId="1b83a0f9-b08f-4654-b11d-861f5e64d4c8" providerId="ADAL" clId="{8E5EC213-A92A-41E1-B8B5-76F391F46CD7}" dt="2022-05-31T19:42:16.415" v="631" actId="27636"/>
          <ac:spMkLst>
            <pc:docMk/>
            <pc:sldMk cId="245711245" sldId="2076137896"/>
            <ac:spMk id="4" creationId="{72C9FE05-70C0-4E54-9D95-0F457C35CF29}"/>
          </ac:spMkLst>
        </pc:spChg>
        <pc:spChg chg="add">
          <ac:chgData name="Francisco Teles" userId="1b83a0f9-b08f-4654-b11d-861f5e64d4c8" providerId="ADAL" clId="{8E5EC213-A92A-41E1-B8B5-76F391F46CD7}" dt="2022-06-01T12:14:03.514" v="2193" actId="22"/>
          <ac:spMkLst>
            <pc:docMk/>
            <pc:sldMk cId="245711245" sldId="2076137896"/>
            <ac:spMk id="7" creationId="{D4FE3233-E446-A3F2-AAEE-4B786B414A30}"/>
          </ac:spMkLst>
        </pc:spChg>
      </pc:sldChg>
      <pc:sldChg chg="ord modTransition">
        <pc:chgData name="Francisco Teles" userId="1b83a0f9-b08f-4654-b11d-861f5e64d4c8" providerId="ADAL" clId="{8E5EC213-A92A-41E1-B8B5-76F391F46CD7}" dt="2022-05-31T20:03:03.301" v="1231"/>
        <pc:sldMkLst>
          <pc:docMk/>
          <pc:sldMk cId="527690131" sldId="2076137897"/>
        </pc:sldMkLst>
      </pc:sldChg>
      <pc:sldChg chg="del ord modTransition addCm">
        <pc:chgData name="Francisco Teles" userId="1b83a0f9-b08f-4654-b11d-861f5e64d4c8" providerId="ADAL" clId="{8E5EC213-A92A-41E1-B8B5-76F391F46CD7}" dt="2022-06-02T15:05:14.596" v="8198" actId="47"/>
        <pc:sldMkLst>
          <pc:docMk/>
          <pc:sldMk cId="3489815367" sldId="2076137900"/>
        </pc:sldMkLst>
      </pc:sldChg>
      <pc:sldChg chg="del ord modTransition">
        <pc:chgData name="Francisco Teles" userId="1b83a0f9-b08f-4654-b11d-861f5e64d4c8" providerId="ADAL" clId="{8E5EC213-A92A-41E1-B8B5-76F391F46CD7}" dt="2022-06-02T12:58:21.066" v="7959" actId="47"/>
        <pc:sldMkLst>
          <pc:docMk/>
          <pc:sldMk cId="1166287107" sldId="2076137901"/>
        </pc:sldMkLst>
      </pc:sldChg>
      <pc:sldChg chg="del mod ord modTransition modShow">
        <pc:chgData name="Francisco Teles" userId="1b83a0f9-b08f-4654-b11d-861f5e64d4c8" providerId="ADAL" clId="{8E5EC213-A92A-41E1-B8B5-76F391F46CD7}" dt="2022-06-02T09:19:16.764" v="7050" actId="47"/>
        <pc:sldMkLst>
          <pc:docMk/>
          <pc:sldMk cId="6687675" sldId="2076137902"/>
        </pc:sldMkLst>
      </pc:sldChg>
      <pc:sldChg chg="ord modTransition">
        <pc:chgData name="Francisco Teles" userId="1b83a0f9-b08f-4654-b11d-861f5e64d4c8" providerId="ADAL" clId="{8E5EC213-A92A-41E1-B8B5-76F391F46CD7}" dt="2022-05-31T20:03:03.301" v="1231"/>
        <pc:sldMkLst>
          <pc:docMk/>
          <pc:sldMk cId="151579298" sldId="2076137903"/>
        </pc:sldMkLst>
      </pc:sldChg>
      <pc:sldChg chg="del ord modTransition">
        <pc:chgData name="Francisco Teles" userId="1b83a0f9-b08f-4654-b11d-861f5e64d4c8" providerId="ADAL" clId="{8E5EC213-A92A-41E1-B8B5-76F391F46CD7}" dt="2022-06-02T15:11:42.125" v="8199" actId="47"/>
        <pc:sldMkLst>
          <pc:docMk/>
          <pc:sldMk cId="2579837959" sldId="2076137904"/>
        </pc:sldMkLst>
      </pc:sldChg>
      <pc:sldChg chg="addSp delSp modSp del mod ord modTransition">
        <pc:chgData name="Francisco Teles" userId="1b83a0f9-b08f-4654-b11d-861f5e64d4c8" providerId="ADAL" clId="{8E5EC213-A92A-41E1-B8B5-76F391F46CD7}" dt="2022-06-02T08:21:05.763" v="6685" actId="47"/>
        <pc:sldMkLst>
          <pc:docMk/>
          <pc:sldMk cId="2721406789" sldId="2076137906"/>
        </pc:sldMkLst>
        <pc:spChg chg="del">
          <ac:chgData name="Francisco Teles" userId="1b83a0f9-b08f-4654-b11d-861f5e64d4c8" providerId="ADAL" clId="{8E5EC213-A92A-41E1-B8B5-76F391F46CD7}" dt="2022-06-01T10:07:17.574" v="1987" actId="478"/>
          <ac:spMkLst>
            <pc:docMk/>
            <pc:sldMk cId="2721406789" sldId="2076137906"/>
            <ac:spMk id="3" creationId="{8A3E8D7C-9D5E-462D-B06F-E8DBE0B2F727}"/>
          </ac:spMkLst>
        </pc:spChg>
        <pc:spChg chg="add del mod">
          <ac:chgData name="Francisco Teles" userId="1b83a0f9-b08f-4654-b11d-861f5e64d4c8" providerId="ADAL" clId="{8E5EC213-A92A-41E1-B8B5-76F391F46CD7}" dt="2022-06-01T10:07:20.569" v="1989" actId="478"/>
          <ac:spMkLst>
            <pc:docMk/>
            <pc:sldMk cId="2721406789" sldId="2076137906"/>
            <ac:spMk id="4" creationId="{B579FAB5-FB25-E7E6-BEF9-C73B2635E834}"/>
          </ac:spMkLst>
        </pc:spChg>
        <pc:spChg chg="add">
          <ac:chgData name="Francisco Teles" userId="1b83a0f9-b08f-4654-b11d-861f5e64d4c8" providerId="ADAL" clId="{8E5EC213-A92A-41E1-B8B5-76F391F46CD7}" dt="2022-06-01T12:15:23.621" v="2230" actId="22"/>
          <ac:spMkLst>
            <pc:docMk/>
            <pc:sldMk cId="2721406789" sldId="2076137906"/>
            <ac:spMk id="6" creationId="{B342EE43-532E-30D3-9971-2C701C9E1F2A}"/>
          </ac:spMkLst>
        </pc:spChg>
        <pc:spChg chg="mod">
          <ac:chgData name="Francisco Teles" userId="1b83a0f9-b08f-4654-b11d-861f5e64d4c8" providerId="ADAL" clId="{8E5EC213-A92A-41E1-B8B5-76F391F46CD7}" dt="2022-05-31T19:45:24.346" v="650" actId="108"/>
          <ac:spMkLst>
            <pc:docMk/>
            <pc:sldMk cId="2721406789" sldId="2076137906"/>
            <ac:spMk id="12" creationId="{E742A8FE-E03F-48BE-AD53-BA819C9B8283}"/>
          </ac:spMkLst>
        </pc:spChg>
        <pc:spChg chg="add mod">
          <ac:chgData name="Francisco Teles" userId="1b83a0f9-b08f-4654-b11d-861f5e64d4c8" providerId="ADAL" clId="{8E5EC213-A92A-41E1-B8B5-76F391F46CD7}" dt="2022-06-01T10:07:17.941" v="1988"/>
          <ac:spMkLst>
            <pc:docMk/>
            <pc:sldMk cId="2721406789" sldId="2076137906"/>
            <ac:spMk id="13" creationId="{BFE191E8-08EA-2C65-4AC3-D249097B443B}"/>
          </ac:spMkLst>
        </pc:spChg>
        <pc:spChg chg="mod">
          <ac:chgData name="Francisco Teles" userId="1b83a0f9-b08f-4654-b11d-861f5e64d4c8" providerId="ADAL" clId="{8E5EC213-A92A-41E1-B8B5-76F391F46CD7}" dt="2022-06-01T10:07:17.941" v="1988"/>
          <ac:spMkLst>
            <pc:docMk/>
            <pc:sldMk cId="2721406789" sldId="2076137906"/>
            <ac:spMk id="15" creationId="{FA570E08-7F04-30C3-31C8-5068263E64B1}"/>
          </ac:spMkLst>
        </pc:spChg>
        <pc:spChg chg="mod">
          <ac:chgData name="Francisco Teles" userId="1b83a0f9-b08f-4654-b11d-861f5e64d4c8" providerId="ADAL" clId="{8E5EC213-A92A-41E1-B8B5-76F391F46CD7}" dt="2022-06-01T10:07:17.941" v="1988"/>
          <ac:spMkLst>
            <pc:docMk/>
            <pc:sldMk cId="2721406789" sldId="2076137906"/>
            <ac:spMk id="16" creationId="{70913DBD-1326-948F-096A-B58B318B8654}"/>
          </ac:spMkLst>
        </pc:spChg>
        <pc:grpChg chg="del">
          <ac:chgData name="Francisco Teles" userId="1b83a0f9-b08f-4654-b11d-861f5e64d4c8" providerId="ADAL" clId="{8E5EC213-A92A-41E1-B8B5-76F391F46CD7}" dt="2022-06-01T10:07:17.574" v="1987" actId="478"/>
          <ac:grpSpMkLst>
            <pc:docMk/>
            <pc:sldMk cId="2721406789" sldId="2076137906"/>
            <ac:grpSpMk id="8" creationId="{00935FEC-9DE9-4965-9BC5-2AB0BF494227}"/>
          </ac:grpSpMkLst>
        </pc:grpChg>
        <pc:grpChg chg="add mod">
          <ac:chgData name="Francisco Teles" userId="1b83a0f9-b08f-4654-b11d-861f5e64d4c8" providerId="ADAL" clId="{8E5EC213-A92A-41E1-B8B5-76F391F46CD7}" dt="2022-06-01T10:07:17.941" v="1988"/>
          <ac:grpSpMkLst>
            <pc:docMk/>
            <pc:sldMk cId="2721406789" sldId="2076137906"/>
            <ac:grpSpMk id="14" creationId="{F20A39AE-DE7D-7F23-C937-DCF8C6CCD503}"/>
          </ac:grpSpMkLst>
        </pc:grpChg>
      </pc:sldChg>
      <pc:sldChg chg="del ord">
        <pc:chgData name="Francisco Teles" userId="1b83a0f9-b08f-4654-b11d-861f5e64d4c8" providerId="ADAL" clId="{8E5EC213-A92A-41E1-B8B5-76F391F46CD7}" dt="2022-05-31T19:50:28.750" v="668" actId="47"/>
        <pc:sldMkLst>
          <pc:docMk/>
          <pc:sldMk cId="3127511234" sldId="2076137908"/>
        </pc:sldMkLst>
      </pc:sldChg>
      <pc:sldChg chg="modSp mod ord modTransition">
        <pc:chgData name="Francisco Teles" userId="1b83a0f9-b08f-4654-b11d-861f5e64d4c8" providerId="ADAL" clId="{8E5EC213-A92A-41E1-B8B5-76F391F46CD7}" dt="2022-06-02T17:04:50.954" v="8219" actId="2711"/>
        <pc:sldMkLst>
          <pc:docMk/>
          <pc:sldMk cId="1249289689" sldId="2076137909"/>
        </pc:sldMkLst>
        <pc:spChg chg="mod">
          <ac:chgData name="Francisco Teles" userId="1b83a0f9-b08f-4654-b11d-861f5e64d4c8" providerId="ADAL" clId="{8E5EC213-A92A-41E1-B8B5-76F391F46CD7}" dt="2022-06-02T17:04:50.954" v="8219" actId="2711"/>
          <ac:spMkLst>
            <pc:docMk/>
            <pc:sldMk cId="1249289689" sldId="2076137909"/>
            <ac:spMk id="2" creationId="{FDDE2474-F466-4896-B549-766760451A66}"/>
          </ac:spMkLst>
        </pc:spChg>
      </pc:sldChg>
      <pc:sldChg chg="del ord">
        <pc:chgData name="Francisco Teles" userId="1b83a0f9-b08f-4654-b11d-861f5e64d4c8" providerId="ADAL" clId="{8E5EC213-A92A-41E1-B8B5-76F391F46CD7}" dt="2022-05-31T19:39:17.222" v="532" actId="47"/>
        <pc:sldMkLst>
          <pc:docMk/>
          <pc:sldMk cId="4091373335" sldId="2076137911"/>
        </pc:sldMkLst>
      </pc:sldChg>
      <pc:sldChg chg="del ord">
        <pc:chgData name="Francisco Teles" userId="1b83a0f9-b08f-4654-b11d-861f5e64d4c8" providerId="ADAL" clId="{8E5EC213-A92A-41E1-B8B5-76F391F46CD7}" dt="2022-05-31T19:53:44.044" v="675" actId="47"/>
        <pc:sldMkLst>
          <pc:docMk/>
          <pc:sldMk cId="1801028364" sldId="2076137912"/>
        </pc:sldMkLst>
      </pc:sldChg>
      <pc:sldChg chg="del ord">
        <pc:chgData name="Francisco Teles" userId="1b83a0f9-b08f-4654-b11d-861f5e64d4c8" providerId="ADAL" clId="{8E5EC213-A92A-41E1-B8B5-76F391F46CD7}" dt="2022-05-31T19:51:18.470" v="669" actId="47"/>
        <pc:sldMkLst>
          <pc:docMk/>
          <pc:sldMk cId="2418079325" sldId="2076137913"/>
        </pc:sldMkLst>
      </pc:sldChg>
      <pc:sldChg chg="del ord">
        <pc:chgData name="Francisco Teles" userId="1b83a0f9-b08f-4654-b11d-861f5e64d4c8" providerId="ADAL" clId="{8E5EC213-A92A-41E1-B8B5-76F391F46CD7}" dt="2022-05-31T19:52:19.787" v="671" actId="47"/>
        <pc:sldMkLst>
          <pc:docMk/>
          <pc:sldMk cId="1207566127" sldId="2076137914"/>
        </pc:sldMkLst>
      </pc:sldChg>
      <pc:sldChg chg="del modTransition">
        <pc:chgData name="Francisco Teles" userId="1b83a0f9-b08f-4654-b11d-861f5e64d4c8" providerId="ADAL" clId="{8E5EC213-A92A-41E1-B8B5-76F391F46CD7}" dt="2022-06-02T10:27:34.035" v="7758" actId="47"/>
        <pc:sldMkLst>
          <pc:docMk/>
          <pc:sldMk cId="2556039428" sldId="2076137915"/>
        </pc:sldMkLst>
      </pc:sldChg>
      <pc:sldChg chg="del ord">
        <pc:chgData name="Francisco Teles" userId="1b83a0f9-b08f-4654-b11d-861f5e64d4c8" providerId="ADAL" clId="{8E5EC213-A92A-41E1-B8B5-76F391F46CD7}" dt="2022-05-30T13:47:50.728" v="38" actId="47"/>
        <pc:sldMkLst>
          <pc:docMk/>
          <pc:sldMk cId="1494249151" sldId="2076137916"/>
        </pc:sldMkLst>
      </pc:sldChg>
      <pc:sldChg chg="addSp delSp modSp mod ord modTransition modAnim">
        <pc:chgData name="Francisco Teles" userId="1b83a0f9-b08f-4654-b11d-861f5e64d4c8" providerId="ADAL" clId="{8E5EC213-A92A-41E1-B8B5-76F391F46CD7}" dt="2022-06-02T10:31:35.548" v="7781" actId="2711"/>
        <pc:sldMkLst>
          <pc:docMk/>
          <pc:sldMk cId="3147223466" sldId="2076137917"/>
        </pc:sldMkLst>
        <pc:spChg chg="mod">
          <ac:chgData name="Francisco Teles" userId="1b83a0f9-b08f-4654-b11d-861f5e64d4c8" providerId="ADAL" clId="{8E5EC213-A92A-41E1-B8B5-76F391F46CD7}" dt="2022-06-02T10:31:33.065" v="7780" actId="2711"/>
          <ac:spMkLst>
            <pc:docMk/>
            <pc:sldMk cId="3147223466" sldId="2076137917"/>
            <ac:spMk id="2" creationId="{0E7B0580-6DD7-495E-92DB-7D39C940D3F9}"/>
          </ac:spMkLst>
        </pc:spChg>
        <pc:spChg chg="add del">
          <ac:chgData name="Francisco Teles" userId="1b83a0f9-b08f-4654-b11d-861f5e64d4c8" providerId="ADAL" clId="{8E5EC213-A92A-41E1-B8B5-76F391F46CD7}" dt="2022-05-31T19:33:58.093" v="453" actId="478"/>
          <ac:spMkLst>
            <pc:docMk/>
            <pc:sldMk cId="3147223466" sldId="2076137917"/>
            <ac:spMk id="4" creationId="{F5841558-0BFC-24E8-0BFF-A750999A79FF}"/>
          </ac:spMkLst>
        </pc:spChg>
        <pc:graphicFrameChg chg="mod">
          <ac:chgData name="Francisco Teles" userId="1b83a0f9-b08f-4654-b11d-861f5e64d4c8" providerId="ADAL" clId="{8E5EC213-A92A-41E1-B8B5-76F391F46CD7}" dt="2022-06-02T10:31:35.548" v="7781" actId="2711"/>
          <ac:graphicFrameMkLst>
            <pc:docMk/>
            <pc:sldMk cId="3147223466" sldId="2076137917"/>
            <ac:graphicFrameMk id="7" creationId="{00081F32-77C6-453C-822C-8B8942A7AD2C}"/>
          </ac:graphicFrameMkLst>
        </pc:graphicFrameChg>
      </pc:sldChg>
      <pc:sldChg chg="ord modTransition">
        <pc:chgData name="Francisco Teles" userId="1b83a0f9-b08f-4654-b11d-861f5e64d4c8" providerId="ADAL" clId="{8E5EC213-A92A-41E1-B8B5-76F391F46CD7}" dt="2022-05-31T20:03:03.301" v="1231"/>
        <pc:sldMkLst>
          <pc:docMk/>
          <pc:sldMk cId="858378415" sldId="2076137918"/>
        </pc:sldMkLst>
      </pc:sldChg>
      <pc:sldChg chg="addSp modSp mod ord modTransition">
        <pc:chgData name="Francisco Teles" userId="1b83a0f9-b08f-4654-b11d-861f5e64d4c8" providerId="ADAL" clId="{8E5EC213-A92A-41E1-B8B5-76F391F46CD7}" dt="2022-06-03T06:45:00.456" v="8421" actId="255"/>
        <pc:sldMkLst>
          <pc:docMk/>
          <pc:sldMk cId="193129335" sldId="2076137919"/>
        </pc:sldMkLst>
        <pc:spChg chg="add">
          <ac:chgData name="Francisco Teles" userId="1b83a0f9-b08f-4654-b11d-861f5e64d4c8" providerId="ADAL" clId="{8E5EC213-A92A-41E1-B8B5-76F391F46CD7}" dt="2022-06-01T12:14:30.361" v="2205" actId="22"/>
          <ac:spMkLst>
            <pc:docMk/>
            <pc:sldMk cId="193129335" sldId="2076137919"/>
            <ac:spMk id="4" creationId="{76E6359A-717A-3005-90C3-650895FAB086}"/>
          </ac:spMkLst>
        </pc:spChg>
        <pc:spChg chg="mod">
          <ac:chgData name="Francisco Teles" userId="1b83a0f9-b08f-4654-b11d-861f5e64d4c8" providerId="ADAL" clId="{8E5EC213-A92A-41E1-B8B5-76F391F46CD7}" dt="2022-06-03T06:45:00.456" v="8421" actId="255"/>
          <ac:spMkLst>
            <pc:docMk/>
            <pc:sldMk cId="193129335" sldId="2076137919"/>
            <ac:spMk id="8" creationId="{4D13FDA0-1723-4050-8EA1-0FDEC3827D82}"/>
          </ac:spMkLst>
        </pc:spChg>
      </pc:sldChg>
      <pc:sldChg chg="addSp del mod ord modTransition addCm modCm">
        <pc:chgData name="Francisco Teles" userId="1b83a0f9-b08f-4654-b11d-861f5e64d4c8" providerId="ADAL" clId="{8E5EC213-A92A-41E1-B8B5-76F391F46CD7}" dt="2022-06-02T13:45:53.149" v="8194" actId="47"/>
        <pc:sldMkLst>
          <pc:docMk/>
          <pc:sldMk cId="3542800529" sldId="2076137920"/>
        </pc:sldMkLst>
        <pc:spChg chg="add">
          <ac:chgData name="Francisco Teles" userId="1b83a0f9-b08f-4654-b11d-861f5e64d4c8" providerId="ADAL" clId="{8E5EC213-A92A-41E1-B8B5-76F391F46CD7}" dt="2022-06-01T12:14:32.194" v="2206" actId="22"/>
          <ac:spMkLst>
            <pc:docMk/>
            <pc:sldMk cId="3542800529" sldId="2076137920"/>
            <ac:spMk id="4" creationId="{D61A0FA6-4A65-1CB5-A59C-7D57F12C483A}"/>
          </ac:spMkLst>
        </pc:spChg>
      </pc:sldChg>
      <pc:sldChg chg="addSp mod ord modTransition">
        <pc:chgData name="Francisco Teles" userId="1b83a0f9-b08f-4654-b11d-861f5e64d4c8" providerId="ADAL" clId="{8E5EC213-A92A-41E1-B8B5-76F391F46CD7}" dt="2022-06-01T12:14:36.461" v="2208" actId="22"/>
        <pc:sldMkLst>
          <pc:docMk/>
          <pc:sldMk cId="2953190425" sldId="2076137921"/>
        </pc:sldMkLst>
        <pc:spChg chg="add">
          <ac:chgData name="Francisco Teles" userId="1b83a0f9-b08f-4654-b11d-861f5e64d4c8" providerId="ADAL" clId="{8E5EC213-A92A-41E1-B8B5-76F391F46CD7}" dt="2022-06-01T12:14:36.461" v="2208" actId="22"/>
          <ac:spMkLst>
            <pc:docMk/>
            <pc:sldMk cId="2953190425" sldId="2076137921"/>
            <ac:spMk id="2" creationId="{2A33068A-0AEB-90DB-C6B6-C7D48664AA85}"/>
          </ac:spMkLst>
        </pc:spChg>
      </pc:sldChg>
      <pc:sldChg chg="ord modTransition">
        <pc:chgData name="Francisco Teles" userId="1b83a0f9-b08f-4654-b11d-861f5e64d4c8" providerId="ADAL" clId="{8E5EC213-A92A-41E1-B8B5-76F391F46CD7}" dt="2022-05-31T20:03:03.301" v="1231"/>
        <pc:sldMkLst>
          <pc:docMk/>
          <pc:sldMk cId="647784142" sldId="2076137922"/>
        </pc:sldMkLst>
      </pc:sldChg>
      <pc:sldChg chg="del">
        <pc:chgData name="Francisco Teles" userId="1b83a0f9-b08f-4654-b11d-861f5e64d4c8" providerId="ADAL" clId="{8E5EC213-A92A-41E1-B8B5-76F391F46CD7}" dt="2022-05-30T13:49:05.608" v="52" actId="47"/>
        <pc:sldMkLst>
          <pc:docMk/>
          <pc:sldMk cId="1470518420" sldId="2076137923"/>
        </pc:sldMkLst>
      </pc:sldChg>
      <pc:sldChg chg="del mod ord modTransition modShow">
        <pc:chgData name="Francisco Teles" userId="1b83a0f9-b08f-4654-b11d-861f5e64d4c8" providerId="ADAL" clId="{8E5EC213-A92A-41E1-B8B5-76F391F46CD7}" dt="2022-06-02T10:54:50.350" v="7834" actId="47"/>
        <pc:sldMkLst>
          <pc:docMk/>
          <pc:sldMk cId="490718741" sldId="2076137924"/>
        </pc:sldMkLst>
      </pc:sldChg>
      <pc:sldChg chg="add del mod ord modTransition modShow">
        <pc:chgData name="Francisco Teles" userId="1b83a0f9-b08f-4654-b11d-861f5e64d4c8" providerId="ADAL" clId="{8E5EC213-A92A-41E1-B8B5-76F391F46CD7}" dt="2022-06-02T10:54:49.073" v="7833" actId="47"/>
        <pc:sldMkLst>
          <pc:docMk/>
          <pc:sldMk cId="3391199691" sldId="2076137925"/>
        </pc:sldMkLst>
      </pc:sldChg>
      <pc:sldChg chg="add del mod ord modTransition modShow">
        <pc:chgData name="Francisco Teles" userId="1b83a0f9-b08f-4654-b11d-861f5e64d4c8" providerId="ADAL" clId="{8E5EC213-A92A-41E1-B8B5-76F391F46CD7}" dt="2022-06-02T10:54:48.009" v="7832" actId="47"/>
        <pc:sldMkLst>
          <pc:docMk/>
          <pc:sldMk cId="3476909531" sldId="2076137926"/>
        </pc:sldMkLst>
      </pc:sldChg>
      <pc:sldChg chg="addSp delSp modSp mod ord modTransition">
        <pc:chgData name="Francisco Teles" userId="1b83a0f9-b08f-4654-b11d-861f5e64d4c8" providerId="ADAL" clId="{8E5EC213-A92A-41E1-B8B5-76F391F46CD7}" dt="2022-06-01T13:10:43.902" v="2875" actId="108"/>
        <pc:sldMkLst>
          <pc:docMk/>
          <pc:sldMk cId="308241686" sldId="2076137927"/>
        </pc:sldMkLst>
        <pc:spChg chg="mod">
          <ac:chgData name="Francisco Teles" userId="1b83a0f9-b08f-4654-b11d-861f5e64d4c8" providerId="ADAL" clId="{8E5EC213-A92A-41E1-B8B5-76F391F46CD7}" dt="2022-06-01T13:10:43.902" v="2875" actId="108"/>
          <ac:spMkLst>
            <pc:docMk/>
            <pc:sldMk cId="308241686" sldId="2076137927"/>
            <ac:spMk id="2" creationId="{FDDE2474-F466-4896-B549-766760451A66}"/>
          </ac:spMkLst>
        </pc:spChg>
        <pc:picChg chg="add mod">
          <ac:chgData name="Francisco Teles" userId="1b83a0f9-b08f-4654-b11d-861f5e64d4c8" providerId="ADAL" clId="{8E5EC213-A92A-41E1-B8B5-76F391F46CD7}" dt="2022-06-01T13:00:02.954" v="2864" actId="1076"/>
          <ac:picMkLst>
            <pc:docMk/>
            <pc:sldMk cId="308241686" sldId="2076137927"/>
            <ac:picMk id="3" creationId="{CEB7737D-852E-9117-BA57-8B1221ADBC94}"/>
          </ac:picMkLst>
        </pc:picChg>
        <pc:picChg chg="del">
          <ac:chgData name="Francisco Teles" userId="1b83a0f9-b08f-4654-b11d-861f5e64d4c8" providerId="ADAL" clId="{8E5EC213-A92A-41E1-B8B5-76F391F46CD7}" dt="2022-06-01T12:59:55.553" v="2860" actId="478"/>
          <ac:picMkLst>
            <pc:docMk/>
            <pc:sldMk cId="308241686" sldId="2076137927"/>
            <ac:picMk id="5" creationId="{6DA7D5FA-730A-4CC9-A028-B30B734CC585}"/>
          </ac:picMkLst>
        </pc:picChg>
      </pc:sldChg>
      <pc:sldChg chg="del ord">
        <pc:chgData name="Francisco Teles" userId="1b83a0f9-b08f-4654-b11d-861f5e64d4c8" providerId="ADAL" clId="{8E5EC213-A92A-41E1-B8B5-76F391F46CD7}" dt="2022-05-31T19:32:30.526" v="438" actId="47"/>
        <pc:sldMkLst>
          <pc:docMk/>
          <pc:sldMk cId="1914435479" sldId="2076137928"/>
        </pc:sldMkLst>
      </pc:sldChg>
      <pc:sldChg chg="del ord">
        <pc:chgData name="Francisco Teles" userId="1b83a0f9-b08f-4654-b11d-861f5e64d4c8" providerId="ADAL" clId="{8E5EC213-A92A-41E1-B8B5-76F391F46CD7}" dt="2022-05-31T19:32:31.375" v="439" actId="47"/>
        <pc:sldMkLst>
          <pc:docMk/>
          <pc:sldMk cId="18540731" sldId="2076137929"/>
        </pc:sldMkLst>
      </pc:sldChg>
      <pc:sldChg chg="ord modTransition">
        <pc:chgData name="Francisco Teles" userId="1b83a0f9-b08f-4654-b11d-861f5e64d4c8" providerId="ADAL" clId="{8E5EC213-A92A-41E1-B8B5-76F391F46CD7}" dt="2022-05-31T20:03:03.301" v="1231"/>
        <pc:sldMkLst>
          <pc:docMk/>
          <pc:sldMk cId="1791759533" sldId="2076137930"/>
        </pc:sldMkLst>
      </pc:sldChg>
      <pc:sldChg chg="add modTransition addCm">
        <pc:chgData name="Francisco Teles" userId="1b83a0f9-b08f-4654-b11d-861f5e64d4c8" providerId="ADAL" clId="{8E5EC213-A92A-41E1-B8B5-76F391F46CD7}" dt="2022-06-02T12:59:04.655" v="7960"/>
        <pc:sldMkLst>
          <pc:docMk/>
          <pc:sldMk cId="355413002" sldId="2076137931"/>
        </pc:sldMkLst>
      </pc:sldChg>
      <pc:sldChg chg="del ord">
        <pc:chgData name="Francisco Teles" userId="1b83a0f9-b08f-4654-b11d-861f5e64d4c8" providerId="ADAL" clId="{8E5EC213-A92A-41E1-B8B5-76F391F46CD7}" dt="2022-05-31T19:52:08.179" v="670" actId="2696"/>
        <pc:sldMkLst>
          <pc:docMk/>
          <pc:sldMk cId="2012859735" sldId="2076137931"/>
        </pc:sldMkLst>
      </pc:sldChg>
      <pc:sldChg chg="add del">
        <pc:chgData name="Francisco Teles" userId="1b83a0f9-b08f-4654-b11d-861f5e64d4c8" providerId="ADAL" clId="{8E5EC213-A92A-41E1-B8B5-76F391F46CD7}" dt="2022-05-31T19:52:32.608" v="673"/>
        <pc:sldMkLst>
          <pc:docMk/>
          <pc:sldMk cId="3394767229" sldId="2076137931"/>
        </pc:sldMkLst>
      </pc:sldChg>
      <pc:sldChg chg="del mod ord modTransition modShow">
        <pc:chgData name="Francisco Teles" userId="1b83a0f9-b08f-4654-b11d-861f5e64d4c8" providerId="ADAL" clId="{8E5EC213-A92A-41E1-B8B5-76F391F46CD7}" dt="2022-06-02T09:18:58.605" v="7048" actId="47"/>
        <pc:sldMkLst>
          <pc:docMk/>
          <pc:sldMk cId="1588116752" sldId="2076137932"/>
        </pc:sldMkLst>
      </pc:sldChg>
      <pc:sldChg chg="del ord modTransition">
        <pc:chgData name="Francisco Teles" userId="1b83a0f9-b08f-4654-b11d-861f5e64d4c8" providerId="ADAL" clId="{8E5EC213-A92A-41E1-B8B5-76F391F46CD7}" dt="2022-06-02T07:57:34.908" v="6640" actId="47"/>
        <pc:sldMkLst>
          <pc:docMk/>
          <pc:sldMk cId="3493563952" sldId="2076137933"/>
        </pc:sldMkLst>
      </pc:sldChg>
      <pc:sldChg chg="addSp mod ord modTransition">
        <pc:chgData name="Francisco Teles" userId="1b83a0f9-b08f-4654-b11d-861f5e64d4c8" providerId="ADAL" clId="{8E5EC213-A92A-41E1-B8B5-76F391F46CD7}" dt="2022-06-01T12:15:48.720" v="2246" actId="22"/>
        <pc:sldMkLst>
          <pc:docMk/>
          <pc:sldMk cId="3023642519" sldId="2076137934"/>
        </pc:sldMkLst>
        <pc:spChg chg="add">
          <ac:chgData name="Francisco Teles" userId="1b83a0f9-b08f-4654-b11d-861f5e64d4c8" providerId="ADAL" clId="{8E5EC213-A92A-41E1-B8B5-76F391F46CD7}" dt="2022-06-01T12:15:48.720" v="2246" actId="22"/>
          <ac:spMkLst>
            <pc:docMk/>
            <pc:sldMk cId="3023642519" sldId="2076137934"/>
            <ac:spMk id="3" creationId="{195E44A3-7891-ED7D-7C8D-967B7CE86F09}"/>
          </ac:spMkLst>
        </pc:spChg>
      </pc:sldChg>
      <pc:sldChg chg="addSp mod ord modTransition">
        <pc:chgData name="Francisco Teles" userId="1b83a0f9-b08f-4654-b11d-861f5e64d4c8" providerId="ADAL" clId="{8E5EC213-A92A-41E1-B8B5-76F391F46CD7}" dt="2022-06-01T12:15:41.667" v="2241" actId="22"/>
        <pc:sldMkLst>
          <pc:docMk/>
          <pc:sldMk cId="2882544747" sldId="2076137935"/>
        </pc:sldMkLst>
        <pc:spChg chg="add">
          <ac:chgData name="Francisco Teles" userId="1b83a0f9-b08f-4654-b11d-861f5e64d4c8" providerId="ADAL" clId="{8E5EC213-A92A-41E1-B8B5-76F391F46CD7}" dt="2022-06-01T12:15:41.667" v="2241" actId="22"/>
          <ac:spMkLst>
            <pc:docMk/>
            <pc:sldMk cId="2882544747" sldId="2076137935"/>
            <ac:spMk id="3" creationId="{3B5DE4ED-AD82-C836-6FBE-B52A45C88B1E}"/>
          </ac:spMkLst>
        </pc:spChg>
      </pc:sldChg>
      <pc:sldChg chg="del mod ord modTransition modShow">
        <pc:chgData name="Francisco Teles" userId="1b83a0f9-b08f-4654-b11d-861f5e64d4c8" providerId="ADAL" clId="{8E5EC213-A92A-41E1-B8B5-76F391F46CD7}" dt="2022-06-02T09:18:59.298" v="7049" actId="47"/>
        <pc:sldMkLst>
          <pc:docMk/>
          <pc:sldMk cId="853000939" sldId="2076137936"/>
        </pc:sldMkLst>
      </pc:sldChg>
      <pc:sldChg chg="addSp mod ord modTransition">
        <pc:chgData name="Francisco Teles" userId="1b83a0f9-b08f-4654-b11d-861f5e64d4c8" providerId="ADAL" clId="{8E5EC213-A92A-41E1-B8B5-76F391F46CD7}" dt="2022-06-01T12:15:42.730" v="2242" actId="22"/>
        <pc:sldMkLst>
          <pc:docMk/>
          <pc:sldMk cId="1048860684" sldId="2076137937"/>
        </pc:sldMkLst>
        <pc:spChg chg="add">
          <ac:chgData name="Francisco Teles" userId="1b83a0f9-b08f-4654-b11d-861f5e64d4c8" providerId="ADAL" clId="{8E5EC213-A92A-41E1-B8B5-76F391F46CD7}" dt="2022-06-01T12:15:42.730" v="2242" actId="22"/>
          <ac:spMkLst>
            <pc:docMk/>
            <pc:sldMk cId="1048860684" sldId="2076137937"/>
            <ac:spMk id="3" creationId="{EE59DE73-CF7C-543B-D42F-B80CA6431DF0}"/>
          </ac:spMkLst>
        </pc:spChg>
      </pc:sldChg>
      <pc:sldChg chg="ord modTransition">
        <pc:chgData name="Francisco Teles" userId="1b83a0f9-b08f-4654-b11d-861f5e64d4c8" providerId="ADAL" clId="{8E5EC213-A92A-41E1-B8B5-76F391F46CD7}" dt="2022-06-02T09:18:53.983" v="7047"/>
        <pc:sldMkLst>
          <pc:docMk/>
          <pc:sldMk cId="3149417162" sldId="2076137938"/>
        </pc:sldMkLst>
      </pc:sldChg>
      <pc:sldChg chg="del ord modTransition">
        <pc:chgData name="Francisco Teles" userId="1b83a0f9-b08f-4654-b11d-861f5e64d4c8" providerId="ADAL" clId="{8E5EC213-A92A-41E1-B8B5-76F391F46CD7}" dt="2022-06-02T07:57:38.429" v="6641" actId="47"/>
        <pc:sldMkLst>
          <pc:docMk/>
          <pc:sldMk cId="142672741" sldId="2076137939"/>
        </pc:sldMkLst>
      </pc:sldChg>
      <pc:sldChg chg="ord modTransition">
        <pc:chgData name="Francisco Teles" userId="1b83a0f9-b08f-4654-b11d-861f5e64d4c8" providerId="ADAL" clId="{8E5EC213-A92A-41E1-B8B5-76F391F46CD7}" dt="2022-06-02T09:18:53.983" v="7047"/>
        <pc:sldMkLst>
          <pc:docMk/>
          <pc:sldMk cId="3551289098" sldId="2076137940"/>
        </pc:sldMkLst>
      </pc:sldChg>
      <pc:sldChg chg="ord modTransition">
        <pc:chgData name="Francisco Teles" userId="1b83a0f9-b08f-4654-b11d-861f5e64d4c8" providerId="ADAL" clId="{8E5EC213-A92A-41E1-B8B5-76F391F46CD7}" dt="2022-05-31T20:03:03.301" v="1231"/>
        <pc:sldMkLst>
          <pc:docMk/>
          <pc:sldMk cId="2994746541" sldId="2076137941"/>
        </pc:sldMkLst>
      </pc:sldChg>
      <pc:sldChg chg="ord modTransition">
        <pc:chgData name="Francisco Teles" userId="1b83a0f9-b08f-4654-b11d-861f5e64d4c8" providerId="ADAL" clId="{8E5EC213-A92A-41E1-B8B5-76F391F46CD7}" dt="2022-05-31T20:03:03.301" v="1231"/>
        <pc:sldMkLst>
          <pc:docMk/>
          <pc:sldMk cId="3647234494" sldId="2076137942"/>
        </pc:sldMkLst>
      </pc:sldChg>
      <pc:sldChg chg="del ord modTransition">
        <pc:chgData name="Francisco Teles" userId="1b83a0f9-b08f-4654-b11d-861f5e64d4c8" providerId="ADAL" clId="{8E5EC213-A92A-41E1-B8B5-76F391F46CD7}" dt="2022-06-02T10:26:09.996" v="7702" actId="47"/>
        <pc:sldMkLst>
          <pc:docMk/>
          <pc:sldMk cId="1955996939" sldId="2076137943"/>
        </pc:sldMkLst>
      </pc:sldChg>
      <pc:sldChg chg="add del mod ord modTransition modShow">
        <pc:chgData name="Francisco Teles" userId="1b83a0f9-b08f-4654-b11d-861f5e64d4c8" providerId="ADAL" clId="{8E5EC213-A92A-41E1-B8B5-76F391F46CD7}" dt="2022-06-02T10:26:34.389" v="7757" actId="729"/>
        <pc:sldMkLst>
          <pc:docMk/>
          <pc:sldMk cId="4006282418" sldId="2076137944"/>
        </pc:sldMkLst>
      </pc:sldChg>
      <pc:sldChg chg="add del ord setBg">
        <pc:chgData name="Francisco Teles" userId="1b83a0f9-b08f-4654-b11d-861f5e64d4c8" providerId="ADAL" clId="{8E5EC213-A92A-41E1-B8B5-76F391F46CD7}" dt="2022-06-02T07:51:27.250" v="6500"/>
        <pc:sldMkLst>
          <pc:docMk/>
          <pc:sldMk cId="553066560" sldId="2103813043"/>
        </pc:sldMkLst>
      </pc:sldChg>
      <pc:sldChg chg="addSp delSp modSp add del mod ord addAnim delAnim modShow">
        <pc:chgData name="Francisco Teles" userId="1b83a0f9-b08f-4654-b11d-861f5e64d4c8" providerId="ADAL" clId="{8E5EC213-A92A-41E1-B8B5-76F391F46CD7}" dt="2022-06-03T06:47:31.461" v="8437" actId="47"/>
        <pc:sldMkLst>
          <pc:docMk/>
          <pc:sldMk cId="3693542446" sldId="2147347501"/>
        </pc:sldMkLst>
        <pc:spChg chg="add del mod">
          <ac:chgData name="Francisco Teles" userId="1b83a0f9-b08f-4654-b11d-861f5e64d4c8" providerId="ADAL" clId="{8E5EC213-A92A-41E1-B8B5-76F391F46CD7}" dt="2022-06-02T07:49:49.022" v="6490" actId="1076"/>
          <ac:spMkLst>
            <pc:docMk/>
            <pc:sldMk cId="3693542446" sldId="2147347501"/>
            <ac:spMk id="66" creationId="{48BB7D5E-41BF-4A35-9D7C-574B88065EA7}"/>
          </ac:spMkLst>
        </pc:spChg>
      </pc:sldChg>
      <pc:sldChg chg="add del mod ord modShow">
        <pc:chgData name="Francisco Teles" userId="1b83a0f9-b08f-4654-b11d-861f5e64d4c8" providerId="ADAL" clId="{8E5EC213-A92A-41E1-B8B5-76F391F46CD7}" dt="2022-06-03T06:47:30.195" v="8436" actId="47"/>
        <pc:sldMkLst>
          <pc:docMk/>
          <pc:sldMk cId="4127075221" sldId="2147347535"/>
        </pc:sldMkLst>
      </pc:sldChg>
      <pc:sldChg chg="del modTransition">
        <pc:chgData name="Francisco Teles" userId="1b83a0f9-b08f-4654-b11d-861f5e64d4c8" providerId="ADAL" clId="{8E5EC213-A92A-41E1-B8B5-76F391F46CD7}" dt="2022-06-02T10:27:34.035" v="7758" actId="47"/>
        <pc:sldMkLst>
          <pc:docMk/>
          <pc:sldMk cId="321355592" sldId="2147469338"/>
        </pc:sldMkLst>
      </pc:sldChg>
      <pc:sldChg chg="del modTransition">
        <pc:chgData name="Francisco Teles" userId="1b83a0f9-b08f-4654-b11d-861f5e64d4c8" providerId="ADAL" clId="{8E5EC213-A92A-41E1-B8B5-76F391F46CD7}" dt="2022-06-02T10:27:34.035" v="7758" actId="47"/>
        <pc:sldMkLst>
          <pc:docMk/>
          <pc:sldMk cId="2587842582" sldId="2147469388"/>
        </pc:sldMkLst>
      </pc:sldChg>
      <pc:sldChg chg="del modTransition">
        <pc:chgData name="Francisco Teles" userId="1b83a0f9-b08f-4654-b11d-861f5e64d4c8" providerId="ADAL" clId="{8E5EC213-A92A-41E1-B8B5-76F391F46CD7}" dt="2022-06-02T10:27:34.035" v="7758" actId="47"/>
        <pc:sldMkLst>
          <pc:docMk/>
          <pc:sldMk cId="869852051" sldId="2147469389"/>
        </pc:sldMkLst>
      </pc:sldChg>
      <pc:sldChg chg="del modTransition">
        <pc:chgData name="Francisco Teles" userId="1b83a0f9-b08f-4654-b11d-861f5e64d4c8" providerId="ADAL" clId="{8E5EC213-A92A-41E1-B8B5-76F391F46CD7}" dt="2022-06-02T10:27:34.035" v="7758" actId="47"/>
        <pc:sldMkLst>
          <pc:docMk/>
          <pc:sldMk cId="3688707946" sldId="2147469417"/>
        </pc:sldMkLst>
      </pc:sldChg>
      <pc:sldChg chg="del modTransition">
        <pc:chgData name="Francisco Teles" userId="1b83a0f9-b08f-4654-b11d-861f5e64d4c8" providerId="ADAL" clId="{8E5EC213-A92A-41E1-B8B5-76F391F46CD7}" dt="2022-06-02T10:27:34.035" v="7758" actId="47"/>
        <pc:sldMkLst>
          <pc:docMk/>
          <pc:sldMk cId="358635284" sldId="2147469426"/>
        </pc:sldMkLst>
      </pc:sldChg>
      <pc:sldChg chg="modSp add mod modTransition modAnim">
        <pc:chgData name="Francisco Teles" userId="1b83a0f9-b08f-4654-b11d-861f5e64d4c8" providerId="ADAL" clId="{8E5EC213-A92A-41E1-B8B5-76F391F46CD7}" dt="2022-06-02T10:31:53.156" v="7785" actId="2711"/>
        <pc:sldMkLst>
          <pc:docMk/>
          <pc:sldMk cId="1089283184" sldId="2147469427"/>
        </pc:sldMkLst>
        <pc:spChg chg="mod">
          <ac:chgData name="Francisco Teles" userId="1b83a0f9-b08f-4654-b11d-861f5e64d4c8" providerId="ADAL" clId="{8E5EC213-A92A-41E1-B8B5-76F391F46CD7}" dt="2022-06-02T10:31:45.837" v="7783" actId="2711"/>
          <ac:spMkLst>
            <pc:docMk/>
            <pc:sldMk cId="1089283184" sldId="2147469427"/>
            <ac:spMk id="2" creationId="{0E7B0580-6DD7-495E-92DB-7D39C940D3F9}"/>
          </ac:spMkLst>
        </pc:spChg>
        <pc:spChg chg="mod">
          <ac:chgData name="Francisco Teles" userId="1b83a0f9-b08f-4654-b11d-861f5e64d4c8" providerId="ADAL" clId="{8E5EC213-A92A-41E1-B8B5-76F391F46CD7}" dt="2022-05-31T19:23:07.365" v="110" actId="1076"/>
          <ac:spMkLst>
            <pc:docMk/>
            <pc:sldMk cId="1089283184" sldId="2147469427"/>
            <ac:spMk id="3" creationId="{AAE7FAF6-C53A-42B8-A248-5A7F3E65FF81}"/>
          </ac:spMkLst>
        </pc:spChg>
        <pc:graphicFrameChg chg="mod">
          <ac:chgData name="Francisco Teles" userId="1b83a0f9-b08f-4654-b11d-861f5e64d4c8" providerId="ADAL" clId="{8E5EC213-A92A-41E1-B8B5-76F391F46CD7}" dt="2022-06-02T10:31:53.156" v="7785" actId="2711"/>
          <ac:graphicFrameMkLst>
            <pc:docMk/>
            <pc:sldMk cId="1089283184" sldId="2147469427"/>
            <ac:graphicFrameMk id="7" creationId="{00081F32-77C6-453C-822C-8B8942A7AD2C}"/>
          </ac:graphicFrameMkLst>
        </pc:graphicFrameChg>
      </pc:sldChg>
      <pc:sldChg chg="add del">
        <pc:chgData name="Francisco Teles" userId="1b83a0f9-b08f-4654-b11d-861f5e64d4c8" providerId="ADAL" clId="{8E5EC213-A92A-41E1-B8B5-76F391F46CD7}" dt="2022-05-31T19:22:57.315" v="107"/>
        <pc:sldMkLst>
          <pc:docMk/>
          <pc:sldMk cId="3145174835" sldId="2147469427"/>
        </pc:sldMkLst>
      </pc:sldChg>
      <pc:sldChg chg="modSp add mod ord modTransition modAnim">
        <pc:chgData name="Francisco Teles" userId="1b83a0f9-b08f-4654-b11d-861f5e64d4c8" providerId="ADAL" clId="{8E5EC213-A92A-41E1-B8B5-76F391F46CD7}" dt="2022-06-02T10:32:13.059" v="7787" actId="2711"/>
        <pc:sldMkLst>
          <pc:docMk/>
          <pc:sldMk cId="1178982917" sldId="2147469428"/>
        </pc:sldMkLst>
        <pc:spChg chg="mod">
          <ac:chgData name="Francisco Teles" userId="1b83a0f9-b08f-4654-b11d-861f5e64d4c8" providerId="ADAL" clId="{8E5EC213-A92A-41E1-B8B5-76F391F46CD7}" dt="2022-06-02T10:32:03.323" v="7786" actId="2711"/>
          <ac:spMkLst>
            <pc:docMk/>
            <pc:sldMk cId="1178982917" sldId="2147469428"/>
            <ac:spMk id="2" creationId="{0E7B0580-6DD7-495E-92DB-7D39C940D3F9}"/>
          </ac:spMkLst>
        </pc:spChg>
        <pc:spChg chg="mod">
          <ac:chgData name="Francisco Teles" userId="1b83a0f9-b08f-4654-b11d-861f5e64d4c8" providerId="ADAL" clId="{8E5EC213-A92A-41E1-B8B5-76F391F46CD7}" dt="2022-05-31T19:23:32.408" v="122" actId="1076"/>
          <ac:spMkLst>
            <pc:docMk/>
            <pc:sldMk cId="1178982917" sldId="2147469428"/>
            <ac:spMk id="3" creationId="{AAE7FAF6-C53A-42B8-A248-5A7F3E65FF81}"/>
          </ac:spMkLst>
        </pc:spChg>
        <pc:graphicFrameChg chg="mod">
          <ac:chgData name="Francisco Teles" userId="1b83a0f9-b08f-4654-b11d-861f5e64d4c8" providerId="ADAL" clId="{8E5EC213-A92A-41E1-B8B5-76F391F46CD7}" dt="2022-06-02T10:32:13.059" v="7787" actId="2711"/>
          <ac:graphicFrameMkLst>
            <pc:docMk/>
            <pc:sldMk cId="1178982917" sldId="2147469428"/>
            <ac:graphicFrameMk id="7" creationId="{00081F32-77C6-453C-822C-8B8942A7AD2C}"/>
          </ac:graphicFrameMkLst>
        </pc:graphicFrameChg>
      </pc:sldChg>
      <pc:sldChg chg="add del">
        <pc:chgData name="Francisco Teles" userId="1b83a0f9-b08f-4654-b11d-861f5e64d4c8" providerId="ADAL" clId="{8E5EC213-A92A-41E1-B8B5-76F391F46CD7}" dt="2022-05-31T19:23:23.674" v="118"/>
        <pc:sldMkLst>
          <pc:docMk/>
          <pc:sldMk cId="1439867904" sldId="2147469428"/>
        </pc:sldMkLst>
      </pc:sldChg>
      <pc:sldChg chg="modSp add mod modTransition modAnim">
        <pc:chgData name="Francisco Teles" userId="1b83a0f9-b08f-4654-b11d-861f5e64d4c8" providerId="ADAL" clId="{8E5EC213-A92A-41E1-B8B5-76F391F46CD7}" dt="2022-06-02T10:32:36.277" v="7789" actId="2711"/>
        <pc:sldMkLst>
          <pc:docMk/>
          <pc:sldMk cId="1231834586" sldId="2147469429"/>
        </pc:sldMkLst>
        <pc:spChg chg="mod">
          <ac:chgData name="Francisco Teles" userId="1b83a0f9-b08f-4654-b11d-861f5e64d4c8" providerId="ADAL" clId="{8E5EC213-A92A-41E1-B8B5-76F391F46CD7}" dt="2022-06-02T10:32:31.655" v="7788" actId="2711"/>
          <ac:spMkLst>
            <pc:docMk/>
            <pc:sldMk cId="1231834586" sldId="2147469429"/>
            <ac:spMk id="2" creationId="{0E7B0580-6DD7-495E-92DB-7D39C940D3F9}"/>
          </ac:spMkLst>
        </pc:spChg>
        <pc:spChg chg="mod">
          <ac:chgData name="Francisco Teles" userId="1b83a0f9-b08f-4654-b11d-861f5e64d4c8" providerId="ADAL" clId="{8E5EC213-A92A-41E1-B8B5-76F391F46CD7}" dt="2022-05-31T19:23:57.895" v="136" actId="1076"/>
          <ac:spMkLst>
            <pc:docMk/>
            <pc:sldMk cId="1231834586" sldId="2147469429"/>
            <ac:spMk id="3" creationId="{AAE7FAF6-C53A-42B8-A248-5A7F3E65FF81}"/>
          </ac:spMkLst>
        </pc:spChg>
        <pc:graphicFrameChg chg="mod">
          <ac:chgData name="Francisco Teles" userId="1b83a0f9-b08f-4654-b11d-861f5e64d4c8" providerId="ADAL" clId="{8E5EC213-A92A-41E1-B8B5-76F391F46CD7}" dt="2022-06-02T10:32:36.277" v="7789" actId="2711"/>
          <ac:graphicFrameMkLst>
            <pc:docMk/>
            <pc:sldMk cId="1231834586" sldId="2147469429"/>
            <ac:graphicFrameMk id="7" creationId="{00081F32-77C6-453C-822C-8B8942A7AD2C}"/>
          </ac:graphicFrameMkLst>
        </pc:graphicFrameChg>
      </pc:sldChg>
      <pc:sldChg chg="add del">
        <pc:chgData name="Francisco Teles" userId="1b83a0f9-b08f-4654-b11d-861f5e64d4c8" providerId="ADAL" clId="{8E5EC213-A92A-41E1-B8B5-76F391F46CD7}" dt="2022-05-31T19:24:26.861" v="145"/>
        <pc:sldMkLst>
          <pc:docMk/>
          <pc:sldMk cId="493163513" sldId="2147469430"/>
        </pc:sldMkLst>
      </pc:sldChg>
      <pc:sldChg chg="modSp add mod modTransition modAnim modNotesTx">
        <pc:chgData name="Francisco Teles" userId="1b83a0f9-b08f-4654-b11d-861f5e64d4c8" providerId="ADAL" clId="{8E5EC213-A92A-41E1-B8B5-76F391F46CD7}" dt="2022-06-02T10:32:55.263" v="7791" actId="2711"/>
        <pc:sldMkLst>
          <pc:docMk/>
          <pc:sldMk cId="2849598409" sldId="2147469430"/>
        </pc:sldMkLst>
        <pc:spChg chg="mod">
          <ac:chgData name="Francisco Teles" userId="1b83a0f9-b08f-4654-b11d-861f5e64d4c8" providerId="ADAL" clId="{8E5EC213-A92A-41E1-B8B5-76F391F46CD7}" dt="2022-06-02T10:32:51.609" v="7790" actId="2711"/>
          <ac:spMkLst>
            <pc:docMk/>
            <pc:sldMk cId="2849598409" sldId="2147469430"/>
            <ac:spMk id="2" creationId="{0E7B0580-6DD7-495E-92DB-7D39C940D3F9}"/>
          </ac:spMkLst>
        </pc:spChg>
        <pc:spChg chg="mod">
          <ac:chgData name="Francisco Teles" userId="1b83a0f9-b08f-4654-b11d-861f5e64d4c8" providerId="ADAL" clId="{8E5EC213-A92A-41E1-B8B5-76F391F46CD7}" dt="2022-05-31T19:26:15.556" v="345" actId="1076"/>
          <ac:spMkLst>
            <pc:docMk/>
            <pc:sldMk cId="2849598409" sldId="2147469430"/>
            <ac:spMk id="3" creationId="{AAE7FAF6-C53A-42B8-A248-5A7F3E65FF81}"/>
          </ac:spMkLst>
        </pc:spChg>
        <pc:graphicFrameChg chg="mod">
          <ac:chgData name="Francisco Teles" userId="1b83a0f9-b08f-4654-b11d-861f5e64d4c8" providerId="ADAL" clId="{8E5EC213-A92A-41E1-B8B5-76F391F46CD7}" dt="2022-06-02T10:32:55.263" v="7791" actId="2711"/>
          <ac:graphicFrameMkLst>
            <pc:docMk/>
            <pc:sldMk cId="2849598409" sldId="2147469430"/>
            <ac:graphicFrameMk id="7" creationId="{00081F32-77C6-453C-822C-8B8942A7AD2C}"/>
          </ac:graphicFrameMkLst>
        </pc:graphicFrameChg>
      </pc:sldChg>
      <pc:sldChg chg="modSp add mod ord modTransition modAnim">
        <pc:chgData name="Francisco Teles" userId="1b83a0f9-b08f-4654-b11d-861f5e64d4c8" providerId="ADAL" clId="{8E5EC213-A92A-41E1-B8B5-76F391F46CD7}" dt="2022-06-20T10:20:00.971" v="8483"/>
        <pc:sldMkLst>
          <pc:docMk/>
          <pc:sldMk cId="2809994699" sldId="2147469431"/>
        </pc:sldMkLst>
        <pc:spChg chg="mod">
          <ac:chgData name="Francisco Teles" userId="1b83a0f9-b08f-4654-b11d-861f5e64d4c8" providerId="ADAL" clId="{8E5EC213-A92A-41E1-B8B5-76F391F46CD7}" dt="2022-06-02T10:33:15.630" v="7793" actId="2711"/>
          <ac:spMkLst>
            <pc:docMk/>
            <pc:sldMk cId="2809994699" sldId="2147469431"/>
            <ac:spMk id="2" creationId="{0E7B0580-6DD7-495E-92DB-7D39C940D3F9}"/>
          </ac:spMkLst>
        </pc:spChg>
        <pc:spChg chg="mod">
          <ac:chgData name="Francisco Teles" userId="1b83a0f9-b08f-4654-b11d-861f5e64d4c8" providerId="ADAL" clId="{8E5EC213-A92A-41E1-B8B5-76F391F46CD7}" dt="2022-05-31T19:32:16.650" v="437" actId="1076"/>
          <ac:spMkLst>
            <pc:docMk/>
            <pc:sldMk cId="2809994699" sldId="2147469431"/>
            <ac:spMk id="3" creationId="{AAE7FAF6-C53A-42B8-A248-5A7F3E65FF81}"/>
          </ac:spMkLst>
        </pc:spChg>
        <pc:graphicFrameChg chg="mod">
          <ac:chgData name="Francisco Teles" userId="1b83a0f9-b08f-4654-b11d-861f5e64d4c8" providerId="ADAL" clId="{8E5EC213-A92A-41E1-B8B5-76F391F46CD7}" dt="2022-06-02T10:33:19.607" v="7794" actId="2711"/>
          <ac:graphicFrameMkLst>
            <pc:docMk/>
            <pc:sldMk cId="2809994699" sldId="2147469431"/>
            <ac:graphicFrameMk id="7" creationId="{00081F32-77C6-453C-822C-8B8942A7AD2C}"/>
          </ac:graphicFrameMkLst>
        </pc:graphicFrameChg>
      </pc:sldChg>
      <pc:sldChg chg="addSp delSp modSp add mod modTransition">
        <pc:chgData name="Francisco Teles" userId="1b83a0f9-b08f-4654-b11d-861f5e64d4c8" providerId="ADAL" clId="{8E5EC213-A92A-41E1-B8B5-76F391F46CD7}" dt="2022-06-01T12:12:36.555" v="2174" actId="1076"/>
        <pc:sldMkLst>
          <pc:docMk/>
          <pc:sldMk cId="475433148" sldId="2147469432"/>
        </pc:sldMkLst>
        <pc:spChg chg="mod">
          <ac:chgData name="Francisco Teles" userId="1b83a0f9-b08f-4654-b11d-861f5e64d4c8" providerId="ADAL" clId="{8E5EC213-A92A-41E1-B8B5-76F391F46CD7}" dt="2022-05-31T19:44:27.248" v="647" actId="108"/>
          <ac:spMkLst>
            <pc:docMk/>
            <pc:sldMk cId="475433148" sldId="2147469432"/>
            <ac:spMk id="2" creationId="{11B89988-DBBE-4995-A971-E9E08105E14F}"/>
          </ac:spMkLst>
        </pc:spChg>
        <pc:spChg chg="del">
          <ac:chgData name="Francisco Teles" userId="1b83a0f9-b08f-4654-b11d-861f5e64d4c8" providerId="ADAL" clId="{8E5EC213-A92A-41E1-B8B5-76F391F46CD7}" dt="2022-05-31T19:28:33.539" v="427" actId="478"/>
          <ac:spMkLst>
            <pc:docMk/>
            <pc:sldMk cId="475433148" sldId="2147469432"/>
            <ac:spMk id="3" creationId="{2C63DFDA-8637-4082-A042-07C920B63B05}"/>
          </ac:spMkLst>
        </pc:spChg>
        <pc:spChg chg="add mod">
          <ac:chgData name="Francisco Teles" userId="1b83a0f9-b08f-4654-b11d-861f5e64d4c8" providerId="ADAL" clId="{8E5EC213-A92A-41E1-B8B5-76F391F46CD7}" dt="2022-06-01T12:12:36.555" v="2174" actId="1076"/>
          <ac:spMkLst>
            <pc:docMk/>
            <pc:sldMk cId="475433148" sldId="2147469432"/>
            <ac:spMk id="3" creationId="{6673913C-8CB9-3305-F6B9-CC49BB60FBF3}"/>
          </ac:spMkLst>
        </pc:spChg>
        <pc:spChg chg="mod">
          <ac:chgData name="Francisco Teles" userId="1b83a0f9-b08f-4654-b11d-861f5e64d4c8" providerId="ADAL" clId="{8E5EC213-A92A-41E1-B8B5-76F391F46CD7}" dt="2022-05-31T19:34:09.644" v="455" actId="313"/>
          <ac:spMkLst>
            <pc:docMk/>
            <pc:sldMk cId="475433148" sldId="2147469432"/>
            <ac:spMk id="4" creationId="{72C9FE05-70C0-4E54-9D95-0F457C35CF29}"/>
          </ac:spMkLst>
        </pc:spChg>
        <pc:spChg chg="add del mod">
          <ac:chgData name="Francisco Teles" userId="1b83a0f9-b08f-4654-b11d-861f5e64d4c8" providerId="ADAL" clId="{8E5EC213-A92A-41E1-B8B5-76F391F46CD7}" dt="2022-05-31T19:28:44.565" v="429" actId="478"/>
          <ac:spMkLst>
            <pc:docMk/>
            <pc:sldMk cId="475433148" sldId="2147469432"/>
            <ac:spMk id="7" creationId="{FAACEB3C-2D27-4669-89AF-199368E3EE45}"/>
          </ac:spMkLst>
        </pc:spChg>
        <pc:spChg chg="add mod">
          <ac:chgData name="Francisco Teles" userId="1b83a0f9-b08f-4654-b11d-861f5e64d4c8" providerId="ADAL" clId="{8E5EC213-A92A-41E1-B8B5-76F391F46CD7}" dt="2022-05-31T19:28:41.833" v="428"/>
          <ac:spMkLst>
            <pc:docMk/>
            <pc:sldMk cId="475433148" sldId="2147469432"/>
            <ac:spMk id="13" creationId="{091B68D2-4D44-DB02-71F4-CA0A5A41FD35}"/>
          </ac:spMkLst>
        </pc:spChg>
        <pc:picChg chg="del">
          <ac:chgData name="Francisco Teles" userId="1b83a0f9-b08f-4654-b11d-861f5e64d4c8" providerId="ADAL" clId="{8E5EC213-A92A-41E1-B8B5-76F391F46CD7}" dt="2022-05-31T19:28:31.439" v="426" actId="478"/>
          <ac:picMkLst>
            <pc:docMk/>
            <pc:sldMk cId="475433148" sldId="2147469432"/>
            <ac:picMk id="9" creationId="{1787D172-DDEE-468F-A7B2-1F268AD323DA}"/>
          </ac:picMkLst>
        </pc:picChg>
        <pc:picChg chg="add mod">
          <ac:chgData name="Francisco Teles" userId="1b83a0f9-b08f-4654-b11d-861f5e64d4c8" providerId="ADAL" clId="{8E5EC213-A92A-41E1-B8B5-76F391F46CD7}" dt="2022-05-31T19:28:41.833" v="428"/>
          <ac:picMkLst>
            <pc:docMk/>
            <pc:sldMk cId="475433148" sldId="2147469432"/>
            <ac:picMk id="14" creationId="{43C1E460-C167-4791-0323-FC348D7EE8D3}"/>
          </ac:picMkLst>
        </pc:picChg>
      </pc:sldChg>
      <pc:sldChg chg="add del">
        <pc:chgData name="Francisco Teles" userId="1b83a0f9-b08f-4654-b11d-861f5e64d4c8" providerId="ADAL" clId="{8E5EC213-A92A-41E1-B8B5-76F391F46CD7}" dt="2022-05-31T19:28:08.564" v="417"/>
        <pc:sldMkLst>
          <pc:docMk/>
          <pc:sldMk cId="1142996642" sldId="2147469432"/>
        </pc:sldMkLst>
      </pc:sldChg>
      <pc:sldChg chg="addSp modSp add mod modTransition">
        <pc:chgData name="Francisco Teles" userId="1b83a0f9-b08f-4654-b11d-861f5e64d4c8" providerId="ADAL" clId="{8E5EC213-A92A-41E1-B8B5-76F391F46CD7}" dt="2022-06-01T12:13:55.016" v="2191" actId="22"/>
        <pc:sldMkLst>
          <pc:docMk/>
          <pc:sldMk cId="2622116121" sldId="2147469433"/>
        </pc:sldMkLst>
        <pc:spChg chg="add">
          <ac:chgData name="Francisco Teles" userId="1b83a0f9-b08f-4654-b11d-861f5e64d4c8" providerId="ADAL" clId="{8E5EC213-A92A-41E1-B8B5-76F391F46CD7}" dt="2022-06-01T12:13:55.016" v="2191" actId="22"/>
          <ac:spMkLst>
            <pc:docMk/>
            <pc:sldMk cId="2622116121" sldId="2147469433"/>
            <ac:spMk id="2" creationId="{09CF96A4-790C-F946-4A07-F6BC819105CE}"/>
          </ac:spMkLst>
        </pc:spChg>
        <pc:spChg chg="mod">
          <ac:chgData name="Francisco Teles" userId="1b83a0f9-b08f-4654-b11d-861f5e64d4c8" providerId="ADAL" clId="{8E5EC213-A92A-41E1-B8B5-76F391F46CD7}" dt="2022-05-31T19:29:01.622" v="431" actId="27636"/>
          <ac:spMkLst>
            <pc:docMk/>
            <pc:sldMk cId="2622116121" sldId="2147469433"/>
            <ac:spMk id="3" creationId="{7EC93A79-772A-425B-AA4C-DFEC954C16B3}"/>
          </ac:spMkLst>
        </pc:spChg>
      </pc:sldChg>
      <pc:sldChg chg="modSp add mod ord modTransition modAnim">
        <pc:chgData name="Francisco Teles" userId="1b83a0f9-b08f-4654-b11d-861f5e64d4c8" providerId="ADAL" clId="{8E5EC213-A92A-41E1-B8B5-76F391F46CD7}" dt="2022-06-02T10:33:35.924" v="7796" actId="2711"/>
        <pc:sldMkLst>
          <pc:docMk/>
          <pc:sldMk cId="2328620289" sldId="2147469434"/>
        </pc:sldMkLst>
        <pc:spChg chg="mod">
          <ac:chgData name="Francisco Teles" userId="1b83a0f9-b08f-4654-b11d-861f5e64d4c8" providerId="ADAL" clId="{8E5EC213-A92A-41E1-B8B5-76F391F46CD7}" dt="2022-06-02T10:33:31.555" v="7795" actId="2711"/>
          <ac:spMkLst>
            <pc:docMk/>
            <pc:sldMk cId="2328620289" sldId="2147469434"/>
            <ac:spMk id="2" creationId="{0E7B0580-6DD7-495E-92DB-7D39C940D3F9}"/>
          </ac:spMkLst>
        </pc:spChg>
        <pc:spChg chg="mod">
          <ac:chgData name="Francisco Teles" userId="1b83a0f9-b08f-4654-b11d-861f5e64d4c8" providerId="ADAL" clId="{8E5EC213-A92A-41E1-B8B5-76F391F46CD7}" dt="2022-05-31T19:32:55.802" v="445" actId="1076"/>
          <ac:spMkLst>
            <pc:docMk/>
            <pc:sldMk cId="2328620289" sldId="2147469434"/>
            <ac:spMk id="3" creationId="{AAE7FAF6-C53A-42B8-A248-5A7F3E65FF81}"/>
          </ac:spMkLst>
        </pc:spChg>
        <pc:graphicFrameChg chg="mod">
          <ac:chgData name="Francisco Teles" userId="1b83a0f9-b08f-4654-b11d-861f5e64d4c8" providerId="ADAL" clId="{8E5EC213-A92A-41E1-B8B5-76F391F46CD7}" dt="2022-06-02T10:33:35.924" v="7796" actId="2711"/>
          <ac:graphicFrameMkLst>
            <pc:docMk/>
            <pc:sldMk cId="2328620289" sldId="2147469434"/>
            <ac:graphicFrameMk id="7" creationId="{00081F32-77C6-453C-822C-8B8942A7AD2C}"/>
          </ac:graphicFrameMkLst>
        </pc:graphicFrameChg>
      </pc:sldChg>
      <pc:sldChg chg="add del">
        <pc:chgData name="Francisco Teles" userId="1b83a0f9-b08f-4654-b11d-861f5e64d4c8" providerId="ADAL" clId="{8E5EC213-A92A-41E1-B8B5-76F391F46CD7}" dt="2022-05-31T19:32:47.070" v="441"/>
        <pc:sldMkLst>
          <pc:docMk/>
          <pc:sldMk cId="3359157376" sldId="2147469434"/>
        </pc:sldMkLst>
      </pc:sldChg>
      <pc:sldChg chg="modSp add del mod modTransition modAnim">
        <pc:chgData name="Francisco Teles" userId="1b83a0f9-b08f-4654-b11d-861f5e64d4c8" providerId="ADAL" clId="{8E5EC213-A92A-41E1-B8B5-76F391F46CD7}" dt="2022-06-20T10:19:43.835" v="8476" actId="2696"/>
        <pc:sldMkLst>
          <pc:docMk/>
          <pc:sldMk cId="178397695" sldId="2147469435"/>
        </pc:sldMkLst>
        <pc:spChg chg="mod">
          <ac:chgData name="Francisco Teles" userId="1b83a0f9-b08f-4654-b11d-861f5e64d4c8" providerId="ADAL" clId="{8E5EC213-A92A-41E1-B8B5-76F391F46CD7}" dt="2022-06-02T10:33:47.040" v="7799" actId="2711"/>
          <ac:spMkLst>
            <pc:docMk/>
            <pc:sldMk cId="178397695" sldId="2147469435"/>
            <ac:spMk id="2" creationId="{0E7B0580-6DD7-495E-92DB-7D39C940D3F9}"/>
          </ac:spMkLst>
        </pc:spChg>
        <pc:spChg chg="mod">
          <ac:chgData name="Francisco Teles" userId="1b83a0f9-b08f-4654-b11d-861f5e64d4c8" providerId="ADAL" clId="{8E5EC213-A92A-41E1-B8B5-76F391F46CD7}" dt="2022-05-31T19:33:22.092" v="451" actId="1076"/>
          <ac:spMkLst>
            <pc:docMk/>
            <pc:sldMk cId="178397695" sldId="2147469435"/>
            <ac:spMk id="3" creationId="{AAE7FAF6-C53A-42B8-A248-5A7F3E65FF81}"/>
          </ac:spMkLst>
        </pc:spChg>
        <pc:graphicFrameChg chg="mod">
          <ac:chgData name="Francisco Teles" userId="1b83a0f9-b08f-4654-b11d-861f5e64d4c8" providerId="ADAL" clId="{8E5EC213-A92A-41E1-B8B5-76F391F46CD7}" dt="2022-06-02T10:33:50.244" v="7800" actId="2711"/>
          <ac:graphicFrameMkLst>
            <pc:docMk/>
            <pc:sldMk cId="178397695" sldId="2147469435"/>
            <ac:graphicFrameMk id="7" creationId="{00081F32-77C6-453C-822C-8B8942A7AD2C}"/>
          </ac:graphicFrameMkLst>
        </pc:graphicFrameChg>
      </pc:sldChg>
      <pc:sldChg chg="add del">
        <pc:chgData name="Francisco Teles" userId="1b83a0f9-b08f-4654-b11d-861f5e64d4c8" providerId="ADAL" clId="{8E5EC213-A92A-41E1-B8B5-76F391F46CD7}" dt="2022-05-31T19:33:14.245" v="448"/>
        <pc:sldMkLst>
          <pc:docMk/>
          <pc:sldMk cId="1140364139" sldId="2147469435"/>
        </pc:sldMkLst>
      </pc:sldChg>
      <pc:sldChg chg="add">
        <pc:chgData name="Francisco Teles" userId="1b83a0f9-b08f-4654-b11d-861f5e64d4c8" providerId="ADAL" clId="{8E5EC213-A92A-41E1-B8B5-76F391F46CD7}" dt="2022-06-20T10:19:51.381" v="8477"/>
        <pc:sldMkLst>
          <pc:docMk/>
          <pc:sldMk cId="3210807399" sldId="2147469435"/>
        </pc:sldMkLst>
      </pc:sldChg>
      <pc:sldChg chg="delSp modSp add mod modTransition">
        <pc:chgData name="Francisco Teles" userId="1b83a0f9-b08f-4654-b11d-861f5e64d4c8" providerId="ADAL" clId="{8E5EC213-A92A-41E1-B8B5-76F391F46CD7}" dt="2022-05-31T20:03:03.301" v="1231"/>
        <pc:sldMkLst>
          <pc:docMk/>
          <pc:sldMk cId="2644960215" sldId="2147469436"/>
        </pc:sldMkLst>
        <pc:spChg chg="mod">
          <ac:chgData name="Francisco Teles" userId="1b83a0f9-b08f-4654-b11d-861f5e64d4c8" providerId="ADAL" clId="{8E5EC213-A92A-41E1-B8B5-76F391F46CD7}" dt="2022-05-31T19:44:03.870" v="642" actId="108"/>
          <ac:spMkLst>
            <pc:docMk/>
            <pc:sldMk cId="2644960215" sldId="2147469436"/>
            <ac:spMk id="2" creationId="{11B89988-DBBE-4995-A971-E9E08105E14F}"/>
          </ac:spMkLst>
        </pc:spChg>
        <pc:spChg chg="del">
          <ac:chgData name="Francisco Teles" userId="1b83a0f9-b08f-4654-b11d-861f5e64d4c8" providerId="ADAL" clId="{8E5EC213-A92A-41E1-B8B5-76F391F46CD7}" dt="2022-05-31T19:37:23.862" v="466" actId="478"/>
          <ac:spMkLst>
            <pc:docMk/>
            <pc:sldMk cId="2644960215" sldId="2147469436"/>
            <ac:spMk id="13" creationId="{091B68D2-4D44-DB02-71F4-CA0A5A41FD35}"/>
          </ac:spMkLst>
        </pc:spChg>
        <pc:picChg chg="del">
          <ac:chgData name="Francisco Teles" userId="1b83a0f9-b08f-4654-b11d-861f5e64d4c8" providerId="ADAL" clId="{8E5EC213-A92A-41E1-B8B5-76F391F46CD7}" dt="2022-05-31T19:37:25.230" v="467" actId="478"/>
          <ac:picMkLst>
            <pc:docMk/>
            <pc:sldMk cId="2644960215" sldId="2147469436"/>
            <ac:picMk id="14" creationId="{43C1E460-C167-4791-0323-FC348D7EE8D3}"/>
          </ac:picMkLst>
        </pc:picChg>
      </pc:sldChg>
      <pc:sldChg chg="delSp modSp add mod modTransition">
        <pc:chgData name="Francisco Teles" userId="1b83a0f9-b08f-4654-b11d-861f5e64d4c8" providerId="ADAL" clId="{8E5EC213-A92A-41E1-B8B5-76F391F46CD7}" dt="2022-05-31T20:03:03.301" v="1231"/>
        <pc:sldMkLst>
          <pc:docMk/>
          <pc:sldMk cId="2470246894" sldId="2147469437"/>
        </pc:sldMkLst>
        <pc:spChg chg="del">
          <ac:chgData name="Francisco Teles" userId="1b83a0f9-b08f-4654-b11d-861f5e64d4c8" providerId="ADAL" clId="{8E5EC213-A92A-41E1-B8B5-76F391F46CD7}" dt="2022-05-31T19:37:54.071" v="485" actId="478"/>
          <ac:spMkLst>
            <pc:docMk/>
            <pc:sldMk cId="2470246894" sldId="2147469437"/>
            <ac:spMk id="12" creationId="{41C34938-E620-45DB-9BA5-A3025F7E1249}"/>
          </ac:spMkLst>
        </pc:spChg>
        <pc:spChg chg="mod">
          <ac:chgData name="Francisco Teles" userId="1b83a0f9-b08f-4654-b11d-861f5e64d4c8" providerId="ADAL" clId="{8E5EC213-A92A-41E1-B8B5-76F391F46CD7}" dt="2022-05-31T19:37:57.007" v="495" actId="20577"/>
          <ac:spMkLst>
            <pc:docMk/>
            <pc:sldMk cId="2470246894" sldId="2147469437"/>
            <ac:spMk id="14" creationId="{CC215EC6-C3F8-4204-92E1-94DA9CFA9848}"/>
          </ac:spMkLst>
        </pc:spChg>
        <pc:picChg chg="del">
          <ac:chgData name="Francisco Teles" userId="1b83a0f9-b08f-4654-b11d-861f5e64d4c8" providerId="ADAL" clId="{8E5EC213-A92A-41E1-B8B5-76F391F46CD7}" dt="2022-05-31T19:37:51.815" v="484" actId="478"/>
          <ac:picMkLst>
            <pc:docMk/>
            <pc:sldMk cId="2470246894" sldId="2147469437"/>
            <ac:picMk id="9" creationId="{E6C531B9-5171-49B9-BC0C-2C61DF6C25F4}"/>
          </ac:picMkLst>
        </pc:picChg>
      </pc:sldChg>
      <pc:sldChg chg="modSp add del mod">
        <pc:chgData name="Francisco Teles" userId="1b83a0f9-b08f-4654-b11d-861f5e64d4c8" providerId="ADAL" clId="{8E5EC213-A92A-41E1-B8B5-76F391F46CD7}" dt="2022-05-31T19:37:49.461" v="482"/>
        <pc:sldMkLst>
          <pc:docMk/>
          <pc:sldMk cId="4245584612" sldId="2147469437"/>
        </pc:sldMkLst>
        <pc:spChg chg="mod">
          <ac:chgData name="Francisco Teles" userId="1b83a0f9-b08f-4654-b11d-861f5e64d4c8" providerId="ADAL" clId="{8E5EC213-A92A-41E1-B8B5-76F391F46CD7}" dt="2022-05-31T19:37:49.461" v="482"/>
          <ac:spMkLst>
            <pc:docMk/>
            <pc:sldMk cId="4245584612" sldId="2147469437"/>
            <ac:spMk id="3" creationId="{E633064A-13F8-4993-9A17-E997E8593FC0}"/>
          </ac:spMkLst>
        </pc:spChg>
      </pc:sldChg>
      <pc:sldChg chg="addSp delSp modSp add mod modTransition">
        <pc:chgData name="Francisco Teles" userId="1b83a0f9-b08f-4654-b11d-861f5e64d4c8" providerId="ADAL" clId="{8E5EC213-A92A-41E1-B8B5-76F391F46CD7}" dt="2022-05-31T20:03:03.301" v="1231"/>
        <pc:sldMkLst>
          <pc:docMk/>
          <pc:sldMk cId="336551151" sldId="2147469438"/>
        </pc:sldMkLst>
        <pc:spChg chg="add del mod">
          <ac:chgData name="Francisco Teles" userId="1b83a0f9-b08f-4654-b11d-861f5e64d4c8" providerId="ADAL" clId="{8E5EC213-A92A-41E1-B8B5-76F391F46CD7}" dt="2022-05-31T19:38:18.786" v="512" actId="478"/>
          <ac:spMkLst>
            <pc:docMk/>
            <pc:sldMk cId="336551151" sldId="2147469438"/>
            <ac:spMk id="7" creationId="{B59BF535-09B4-C632-3AAE-1019BA96DBBC}"/>
          </ac:spMkLst>
        </pc:spChg>
        <pc:spChg chg="mod">
          <ac:chgData name="Francisco Teles" userId="1b83a0f9-b08f-4654-b11d-861f5e64d4c8" providerId="ADAL" clId="{8E5EC213-A92A-41E1-B8B5-76F391F46CD7}" dt="2022-05-31T19:38:22.901" v="514" actId="20577"/>
          <ac:spMkLst>
            <pc:docMk/>
            <pc:sldMk cId="336551151" sldId="2147469438"/>
            <ac:spMk id="9" creationId="{8D8BE28D-E341-400B-9FC5-7CE53864781E}"/>
          </ac:spMkLst>
        </pc:spChg>
        <pc:spChg chg="del">
          <ac:chgData name="Francisco Teles" userId="1b83a0f9-b08f-4654-b11d-861f5e64d4c8" providerId="ADAL" clId="{8E5EC213-A92A-41E1-B8B5-76F391F46CD7}" dt="2022-05-31T19:38:16.630" v="511" actId="478"/>
          <ac:spMkLst>
            <pc:docMk/>
            <pc:sldMk cId="336551151" sldId="2147469438"/>
            <ac:spMk id="14" creationId="{D460C5D9-05CA-41CA-A2C3-2DA30CB12A06}"/>
          </ac:spMkLst>
        </pc:spChg>
        <pc:spChg chg="del">
          <ac:chgData name="Francisco Teles" userId="1b83a0f9-b08f-4654-b11d-861f5e64d4c8" providerId="ADAL" clId="{8E5EC213-A92A-41E1-B8B5-76F391F46CD7}" dt="2022-05-31T19:38:16.630" v="511" actId="478"/>
          <ac:spMkLst>
            <pc:docMk/>
            <pc:sldMk cId="336551151" sldId="2147469438"/>
            <ac:spMk id="15" creationId="{C91801E2-D19C-4E0A-BC31-BE01BF52ED57}"/>
          </ac:spMkLst>
        </pc:spChg>
      </pc:sldChg>
      <pc:sldChg chg="modSp add del mod">
        <pc:chgData name="Francisco Teles" userId="1b83a0f9-b08f-4654-b11d-861f5e64d4c8" providerId="ADAL" clId="{8E5EC213-A92A-41E1-B8B5-76F391F46CD7}" dt="2022-05-31T19:38:09.742" v="499"/>
        <pc:sldMkLst>
          <pc:docMk/>
          <pc:sldMk cId="943251938" sldId="2147469438"/>
        </pc:sldMkLst>
        <pc:spChg chg="mod">
          <ac:chgData name="Francisco Teles" userId="1b83a0f9-b08f-4654-b11d-861f5e64d4c8" providerId="ADAL" clId="{8E5EC213-A92A-41E1-B8B5-76F391F46CD7}" dt="2022-05-31T19:38:09.742" v="499"/>
          <ac:spMkLst>
            <pc:docMk/>
            <pc:sldMk cId="943251938" sldId="2147469438"/>
            <ac:spMk id="2" creationId="{71BF9F57-D033-420E-8A9B-3F888D79A280}"/>
          </ac:spMkLst>
        </pc:spChg>
      </pc:sldChg>
      <pc:sldChg chg="addSp delSp modSp add mod modTransition">
        <pc:chgData name="Francisco Teles" userId="1b83a0f9-b08f-4654-b11d-861f5e64d4c8" providerId="ADAL" clId="{8E5EC213-A92A-41E1-B8B5-76F391F46CD7}" dt="2022-06-01T12:15:14.190" v="2228" actId="22"/>
        <pc:sldMkLst>
          <pc:docMk/>
          <pc:sldMk cId="1465624900" sldId="2147469439"/>
        </pc:sldMkLst>
        <pc:spChg chg="add del">
          <ac:chgData name="Francisco Teles" userId="1b83a0f9-b08f-4654-b11d-861f5e64d4c8" providerId="ADAL" clId="{8E5EC213-A92A-41E1-B8B5-76F391F46CD7}" dt="2022-06-01T12:15:14.190" v="2228" actId="22"/>
          <ac:spMkLst>
            <pc:docMk/>
            <pc:sldMk cId="1465624900" sldId="2147469439"/>
            <ac:spMk id="2" creationId="{8D57EA8D-7616-F59F-4407-A191C01FF1E2}"/>
          </ac:spMkLst>
        </pc:spChg>
        <pc:spChg chg="mod">
          <ac:chgData name="Francisco Teles" userId="1b83a0f9-b08f-4654-b11d-861f5e64d4c8" providerId="ADAL" clId="{8E5EC213-A92A-41E1-B8B5-76F391F46CD7}" dt="2022-05-31T19:38:48.653" v="529" actId="20577"/>
          <ac:spMkLst>
            <pc:docMk/>
            <pc:sldMk cId="1465624900" sldId="2147469439"/>
            <ac:spMk id="5" creationId="{9C8219C3-F23C-4050-90B9-2F843A9682A4}"/>
          </ac:spMkLst>
        </pc:spChg>
        <pc:spChg chg="add del mod">
          <ac:chgData name="Francisco Teles" userId="1b83a0f9-b08f-4654-b11d-861f5e64d4c8" providerId="ADAL" clId="{8E5EC213-A92A-41E1-B8B5-76F391F46CD7}" dt="2022-05-31T19:38:53.367" v="531" actId="478"/>
          <ac:spMkLst>
            <pc:docMk/>
            <pc:sldMk cId="1465624900" sldId="2147469439"/>
            <ac:spMk id="9" creationId="{E3DA2CE6-7509-7C18-EE77-D3D756849960}"/>
          </ac:spMkLst>
        </pc:spChg>
        <pc:spChg chg="del">
          <ac:chgData name="Francisco Teles" userId="1b83a0f9-b08f-4654-b11d-861f5e64d4c8" providerId="ADAL" clId="{8E5EC213-A92A-41E1-B8B5-76F391F46CD7}" dt="2022-05-31T19:38:51.077" v="530" actId="478"/>
          <ac:spMkLst>
            <pc:docMk/>
            <pc:sldMk cId="1465624900" sldId="2147469439"/>
            <ac:spMk id="12" creationId="{83E5441C-AE8C-416F-BEDB-67265E8C5355}"/>
          </ac:spMkLst>
        </pc:spChg>
        <pc:picChg chg="del">
          <ac:chgData name="Francisco Teles" userId="1b83a0f9-b08f-4654-b11d-861f5e64d4c8" providerId="ADAL" clId="{8E5EC213-A92A-41E1-B8B5-76F391F46CD7}" dt="2022-05-31T19:38:51.077" v="530" actId="478"/>
          <ac:picMkLst>
            <pc:docMk/>
            <pc:sldMk cId="1465624900" sldId="2147469439"/>
            <ac:picMk id="2" creationId="{588E177E-818B-4075-85A6-5FB11F4B9141}"/>
          </ac:picMkLst>
        </pc:picChg>
      </pc:sldChg>
      <pc:sldChg chg="modSp add del mod">
        <pc:chgData name="Francisco Teles" userId="1b83a0f9-b08f-4654-b11d-861f5e64d4c8" providerId="ADAL" clId="{8E5EC213-A92A-41E1-B8B5-76F391F46CD7}" dt="2022-05-31T19:38:44.136" v="518"/>
        <pc:sldMkLst>
          <pc:docMk/>
          <pc:sldMk cId="4245840364" sldId="2147469439"/>
        </pc:sldMkLst>
        <pc:spChg chg="mod">
          <ac:chgData name="Francisco Teles" userId="1b83a0f9-b08f-4654-b11d-861f5e64d4c8" providerId="ADAL" clId="{8E5EC213-A92A-41E1-B8B5-76F391F46CD7}" dt="2022-05-31T19:38:44.136" v="518"/>
          <ac:spMkLst>
            <pc:docMk/>
            <pc:sldMk cId="4245840364" sldId="2147469439"/>
            <ac:spMk id="7" creationId="{93BAD997-D10D-4E54-BD34-3A400879A6F9}"/>
          </ac:spMkLst>
        </pc:spChg>
      </pc:sldChg>
      <pc:sldChg chg="addSp delSp modSp add mod modTransition">
        <pc:chgData name="Francisco Teles" userId="1b83a0f9-b08f-4654-b11d-861f5e64d4c8" providerId="ADAL" clId="{8E5EC213-A92A-41E1-B8B5-76F391F46CD7}" dt="2022-06-01T12:15:32.643" v="2237" actId="22"/>
        <pc:sldMkLst>
          <pc:docMk/>
          <pc:sldMk cId="3120458529" sldId="2147469440"/>
        </pc:sldMkLst>
        <pc:spChg chg="del">
          <ac:chgData name="Francisco Teles" userId="1b83a0f9-b08f-4654-b11d-861f5e64d4c8" providerId="ADAL" clId="{8E5EC213-A92A-41E1-B8B5-76F391F46CD7}" dt="2022-05-31T19:39:32.168" v="557" actId="478"/>
          <ac:spMkLst>
            <pc:docMk/>
            <pc:sldMk cId="3120458529" sldId="2147469440"/>
            <ac:spMk id="2" creationId="{415047B6-530B-46CD-BFC5-4191AC701F1A}"/>
          </ac:spMkLst>
        </pc:spChg>
        <pc:spChg chg="mod">
          <ac:chgData name="Francisco Teles" userId="1b83a0f9-b08f-4654-b11d-861f5e64d4c8" providerId="ADAL" clId="{8E5EC213-A92A-41E1-B8B5-76F391F46CD7}" dt="2022-05-31T19:46:02.131" v="656" actId="108"/>
          <ac:spMkLst>
            <pc:docMk/>
            <pc:sldMk cId="3120458529" sldId="2147469440"/>
            <ac:spMk id="3" creationId="{B8891AC4-0F34-417B-8221-4976E1240D08}"/>
          </ac:spMkLst>
        </pc:spChg>
        <pc:spChg chg="add del mod">
          <ac:chgData name="Francisco Teles" userId="1b83a0f9-b08f-4654-b11d-861f5e64d4c8" providerId="ADAL" clId="{8E5EC213-A92A-41E1-B8B5-76F391F46CD7}" dt="2022-06-01T10:07:59.608" v="2006" actId="478"/>
          <ac:spMkLst>
            <pc:docMk/>
            <pc:sldMk cId="3120458529" sldId="2147469440"/>
            <ac:spMk id="5" creationId="{BF585AFC-FF23-2456-412E-4F403E9B57F5}"/>
          </ac:spMkLst>
        </pc:spChg>
        <pc:spChg chg="add del">
          <ac:chgData name="Francisco Teles" userId="1b83a0f9-b08f-4654-b11d-861f5e64d4c8" providerId="ADAL" clId="{8E5EC213-A92A-41E1-B8B5-76F391F46CD7}" dt="2022-06-01T12:15:32.643" v="2237" actId="22"/>
          <ac:spMkLst>
            <pc:docMk/>
            <pc:sldMk cId="3120458529" sldId="2147469440"/>
            <ac:spMk id="6" creationId="{F7F7FDEF-B18C-7817-ECDD-6D2B286803C9}"/>
          </ac:spMkLst>
        </pc:spChg>
        <pc:spChg chg="del">
          <ac:chgData name="Francisco Teles" userId="1b83a0f9-b08f-4654-b11d-861f5e64d4c8" providerId="ADAL" clId="{8E5EC213-A92A-41E1-B8B5-76F391F46CD7}" dt="2022-06-01T10:07:57.601" v="2005" actId="478"/>
          <ac:spMkLst>
            <pc:docMk/>
            <pc:sldMk cId="3120458529" sldId="2147469440"/>
            <ac:spMk id="7" creationId="{93BAD997-D10D-4E54-BD34-3A400879A6F9}"/>
          </ac:spMkLst>
        </pc:spChg>
        <pc:spChg chg="add mod">
          <ac:chgData name="Francisco Teles" userId="1b83a0f9-b08f-4654-b11d-861f5e64d4c8" providerId="ADAL" clId="{8E5EC213-A92A-41E1-B8B5-76F391F46CD7}" dt="2022-06-01T10:07:59.850" v="2007"/>
          <ac:spMkLst>
            <pc:docMk/>
            <pc:sldMk cId="3120458529" sldId="2147469440"/>
            <ac:spMk id="10" creationId="{24205688-1B68-E44F-4E3B-1A2368925CC9}"/>
          </ac:spMkLst>
        </pc:spChg>
        <pc:spChg chg="mod">
          <ac:chgData name="Francisco Teles" userId="1b83a0f9-b08f-4654-b11d-861f5e64d4c8" providerId="ADAL" clId="{8E5EC213-A92A-41E1-B8B5-76F391F46CD7}" dt="2022-06-01T10:07:59.850" v="2007"/>
          <ac:spMkLst>
            <pc:docMk/>
            <pc:sldMk cId="3120458529" sldId="2147469440"/>
            <ac:spMk id="12" creationId="{8A7BB0B0-DE76-23EC-B74F-59DC61353FFF}"/>
          </ac:spMkLst>
        </pc:spChg>
        <pc:spChg chg="mod">
          <ac:chgData name="Francisco Teles" userId="1b83a0f9-b08f-4654-b11d-861f5e64d4c8" providerId="ADAL" clId="{8E5EC213-A92A-41E1-B8B5-76F391F46CD7}" dt="2022-06-01T10:07:59.850" v="2007"/>
          <ac:spMkLst>
            <pc:docMk/>
            <pc:sldMk cId="3120458529" sldId="2147469440"/>
            <ac:spMk id="13" creationId="{715FC79C-B26A-FFAA-434E-42F2D3DB87B7}"/>
          </ac:spMkLst>
        </pc:spChg>
        <pc:grpChg chg="del">
          <ac:chgData name="Francisco Teles" userId="1b83a0f9-b08f-4654-b11d-861f5e64d4c8" providerId="ADAL" clId="{8E5EC213-A92A-41E1-B8B5-76F391F46CD7}" dt="2022-06-01T10:07:57.601" v="2005" actId="478"/>
          <ac:grpSpMkLst>
            <pc:docMk/>
            <pc:sldMk cId="3120458529" sldId="2147469440"/>
            <ac:grpSpMk id="4" creationId="{5E725C54-9169-41DA-B0E7-A7B6EBA31AD7}"/>
          </ac:grpSpMkLst>
        </pc:grpChg>
        <pc:grpChg chg="add mod">
          <ac:chgData name="Francisco Teles" userId="1b83a0f9-b08f-4654-b11d-861f5e64d4c8" providerId="ADAL" clId="{8E5EC213-A92A-41E1-B8B5-76F391F46CD7}" dt="2022-06-01T10:07:59.850" v="2007"/>
          <ac:grpSpMkLst>
            <pc:docMk/>
            <pc:sldMk cId="3120458529" sldId="2147469440"/>
            <ac:grpSpMk id="11" creationId="{695F1689-84CB-8129-021A-7AD63D59D048}"/>
          </ac:grpSpMkLst>
        </pc:grpChg>
        <pc:picChg chg="del">
          <ac:chgData name="Francisco Teles" userId="1b83a0f9-b08f-4654-b11d-861f5e64d4c8" providerId="ADAL" clId="{8E5EC213-A92A-41E1-B8B5-76F391F46CD7}" dt="2022-05-31T19:39:29.936" v="556" actId="478"/>
          <ac:picMkLst>
            <pc:docMk/>
            <pc:sldMk cId="3120458529" sldId="2147469440"/>
            <ac:picMk id="6" creationId="{B80CE633-3972-45A5-99FA-2EF8C547B921}"/>
          </ac:picMkLst>
        </pc:picChg>
      </pc:sldChg>
      <pc:sldChg chg="add del">
        <pc:chgData name="Francisco Teles" userId="1b83a0f9-b08f-4654-b11d-861f5e64d4c8" providerId="ADAL" clId="{8E5EC213-A92A-41E1-B8B5-76F391F46CD7}" dt="2022-05-31T19:39:21.613" v="534"/>
        <pc:sldMkLst>
          <pc:docMk/>
          <pc:sldMk cId="3370457654" sldId="2147469440"/>
        </pc:sldMkLst>
      </pc:sldChg>
      <pc:sldChg chg="delSp modSp add mod modTransition">
        <pc:chgData name="Francisco Teles" userId="1b83a0f9-b08f-4654-b11d-861f5e64d4c8" providerId="ADAL" clId="{8E5EC213-A92A-41E1-B8B5-76F391F46CD7}" dt="2022-05-31T20:03:03.301" v="1231"/>
        <pc:sldMkLst>
          <pc:docMk/>
          <pc:sldMk cId="3742492983" sldId="2147469441"/>
        </pc:sldMkLst>
        <pc:spChg chg="mod">
          <ac:chgData name="Francisco Teles" userId="1b83a0f9-b08f-4654-b11d-861f5e64d4c8" providerId="ADAL" clId="{8E5EC213-A92A-41E1-B8B5-76F391F46CD7}" dt="2022-05-31T19:39:45.998" v="570" actId="20577"/>
          <ac:spMkLst>
            <pc:docMk/>
            <pc:sldMk cId="3742492983" sldId="2147469441"/>
            <ac:spMk id="9" creationId="{D300C462-F65C-4CD8-ADC9-169D31458C21}"/>
          </ac:spMkLst>
        </pc:spChg>
        <pc:picChg chg="del">
          <ac:chgData name="Francisco Teles" userId="1b83a0f9-b08f-4654-b11d-861f5e64d4c8" providerId="ADAL" clId="{8E5EC213-A92A-41E1-B8B5-76F391F46CD7}" dt="2022-05-31T19:39:47.649" v="571" actId="478"/>
          <ac:picMkLst>
            <pc:docMk/>
            <pc:sldMk cId="3742492983" sldId="2147469441"/>
            <ac:picMk id="10" creationId="{F29BD59B-4212-493F-B996-8263617B223E}"/>
          </ac:picMkLst>
        </pc:picChg>
      </pc:sldChg>
      <pc:sldChg chg="add del">
        <pc:chgData name="Francisco Teles" userId="1b83a0f9-b08f-4654-b11d-861f5e64d4c8" providerId="ADAL" clId="{8E5EC213-A92A-41E1-B8B5-76F391F46CD7}" dt="2022-05-31T19:39:42.671" v="559"/>
        <pc:sldMkLst>
          <pc:docMk/>
          <pc:sldMk cId="4020177450" sldId="2147469441"/>
        </pc:sldMkLst>
      </pc:sldChg>
      <pc:sldChg chg="add del">
        <pc:chgData name="Francisco Teles" userId="1b83a0f9-b08f-4654-b11d-861f5e64d4c8" providerId="ADAL" clId="{8E5EC213-A92A-41E1-B8B5-76F391F46CD7}" dt="2022-05-31T19:39:56.657" v="573"/>
        <pc:sldMkLst>
          <pc:docMk/>
          <pc:sldMk cId="3932423942" sldId="2147469442"/>
        </pc:sldMkLst>
      </pc:sldChg>
      <pc:sldChg chg="addSp delSp modSp add mod modTransition">
        <pc:chgData name="Francisco Teles" userId="1b83a0f9-b08f-4654-b11d-861f5e64d4c8" providerId="ADAL" clId="{8E5EC213-A92A-41E1-B8B5-76F391F46CD7}" dt="2022-06-01T12:15:59.810" v="2250" actId="22"/>
        <pc:sldMkLst>
          <pc:docMk/>
          <pc:sldMk cId="4101860382" sldId="2147469442"/>
        </pc:sldMkLst>
        <pc:spChg chg="add del">
          <ac:chgData name="Francisco Teles" userId="1b83a0f9-b08f-4654-b11d-861f5e64d4c8" providerId="ADAL" clId="{8E5EC213-A92A-41E1-B8B5-76F391F46CD7}" dt="2022-06-01T12:15:59.810" v="2250" actId="22"/>
          <ac:spMkLst>
            <pc:docMk/>
            <pc:sldMk cId="4101860382" sldId="2147469442"/>
            <ac:spMk id="2" creationId="{1DCE722F-544E-31BF-2A29-390FBDA15558}"/>
          </ac:spMkLst>
        </pc:spChg>
        <pc:spChg chg="del">
          <ac:chgData name="Francisco Teles" userId="1b83a0f9-b08f-4654-b11d-861f5e64d4c8" providerId="ADAL" clId="{8E5EC213-A92A-41E1-B8B5-76F391F46CD7}" dt="2022-05-31T19:40:05.306" v="585" actId="478"/>
          <ac:spMkLst>
            <pc:docMk/>
            <pc:sldMk cId="4101860382" sldId="2147469442"/>
            <ac:spMk id="2" creationId="{A21135E5-D43E-42BA-8A43-112F0CF19DB4}"/>
          </ac:spMkLst>
        </pc:spChg>
        <pc:spChg chg="mod">
          <ac:chgData name="Francisco Teles" userId="1b83a0f9-b08f-4654-b11d-861f5e64d4c8" providerId="ADAL" clId="{8E5EC213-A92A-41E1-B8B5-76F391F46CD7}" dt="2022-05-31T19:40:02.231" v="584" actId="20577"/>
          <ac:spMkLst>
            <pc:docMk/>
            <pc:sldMk cId="4101860382" sldId="2147469442"/>
            <ac:spMk id="3" creationId="{B7BD6EA2-4556-4913-883D-4C277A26052C}"/>
          </ac:spMkLst>
        </pc:spChg>
      </pc:sldChg>
      <pc:sldChg chg="modSp add del mod">
        <pc:chgData name="Francisco Teles" userId="1b83a0f9-b08f-4654-b11d-861f5e64d4c8" providerId="ADAL" clId="{8E5EC213-A92A-41E1-B8B5-76F391F46CD7}" dt="2022-05-31T19:40:17.568" v="589"/>
        <pc:sldMkLst>
          <pc:docMk/>
          <pc:sldMk cId="592491668" sldId="2147469443"/>
        </pc:sldMkLst>
        <pc:spChg chg="mod">
          <ac:chgData name="Francisco Teles" userId="1b83a0f9-b08f-4654-b11d-861f5e64d4c8" providerId="ADAL" clId="{8E5EC213-A92A-41E1-B8B5-76F391F46CD7}" dt="2022-05-31T19:40:17.568" v="589"/>
          <ac:spMkLst>
            <pc:docMk/>
            <pc:sldMk cId="592491668" sldId="2147469443"/>
            <ac:spMk id="7" creationId="{93BAD997-D10D-4E54-BD34-3A400879A6F9}"/>
          </ac:spMkLst>
        </pc:spChg>
      </pc:sldChg>
      <pc:sldChg chg="modSp add del mod">
        <pc:chgData name="Francisco Teles" userId="1b83a0f9-b08f-4654-b11d-861f5e64d4c8" providerId="ADAL" clId="{8E5EC213-A92A-41E1-B8B5-76F391F46CD7}" dt="2022-06-20T10:54:51.459" v="8542" actId="47"/>
        <pc:sldMkLst>
          <pc:docMk/>
          <pc:sldMk cId="3557703088" sldId="2147469443"/>
        </pc:sldMkLst>
        <pc:spChg chg="mod">
          <ac:chgData name="Francisco Teles" userId="1b83a0f9-b08f-4654-b11d-861f5e64d4c8" providerId="ADAL" clId="{8E5EC213-A92A-41E1-B8B5-76F391F46CD7}" dt="2022-06-20T10:19:51.565" v="8481" actId="27636"/>
          <ac:spMkLst>
            <pc:docMk/>
            <pc:sldMk cId="3557703088" sldId="2147469443"/>
            <ac:spMk id="7" creationId="{93BAD997-D10D-4E54-BD34-3A400879A6F9}"/>
          </ac:spMkLst>
        </pc:spChg>
      </pc:sldChg>
      <pc:sldChg chg="delSp modSp add del mod modTransition">
        <pc:chgData name="Francisco Teles" userId="1b83a0f9-b08f-4654-b11d-861f5e64d4c8" providerId="ADAL" clId="{8E5EC213-A92A-41E1-B8B5-76F391F46CD7}" dt="2022-06-20T10:19:43.835" v="8476" actId="2696"/>
        <pc:sldMkLst>
          <pc:docMk/>
          <pc:sldMk cId="4063845871" sldId="2147469443"/>
        </pc:sldMkLst>
        <pc:spChg chg="del">
          <ac:chgData name="Francisco Teles" userId="1b83a0f9-b08f-4654-b11d-861f5e64d4c8" providerId="ADAL" clId="{8E5EC213-A92A-41E1-B8B5-76F391F46CD7}" dt="2022-05-31T19:40:25.328" v="602" actId="478"/>
          <ac:spMkLst>
            <pc:docMk/>
            <pc:sldMk cId="4063845871" sldId="2147469443"/>
            <ac:spMk id="3" creationId="{594C5622-1D57-4905-A461-8BB27722AFED}"/>
          </ac:spMkLst>
        </pc:spChg>
        <pc:spChg chg="mod">
          <ac:chgData name="Francisco Teles" userId="1b83a0f9-b08f-4654-b11d-861f5e64d4c8" providerId="ADAL" clId="{8E5EC213-A92A-41E1-B8B5-76F391F46CD7}" dt="2022-05-31T19:40:21.445" v="600" actId="20577"/>
          <ac:spMkLst>
            <pc:docMk/>
            <pc:sldMk cId="4063845871" sldId="2147469443"/>
            <ac:spMk id="4" creationId="{8B24BBB8-FEB2-4E36-9837-77AE763F8EF8}"/>
          </ac:spMkLst>
        </pc:spChg>
        <pc:spChg chg="del">
          <ac:chgData name="Francisco Teles" userId="1b83a0f9-b08f-4654-b11d-861f5e64d4c8" providerId="ADAL" clId="{8E5EC213-A92A-41E1-B8B5-76F391F46CD7}" dt="2022-05-31T19:40:23.818" v="601" actId="478"/>
          <ac:spMkLst>
            <pc:docMk/>
            <pc:sldMk cId="4063845871" sldId="2147469443"/>
            <ac:spMk id="6" creationId="{04FD033E-A3FA-41F2-B95F-D74A0F0A8549}"/>
          </ac:spMkLst>
        </pc:spChg>
        <pc:picChg chg="del">
          <ac:chgData name="Francisco Teles" userId="1b83a0f9-b08f-4654-b11d-861f5e64d4c8" providerId="ADAL" clId="{8E5EC213-A92A-41E1-B8B5-76F391F46CD7}" dt="2022-05-31T19:40:23.818" v="601" actId="478"/>
          <ac:picMkLst>
            <pc:docMk/>
            <pc:sldMk cId="4063845871" sldId="2147469443"/>
            <ac:picMk id="10242" creationId="{EB8CABBA-279A-4859-B956-9E9B0BD8D445}"/>
          </ac:picMkLst>
        </pc:picChg>
      </pc:sldChg>
      <pc:sldChg chg="add del setBg">
        <pc:chgData name="Francisco Teles" userId="1b83a0f9-b08f-4654-b11d-861f5e64d4c8" providerId="ADAL" clId="{8E5EC213-A92A-41E1-B8B5-76F391F46CD7}" dt="2022-05-31T19:41:12.385" v="610"/>
        <pc:sldMkLst>
          <pc:docMk/>
          <pc:sldMk cId="966644003" sldId="2147469444"/>
        </pc:sldMkLst>
      </pc:sldChg>
      <pc:sldChg chg="delSp add del mod">
        <pc:chgData name="Francisco Teles" userId="1b83a0f9-b08f-4654-b11d-861f5e64d4c8" providerId="ADAL" clId="{8E5EC213-A92A-41E1-B8B5-76F391F46CD7}" dt="2022-05-31T19:40:48.020" v="605" actId="47"/>
        <pc:sldMkLst>
          <pc:docMk/>
          <pc:sldMk cId="1817913580" sldId="2147469444"/>
        </pc:sldMkLst>
        <pc:graphicFrameChg chg="del">
          <ac:chgData name="Francisco Teles" userId="1b83a0f9-b08f-4654-b11d-861f5e64d4c8" providerId="ADAL" clId="{8E5EC213-A92A-41E1-B8B5-76F391F46CD7}" dt="2022-05-31T19:40:45.111" v="604" actId="478"/>
          <ac:graphicFrameMkLst>
            <pc:docMk/>
            <pc:sldMk cId="1817913580" sldId="2147469444"/>
            <ac:graphicFrameMk id="9" creationId="{69EBD720-D7D0-49CB-9557-F95891E97370}"/>
          </ac:graphicFrameMkLst>
        </pc:graphicFrameChg>
      </pc:sldChg>
      <pc:sldChg chg="modSp add mod modTransition">
        <pc:chgData name="Francisco Teles" userId="1b83a0f9-b08f-4654-b11d-861f5e64d4c8" providerId="ADAL" clId="{8E5EC213-A92A-41E1-B8B5-76F391F46CD7}" dt="2022-06-02T10:34:17.178" v="7818" actId="1076"/>
        <pc:sldMkLst>
          <pc:docMk/>
          <pc:sldMk cId="2387601968" sldId="2147469444"/>
        </pc:sldMkLst>
        <pc:spChg chg="mod">
          <ac:chgData name="Francisco Teles" userId="1b83a0f9-b08f-4654-b11d-861f5e64d4c8" providerId="ADAL" clId="{8E5EC213-A92A-41E1-B8B5-76F391F46CD7}" dt="2022-06-02T10:34:17.178" v="7818" actId="1076"/>
          <ac:spMkLst>
            <pc:docMk/>
            <pc:sldMk cId="2387601968" sldId="2147469444"/>
            <ac:spMk id="2" creationId="{2FDB635E-AFCF-4305-BCAE-665DEF57115F}"/>
          </ac:spMkLst>
        </pc:spChg>
      </pc:sldChg>
      <pc:sldChg chg="modSp add del mod ord setBg modShow modCm">
        <pc:chgData name="Francisco Teles" userId="1b83a0f9-b08f-4654-b11d-861f5e64d4c8" providerId="ADAL" clId="{8E5EC213-A92A-41E1-B8B5-76F391F46CD7}" dt="2022-06-03T15:52:37.986" v="8475" actId="47"/>
        <pc:sldMkLst>
          <pc:docMk/>
          <pc:sldMk cId="1704376086" sldId="2147469445"/>
        </pc:sldMkLst>
        <pc:spChg chg="mod">
          <ac:chgData name="Francisco Teles" userId="1b83a0f9-b08f-4654-b11d-861f5e64d4c8" providerId="ADAL" clId="{8E5EC213-A92A-41E1-B8B5-76F391F46CD7}" dt="2022-06-01T11:11:17.246" v="2121" actId="20577"/>
          <ac:spMkLst>
            <pc:docMk/>
            <pc:sldMk cId="1704376086" sldId="2147469445"/>
            <ac:spMk id="2" creationId="{D0D79292-2676-3343-A684-812C7C4DB8CE}"/>
          </ac:spMkLst>
        </pc:spChg>
        <pc:spChg chg="mod">
          <ac:chgData name="Francisco Teles" userId="1b83a0f9-b08f-4654-b11d-861f5e64d4c8" providerId="ADAL" clId="{8E5EC213-A92A-41E1-B8B5-76F391F46CD7}" dt="2022-06-01T09:23:01.944" v="1259" actId="20577"/>
          <ac:spMkLst>
            <pc:docMk/>
            <pc:sldMk cId="1704376086" sldId="2147469445"/>
            <ac:spMk id="4" creationId="{00000000-0000-0000-0000-000000000000}"/>
          </ac:spMkLst>
        </pc:spChg>
      </pc:sldChg>
      <pc:sldChg chg="addSp delSp modSp mod">
        <pc:chgData name="Francisco Teles" userId="1b83a0f9-b08f-4654-b11d-861f5e64d4c8" providerId="ADAL" clId="{8E5EC213-A92A-41E1-B8B5-76F391F46CD7}" dt="2022-06-02T13:14:13.587" v="8021" actId="12"/>
        <pc:sldMkLst>
          <pc:docMk/>
          <pc:sldMk cId="1573620983" sldId="2147469447"/>
        </pc:sldMkLst>
        <pc:spChg chg="mod">
          <ac:chgData name="Francisco Teles" userId="1b83a0f9-b08f-4654-b11d-861f5e64d4c8" providerId="ADAL" clId="{8E5EC213-A92A-41E1-B8B5-76F391F46CD7}" dt="2022-06-02T13:14:13.587" v="8021" actId="12"/>
          <ac:spMkLst>
            <pc:docMk/>
            <pc:sldMk cId="1573620983" sldId="2147469447"/>
            <ac:spMk id="2" creationId="{27859CFC-1C9A-46E1-A3F4-FAA39C991D1F}"/>
          </ac:spMkLst>
        </pc:spChg>
        <pc:spChg chg="add del">
          <ac:chgData name="Francisco Teles" userId="1b83a0f9-b08f-4654-b11d-861f5e64d4c8" providerId="ADAL" clId="{8E5EC213-A92A-41E1-B8B5-76F391F46CD7}" dt="2022-06-01T12:14:26.104" v="2203" actId="22"/>
          <ac:spMkLst>
            <pc:docMk/>
            <pc:sldMk cId="1573620983" sldId="2147469447"/>
            <ac:spMk id="9" creationId="{7DC43508-3144-A408-7494-1D51B4C730C2}"/>
          </ac:spMkLst>
        </pc:spChg>
      </pc:sldChg>
      <pc:sldChg chg="addSp delSp modSp add mod addCm modCm">
        <pc:chgData name="Francisco Teles" userId="1b83a0f9-b08f-4654-b11d-861f5e64d4c8" providerId="ADAL" clId="{8E5EC213-A92A-41E1-B8B5-76F391F46CD7}" dt="2022-06-02T13:13:14.441" v="8000" actId="12"/>
        <pc:sldMkLst>
          <pc:docMk/>
          <pc:sldMk cId="458649666" sldId="2147469448"/>
        </pc:sldMkLst>
        <pc:spChg chg="del mod">
          <ac:chgData name="Francisco Teles" userId="1b83a0f9-b08f-4654-b11d-861f5e64d4c8" providerId="ADAL" clId="{8E5EC213-A92A-41E1-B8B5-76F391F46CD7}" dt="2022-06-01T09:55:01.191" v="1719" actId="478"/>
          <ac:spMkLst>
            <pc:docMk/>
            <pc:sldMk cId="458649666" sldId="2147469448"/>
            <ac:spMk id="2" creationId="{11B89988-DBBE-4995-A971-E9E08105E14F}"/>
          </ac:spMkLst>
        </pc:spChg>
        <pc:spChg chg="del mod">
          <ac:chgData name="Francisco Teles" userId="1b83a0f9-b08f-4654-b11d-861f5e64d4c8" providerId="ADAL" clId="{8E5EC213-A92A-41E1-B8B5-76F391F46CD7}" dt="2022-06-01T09:54:58.388" v="1718" actId="478"/>
          <ac:spMkLst>
            <pc:docMk/>
            <pc:sldMk cId="458649666" sldId="2147469448"/>
            <ac:spMk id="4" creationId="{72C9FE05-70C0-4E54-9D95-0F457C35CF29}"/>
          </ac:spMkLst>
        </pc:spChg>
        <pc:spChg chg="add del mod">
          <ac:chgData name="Francisco Teles" userId="1b83a0f9-b08f-4654-b11d-861f5e64d4c8" providerId="ADAL" clId="{8E5EC213-A92A-41E1-B8B5-76F391F46CD7}" dt="2022-06-01T09:55:02.826" v="1721" actId="478"/>
          <ac:spMkLst>
            <pc:docMk/>
            <pc:sldMk cId="458649666" sldId="2147469448"/>
            <ac:spMk id="6" creationId="{33367284-B089-700A-9BC4-1DDFC2BEB5F1}"/>
          </ac:spMkLst>
        </pc:spChg>
        <pc:spChg chg="add mod ord">
          <ac:chgData name="Francisco Teles" userId="1b83a0f9-b08f-4654-b11d-861f5e64d4c8" providerId="ADAL" clId="{8E5EC213-A92A-41E1-B8B5-76F391F46CD7}" dt="2022-06-01T10:04:39.435" v="1897" actId="1076"/>
          <ac:spMkLst>
            <pc:docMk/>
            <pc:sldMk cId="458649666" sldId="2147469448"/>
            <ac:spMk id="7" creationId="{46A80634-4BD2-95BB-3E79-FE8C63B634D1}"/>
          </ac:spMkLst>
        </pc:spChg>
        <pc:spChg chg="add mod">
          <ac:chgData name="Francisco Teles" userId="1b83a0f9-b08f-4654-b11d-861f5e64d4c8" providerId="ADAL" clId="{8E5EC213-A92A-41E1-B8B5-76F391F46CD7}" dt="2022-06-01T10:00:48.283" v="1877" actId="20577"/>
          <ac:spMkLst>
            <pc:docMk/>
            <pc:sldMk cId="458649666" sldId="2147469448"/>
            <ac:spMk id="8" creationId="{8899A9B2-FD6C-3CF8-E5AB-6523D9C51FE6}"/>
          </ac:spMkLst>
        </pc:spChg>
        <pc:spChg chg="add mod">
          <ac:chgData name="Francisco Teles" userId="1b83a0f9-b08f-4654-b11d-861f5e64d4c8" providerId="ADAL" clId="{8E5EC213-A92A-41E1-B8B5-76F391F46CD7}" dt="2022-06-01T12:12:47.127" v="2176" actId="1076"/>
          <ac:spMkLst>
            <pc:docMk/>
            <pc:sldMk cId="458649666" sldId="2147469448"/>
            <ac:spMk id="9" creationId="{F0497FE9-D76A-BA20-5FA8-4C656BFF15EC}"/>
          </ac:spMkLst>
        </pc:spChg>
        <pc:spChg chg="add mod">
          <ac:chgData name="Francisco Teles" userId="1b83a0f9-b08f-4654-b11d-861f5e64d4c8" providerId="ADAL" clId="{8E5EC213-A92A-41E1-B8B5-76F391F46CD7}" dt="2022-06-02T13:01:41.515" v="7964" actId="20577"/>
          <ac:spMkLst>
            <pc:docMk/>
            <pc:sldMk cId="458649666" sldId="2147469448"/>
            <ac:spMk id="10" creationId="{5CB0659C-F380-4A19-1B49-05119CE38ABC}"/>
          </ac:spMkLst>
        </pc:spChg>
        <pc:spChg chg="del">
          <ac:chgData name="Francisco Teles" userId="1b83a0f9-b08f-4654-b11d-861f5e64d4c8" providerId="ADAL" clId="{8E5EC213-A92A-41E1-B8B5-76F391F46CD7}" dt="2022-06-01T09:54:24.931" v="1695" actId="478"/>
          <ac:spMkLst>
            <pc:docMk/>
            <pc:sldMk cId="458649666" sldId="2147469448"/>
            <ac:spMk id="13" creationId="{091B68D2-4D44-DB02-71F4-CA0A5A41FD35}"/>
          </ac:spMkLst>
        </pc:spChg>
        <pc:spChg chg="add del mod">
          <ac:chgData name="Francisco Teles" userId="1b83a0f9-b08f-4654-b11d-861f5e64d4c8" providerId="ADAL" clId="{8E5EC213-A92A-41E1-B8B5-76F391F46CD7}" dt="2022-06-01T09:55:45.970" v="1725"/>
          <ac:spMkLst>
            <pc:docMk/>
            <pc:sldMk cId="458649666" sldId="2147469448"/>
            <ac:spMk id="15" creationId="{D8DA9BF9-2B76-668C-45B0-D3E31E5FAFDB}"/>
          </ac:spMkLst>
        </pc:spChg>
        <pc:spChg chg="add del mod">
          <ac:chgData name="Francisco Teles" userId="1b83a0f9-b08f-4654-b11d-861f5e64d4c8" providerId="ADAL" clId="{8E5EC213-A92A-41E1-B8B5-76F391F46CD7}" dt="2022-06-01T09:55:45.970" v="1725"/>
          <ac:spMkLst>
            <pc:docMk/>
            <pc:sldMk cId="458649666" sldId="2147469448"/>
            <ac:spMk id="16" creationId="{B299383F-38C8-6231-44D8-4A93CB48435F}"/>
          </ac:spMkLst>
        </pc:spChg>
        <pc:spChg chg="mod">
          <ac:chgData name="Francisco Teles" userId="1b83a0f9-b08f-4654-b11d-861f5e64d4c8" providerId="ADAL" clId="{8E5EC213-A92A-41E1-B8B5-76F391F46CD7}" dt="2022-06-01T09:55:42.945" v="1724"/>
          <ac:spMkLst>
            <pc:docMk/>
            <pc:sldMk cId="458649666" sldId="2147469448"/>
            <ac:spMk id="18" creationId="{0B100D84-AE5D-99FD-05B8-FF45034D14D1}"/>
          </ac:spMkLst>
        </pc:spChg>
        <pc:spChg chg="mod">
          <ac:chgData name="Francisco Teles" userId="1b83a0f9-b08f-4654-b11d-861f5e64d4c8" providerId="ADAL" clId="{8E5EC213-A92A-41E1-B8B5-76F391F46CD7}" dt="2022-06-01T09:55:42.945" v="1724"/>
          <ac:spMkLst>
            <pc:docMk/>
            <pc:sldMk cId="458649666" sldId="2147469448"/>
            <ac:spMk id="19" creationId="{BBE22339-3D60-E23C-5EE6-B38CF422F130}"/>
          </ac:spMkLst>
        </pc:spChg>
        <pc:spChg chg="mod">
          <ac:chgData name="Francisco Teles" userId="1b83a0f9-b08f-4654-b11d-861f5e64d4c8" providerId="ADAL" clId="{8E5EC213-A92A-41E1-B8B5-76F391F46CD7}" dt="2022-06-02T13:13:14.441" v="8000" actId="12"/>
          <ac:spMkLst>
            <pc:docMk/>
            <pc:sldMk cId="458649666" sldId="2147469448"/>
            <ac:spMk id="19" creationId="{D1D52706-39DA-B5AA-F3E4-F3A461270972}"/>
          </ac:spMkLst>
        </pc:spChg>
        <pc:spChg chg="add del mod">
          <ac:chgData name="Francisco Teles" userId="1b83a0f9-b08f-4654-b11d-861f5e64d4c8" providerId="ADAL" clId="{8E5EC213-A92A-41E1-B8B5-76F391F46CD7}" dt="2022-06-01T12:10:52.224" v="2122" actId="478"/>
          <ac:spMkLst>
            <pc:docMk/>
            <pc:sldMk cId="458649666" sldId="2147469448"/>
            <ac:spMk id="20" creationId="{005E71FA-5316-34C9-E154-29FFD117EEA8}"/>
          </ac:spMkLst>
        </pc:spChg>
        <pc:spChg chg="add mod">
          <ac:chgData name="Francisco Teles" userId="1b83a0f9-b08f-4654-b11d-861f5e64d4c8" providerId="ADAL" clId="{8E5EC213-A92A-41E1-B8B5-76F391F46CD7}" dt="2022-06-01T09:55:45.983" v="1726"/>
          <ac:spMkLst>
            <pc:docMk/>
            <pc:sldMk cId="458649666" sldId="2147469448"/>
            <ac:spMk id="21" creationId="{B2417953-A279-0109-BB6D-35C7D4D0D692}"/>
          </ac:spMkLst>
        </pc:spChg>
        <pc:spChg chg="mod">
          <ac:chgData name="Francisco Teles" userId="1b83a0f9-b08f-4654-b11d-861f5e64d4c8" providerId="ADAL" clId="{8E5EC213-A92A-41E1-B8B5-76F391F46CD7}" dt="2022-06-01T09:55:45.983" v="1726"/>
          <ac:spMkLst>
            <pc:docMk/>
            <pc:sldMk cId="458649666" sldId="2147469448"/>
            <ac:spMk id="23" creationId="{5EB8C254-04F9-9142-6617-5DBC1D7C625E}"/>
          </ac:spMkLst>
        </pc:spChg>
        <pc:spChg chg="mod">
          <ac:chgData name="Francisco Teles" userId="1b83a0f9-b08f-4654-b11d-861f5e64d4c8" providerId="ADAL" clId="{8E5EC213-A92A-41E1-B8B5-76F391F46CD7}" dt="2022-06-01T09:55:45.983" v="1726"/>
          <ac:spMkLst>
            <pc:docMk/>
            <pc:sldMk cId="458649666" sldId="2147469448"/>
            <ac:spMk id="24" creationId="{0AFDAC79-1372-0F4D-EA14-E380E23543C2}"/>
          </ac:spMkLst>
        </pc:spChg>
        <pc:grpChg chg="del mod">
          <ac:chgData name="Francisco Teles" userId="1b83a0f9-b08f-4654-b11d-861f5e64d4c8" providerId="ADAL" clId="{8E5EC213-A92A-41E1-B8B5-76F391F46CD7}" dt="2022-06-01T09:54:58.388" v="1718" actId="478"/>
          <ac:grpSpMkLst>
            <pc:docMk/>
            <pc:sldMk cId="458649666" sldId="2147469448"/>
            <ac:grpSpMk id="5" creationId="{DA75AE04-AB9A-463B-8D50-5BCA183F7C6B}"/>
          </ac:grpSpMkLst>
        </pc:grpChg>
        <pc:grpChg chg="add del mod">
          <ac:chgData name="Francisco Teles" userId="1b83a0f9-b08f-4654-b11d-861f5e64d4c8" providerId="ADAL" clId="{8E5EC213-A92A-41E1-B8B5-76F391F46CD7}" dt="2022-06-01T09:55:45.970" v="1725"/>
          <ac:grpSpMkLst>
            <pc:docMk/>
            <pc:sldMk cId="458649666" sldId="2147469448"/>
            <ac:grpSpMk id="17" creationId="{30AFA8A3-0F92-C667-89B0-73FDEE6CDF62}"/>
          </ac:grpSpMkLst>
        </pc:grpChg>
        <pc:grpChg chg="add mod">
          <ac:chgData name="Francisco Teles" userId="1b83a0f9-b08f-4654-b11d-861f5e64d4c8" providerId="ADAL" clId="{8E5EC213-A92A-41E1-B8B5-76F391F46CD7}" dt="2022-06-01T09:55:45.983" v="1726"/>
          <ac:grpSpMkLst>
            <pc:docMk/>
            <pc:sldMk cId="458649666" sldId="2147469448"/>
            <ac:grpSpMk id="22" creationId="{B973009E-33B9-85C4-DA60-871A11BC3CB3}"/>
          </ac:grpSpMkLst>
        </pc:grpChg>
        <pc:picChg chg="del">
          <ac:chgData name="Francisco Teles" userId="1b83a0f9-b08f-4654-b11d-861f5e64d4c8" providerId="ADAL" clId="{8E5EC213-A92A-41E1-B8B5-76F391F46CD7}" dt="2022-06-01T09:54:24.931" v="1695" actId="478"/>
          <ac:picMkLst>
            <pc:docMk/>
            <pc:sldMk cId="458649666" sldId="2147469448"/>
            <ac:picMk id="14" creationId="{43C1E460-C167-4791-0323-FC348D7EE8D3}"/>
          </ac:picMkLst>
        </pc:picChg>
      </pc:sldChg>
      <pc:sldChg chg="add del">
        <pc:chgData name="Francisco Teles" userId="1b83a0f9-b08f-4654-b11d-861f5e64d4c8" providerId="ADAL" clId="{8E5EC213-A92A-41E1-B8B5-76F391F46CD7}" dt="2022-06-01T10:03:38.469" v="1883"/>
        <pc:sldMkLst>
          <pc:docMk/>
          <pc:sldMk cId="265659803" sldId="2147469449"/>
        </pc:sldMkLst>
      </pc:sldChg>
      <pc:sldChg chg="add del">
        <pc:chgData name="Francisco Teles" userId="1b83a0f9-b08f-4654-b11d-861f5e64d4c8" providerId="ADAL" clId="{8E5EC213-A92A-41E1-B8B5-76F391F46CD7}" dt="2022-06-01T10:04:56.701" v="1900"/>
        <pc:sldMkLst>
          <pc:docMk/>
          <pc:sldMk cId="490093859" sldId="2147469449"/>
        </pc:sldMkLst>
      </pc:sldChg>
      <pc:sldChg chg="addSp delSp modSp add mod">
        <pc:chgData name="Francisco Teles" userId="1b83a0f9-b08f-4654-b11d-861f5e64d4c8" providerId="ADAL" clId="{8E5EC213-A92A-41E1-B8B5-76F391F46CD7}" dt="2022-06-03T06:48:59.971" v="8457" actId="114"/>
        <pc:sldMkLst>
          <pc:docMk/>
          <pc:sldMk cId="2317485922" sldId="2147469449"/>
        </pc:sldMkLst>
        <pc:spChg chg="add mod">
          <ac:chgData name="Francisco Teles" userId="1b83a0f9-b08f-4654-b11d-861f5e64d4c8" providerId="ADAL" clId="{8E5EC213-A92A-41E1-B8B5-76F391F46CD7}" dt="2022-06-03T06:48:59.971" v="8457" actId="114"/>
          <ac:spMkLst>
            <pc:docMk/>
            <pc:sldMk cId="2317485922" sldId="2147469449"/>
            <ac:spMk id="2" creationId="{BA783A38-CD29-7D57-3E48-F240402617AF}"/>
          </ac:spMkLst>
        </pc:spChg>
        <pc:spChg chg="add">
          <ac:chgData name="Francisco Teles" userId="1b83a0f9-b08f-4654-b11d-861f5e64d4c8" providerId="ADAL" clId="{8E5EC213-A92A-41E1-B8B5-76F391F46CD7}" dt="2022-06-01T12:12:53.748" v="2178" actId="22"/>
          <ac:spMkLst>
            <pc:docMk/>
            <pc:sldMk cId="2317485922" sldId="2147469449"/>
            <ac:spMk id="3" creationId="{7A5C16C4-A886-0436-D999-61523B3A112C}"/>
          </ac:spMkLst>
        </pc:spChg>
        <pc:spChg chg="add del">
          <ac:chgData name="Francisco Teles" userId="1b83a0f9-b08f-4654-b11d-861f5e64d4c8" providerId="ADAL" clId="{8E5EC213-A92A-41E1-B8B5-76F391F46CD7}" dt="2022-06-01T10:05:01.924" v="1903" actId="478"/>
          <ac:spMkLst>
            <pc:docMk/>
            <pc:sldMk cId="2317485922" sldId="2147469449"/>
            <ac:spMk id="7" creationId="{46A80634-4BD2-95BB-3E79-FE8C63B634D1}"/>
          </ac:spMkLst>
        </pc:spChg>
        <pc:spChg chg="add del mod">
          <ac:chgData name="Francisco Teles" userId="1b83a0f9-b08f-4654-b11d-861f5e64d4c8" providerId="ADAL" clId="{8E5EC213-A92A-41E1-B8B5-76F391F46CD7}" dt="2022-06-01T10:05:10.531" v="1908"/>
          <ac:spMkLst>
            <pc:docMk/>
            <pc:sldMk cId="2317485922" sldId="2147469449"/>
            <ac:spMk id="9" creationId="{E88D65DA-26BF-4093-1F29-09187F3E38B1}"/>
          </ac:spMkLst>
        </pc:spChg>
        <pc:spChg chg="mod">
          <ac:chgData name="Francisco Teles" userId="1b83a0f9-b08f-4654-b11d-861f5e64d4c8" providerId="ADAL" clId="{8E5EC213-A92A-41E1-B8B5-76F391F46CD7}" dt="2022-06-01T10:05:08.330" v="1905"/>
          <ac:spMkLst>
            <pc:docMk/>
            <pc:sldMk cId="2317485922" sldId="2147469449"/>
            <ac:spMk id="11" creationId="{8D0570B9-6D37-9446-879E-E65C6676C49D}"/>
          </ac:spMkLst>
        </pc:spChg>
        <pc:spChg chg="mod">
          <ac:chgData name="Francisco Teles" userId="1b83a0f9-b08f-4654-b11d-861f5e64d4c8" providerId="ADAL" clId="{8E5EC213-A92A-41E1-B8B5-76F391F46CD7}" dt="2022-06-01T10:05:08.330" v="1905"/>
          <ac:spMkLst>
            <pc:docMk/>
            <pc:sldMk cId="2317485922" sldId="2147469449"/>
            <ac:spMk id="12" creationId="{0BDE0702-E01C-7E46-B14C-25E636A2DFDF}"/>
          </ac:spMkLst>
        </pc:spChg>
        <pc:spChg chg="add mod">
          <ac:chgData name="Francisco Teles" userId="1b83a0f9-b08f-4654-b11d-861f5e64d4c8" providerId="ADAL" clId="{8E5EC213-A92A-41E1-B8B5-76F391F46CD7}" dt="2022-06-01T10:05:10.542" v="1909"/>
          <ac:spMkLst>
            <pc:docMk/>
            <pc:sldMk cId="2317485922" sldId="2147469449"/>
            <ac:spMk id="13" creationId="{7FD149A4-5DE6-2514-82E1-1CDE6132D4CB}"/>
          </ac:spMkLst>
        </pc:spChg>
        <pc:spChg chg="mod">
          <ac:chgData name="Francisco Teles" userId="1b83a0f9-b08f-4654-b11d-861f5e64d4c8" providerId="ADAL" clId="{8E5EC213-A92A-41E1-B8B5-76F391F46CD7}" dt="2022-06-01T10:05:10.542" v="1909"/>
          <ac:spMkLst>
            <pc:docMk/>
            <pc:sldMk cId="2317485922" sldId="2147469449"/>
            <ac:spMk id="15" creationId="{35EC9CBD-4376-3310-6D79-ED2167F8CBBD}"/>
          </ac:spMkLst>
        </pc:spChg>
        <pc:spChg chg="mod">
          <ac:chgData name="Francisco Teles" userId="1b83a0f9-b08f-4654-b11d-861f5e64d4c8" providerId="ADAL" clId="{8E5EC213-A92A-41E1-B8B5-76F391F46CD7}" dt="2022-06-01T10:05:10.542" v="1909"/>
          <ac:spMkLst>
            <pc:docMk/>
            <pc:sldMk cId="2317485922" sldId="2147469449"/>
            <ac:spMk id="16" creationId="{4E658925-13E0-B168-0A74-07C897AE779E}"/>
          </ac:spMkLst>
        </pc:spChg>
        <pc:spChg chg="del mod">
          <ac:chgData name="Francisco Teles" userId="1b83a0f9-b08f-4654-b11d-861f5e64d4c8" providerId="ADAL" clId="{8E5EC213-A92A-41E1-B8B5-76F391F46CD7}" dt="2022-06-01T12:12:53.500" v="2177" actId="478"/>
          <ac:spMkLst>
            <pc:docMk/>
            <pc:sldMk cId="2317485922" sldId="2147469449"/>
            <ac:spMk id="20" creationId="{005E71FA-5316-34C9-E154-29FFD117EEA8}"/>
          </ac:spMkLst>
        </pc:spChg>
        <pc:spChg chg="add del">
          <ac:chgData name="Francisco Teles" userId="1b83a0f9-b08f-4654-b11d-861f5e64d4c8" providerId="ADAL" clId="{8E5EC213-A92A-41E1-B8B5-76F391F46CD7}" dt="2022-06-01T10:05:04.756" v="1904" actId="478"/>
          <ac:spMkLst>
            <pc:docMk/>
            <pc:sldMk cId="2317485922" sldId="2147469449"/>
            <ac:spMk id="21" creationId="{B2417953-A279-0109-BB6D-35C7D4D0D692}"/>
          </ac:spMkLst>
        </pc:spChg>
        <pc:grpChg chg="add del mod">
          <ac:chgData name="Francisco Teles" userId="1b83a0f9-b08f-4654-b11d-861f5e64d4c8" providerId="ADAL" clId="{8E5EC213-A92A-41E1-B8B5-76F391F46CD7}" dt="2022-06-01T10:05:10.531" v="1908"/>
          <ac:grpSpMkLst>
            <pc:docMk/>
            <pc:sldMk cId="2317485922" sldId="2147469449"/>
            <ac:grpSpMk id="10" creationId="{C067D90D-163C-9CBA-B6E4-6CF93D4D30EB}"/>
          </ac:grpSpMkLst>
        </pc:grpChg>
        <pc:grpChg chg="add mod">
          <ac:chgData name="Francisco Teles" userId="1b83a0f9-b08f-4654-b11d-861f5e64d4c8" providerId="ADAL" clId="{8E5EC213-A92A-41E1-B8B5-76F391F46CD7}" dt="2022-06-01T10:05:10.542" v="1909"/>
          <ac:grpSpMkLst>
            <pc:docMk/>
            <pc:sldMk cId="2317485922" sldId="2147469449"/>
            <ac:grpSpMk id="14" creationId="{345E8BC2-398C-13C1-0D74-DE1C05B7E58B}"/>
          </ac:grpSpMkLst>
        </pc:grpChg>
        <pc:grpChg chg="add del">
          <ac:chgData name="Francisco Teles" userId="1b83a0f9-b08f-4654-b11d-861f5e64d4c8" providerId="ADAL" clId="{8E5EC213-A92A-41E1-B8B5-76F391F46CD7}" dt="2022-06-01T10:05:04.756" v="1904" actId="478"/>
          <ac:grpSpMkLst>
            <pc:docMk/>
            <pc:sldMk cId="2317485922" sldId="2147469449"/>
            <ac:grpSpMk id="22" creationId="{B973009E-33B9-85C4-DA60-871A11BC3CB3}"/>
          </ac:grpSpMkLst>
        </pc:grpChg>
      </pc:sldChg>
      <pc:sldChg chg="add del">
        <pc:chgData name="Francisco Teles" userId="1b83a0f9-b08f-4654-b11d-861f5e64d4c8" providerId="ADAL" clId="{8E5EC213-A92A-41E1-B8B5-76F391F46CD7}" dt="2022-06-01T10:03:32.394" v="1881"/>
        <pc:sldMkLst>
          <pc:docMk/>
          <pc:sldMk cId="3063008352" sldId="2147469449"/>
        </pc:sldMkLst>
      </pc:sldChg>
      <pc:sldChg chg="add del">
        <pc:chgData name="Francisco Teles" userId="1b83a0f9-b08f-4654-b11d-861f5e64d4c8" providerId="ADAL" clId="{8E5EC213-A92A-41E1-B8B5-76F391F46CD7}" dt="2022-06-01T10:03:29.802" v="1879"/>
        <pc:sldMkLst>
          <pc:docMk/>
          <pc:sldMk cId="3120934685" sldId="2147469449"/>
        </pc:sldMkLst>
      </pc:sldChg>
      <pc:sldChg chg="add del">
        <pc:chgData name="Francisco Teles" userId="1b83a0f9-b08f-4654-b11d-861f5e64d4c8" providerId="ADAL" clId="{8E5EC213-A92A-41E1-B8B5-76F391F46CD7}" dt="2022-06-01T10:05:33.550" v="1911"/>
        <pc:sldMkLst>
          <pc:docMk/>
          <pc:sldMk cId="202655858" sldId="2147469450"/>
        </pc:sldMkLst>
      </pc:sldChg>
      <pc:sldChg chg="addSp delSp modSp add mod">
        <pc:chgData name="Francisco Teles" userId="1b83a0f9-b08f-4654-b11d-861f5e64d4c8" providerId="ADAL" clId="{8E5EC213-A92A-41E1-B8B5-76F391F46CD7}" dt="2022-06-01T12:56:57.759" v="2832" actId="113"/>
        <pc:sldMkLst>
          <pc:docMk/>
          <pc:sldMk cId="3569280728" sldId="2147469450"/>
        </pc:sldMkLst>
        <pc:spChg chg="add del">
          <ac:chgData name="Francisco Teles" userId="1b83a0f9-b08f-4654-b11d-861f5e64d4c8" providerId="ADAL" clId="{8E5EC213-A92A-41E1-B8B5-76F391F46CD7}" dt="2022-06-01T12:13:00.542" v="2179" actId="478"/>
          <ac:spMkLst>
            <pc:docMk/>
            <pc:sldMk cId="3569280728" sldId="2147469450"/>
            <ac:spMk id="2" creationId="{903934B8-F908-2655-79E8-E3032EE956AB}"/>
          </ac:spMkLst>
        </pc:spChg>
        <pc:spChg chg="add mod">
          <ac:chgData name="Francisco Teles" userId="1b83a0f9-b08f-4654-b11d-861f5e64d4c8" providerId="ADAL" clId="{8E5EC213-A92A-41E1-B8B5-76F391F46CD7}" dt="2022-06-01T12:17:48.011" v="2270" actId="1076"/>
          <ac:spMkLst>
            <pc:docMk/>
            <pc:sldMk cId="3569280728" sldId="2147469450"/>
            <ac:spMk id="3" creationId="{E85CBD07-2747-6FA7-4552-9562BE80FBA7}"/>
          </ac:spMkLst>
        </pc:spChg>
        <pc:spChg chg="add">
          <ac:chgData name="Francisco Teles" userId="1b83a0f9-b08f-4654-b11d-861f5e64d4c8" providerId="ADAL" clId="{8E5EC213-A92A-41E1-B8B5-76F391F46CD7}" dt="2022-06-01T12:13:00.791" v="2180" actId="22"/>
          <ac:spMkLst>
            <pc:docMk/>
            <pc:sldMk cId="3569280728" sldId="2147469450"/>
            <ac:spMk id="4" creationId="{A0B8F0E2-7E84-A293-698F-86B6E8749354}"/>
          </ac:spMkLst>
        </pc:spChg>
        <pc:spChg chg="mod">
          <ac:chgData name="Francisco Teles" userId="1b83a0f9-b08f-4654-b11d-861f5e64d4c8" providerId="ADAL" clId="{8E5EC213-A92A-41E1-B8B5-76F391F46CD7}" dt="2022-06-01T12:56:57.759" v="2832" actId="113"/>
          <ac:spMkLst>
            <pc:docMk/>
            <pc:sldMk cId="3569280728" sldId="2147469450"/>
            <ac:spMk id="8" creationId="{8899A9B2-FD6C-3CF8-E5AB-6523D9C51FE6}"/>
          </ac:spMkLst>
        </pc:spChg>
        <pc:spChg chg="add del mod">
          <ac:chgData name="Francisco Teles" userId="1b83a0f9-b08f-4654-b11d-861f5e64d4c8" providerId="ADAL" clId="{8E5EC213-A92A-41E1-B8B5-76F391F46CD7}" dt="2022-06-01T10:05:44.337" v="1917"/>
          <ac:spMkLst>
            <pc:docMk/>
            <pc:sldMk cId="3569280728" sldId="2147469450"/>
            <ac:spMk id="9" creationId="{1DB1E492-338E-6780-3B8B-F4378D1DEA03}"/>
          </ac:spMkLst>
        </pc:spChg>
        <pc:spChg chg="mod">
          <ac:chgData name="Francisco Teles" userId="1b83a0f9-b08f-4654-b11d-861f5e64d4c8" providerId="ADAL" clId="{8E5EC213-A92A-41E1-B8B5-76F391F46CD7}" dt="2022-06-01T10:05:41.115" v="1914"/>
          <ac:spMkLst>
            <pc:docMk/>
            <pc:sldMk cId="3569280728" sldId="2147469450"/>
            <ac:spMk id="11" creationId="{E86EEAF6-E5D9-3517-96A7-B009DBFCEEA4}"/>
          </ac:spMkLst>
        </pc:spChg>
        <pc:spChg chg="mod">
          <ac:chgData name="Francisco Teles" userId="1b83a0f9-b08f-4654-b11d-861f5e64d4c8" providerId="ADAL" clId="{8E5EC213-A92A-41E1-B8B5-76F391F46CD7}" dt="2022-06-01T10:05:41.115" v="1914"/>
          <ac:spMkLst>
            <pc:docMk/>
            <pc:sldMk cId="3569280728" sldId="2147469450"/>
            <ac:spMk id="12" creationId="{17EE234B-353E-7E9B-4D9A-4F32A5F94F72}"/>
          </ac:spMkLst>
        </pc:spChg>
        <pc:spChg chg="del">
          <ac:chgData name="Francisco Teles" userId="1b83a0f9-b08f-4654-b11d-861f5e64d4c8" providerId="ADAL" clId="{8E5EC213-A92A-41E1-B8B5-76F391F46CD7}" dt="2022-06-01T10:05:36.935" v="1913" actId="478"/>
          <ac:spMkLst>
            <pc:docMk/>
            <pc:sldMk cId="3569280728" sldId="2147469450"/>
            <ac:spMk id="13" creationId="{7FD149A4-5DE6-2514-82E1-1CDE6132D4CB}"/>
          </ac:spMkLst>
        </pc:spChg>
        <pc:spChg chg="add mod">
          <ac:chgData name="Francisco Teles" userId="1b83a0f9-b08f-4654-b11d-861f5e64d4c8" providerId="ADAL" clId="{8E5EC213-A92A-41E1-B8B5-76F391F46CD7}" dt="2022-06-01T10:05:44.348" v="1918"/>
          <ac:spMkLst>
            <pc:docMk/>
            <pc:sldMk cId="3569280728" sldId="2147469450"/>
            <ac:spMk id="17" creationId="{F2A8A822-08C8-7700-AD74-2AB1E6E95794}"/>
          </ac:spMkLst>
        </pc:spChg>
        <pc:spChg chg="mod">
          <ac:chgData name="Francisco Teles" userId="1b83a0f9-b08f-4654-b11d-861f5e64d4c8" providerId="ADAL" clId="{8E5EC213-A92A-41E1-B8B5-76F391F46CD7}" dt="2022-06-01T10:05:44.348" v="1918"/>
          <ac:spMkLst>
            <pc:docMk/>
            <pc:sldMk cId="3569280728" sldId="2147469450"/>
            <ac:spMk id="19" creationId="{99F20616-CE8B-AA8A-EDA1-84748E8D0C64}"/>
          </ac:spMkLst>
        </pc:spChg>
        <pc:spChg chg="del">
          <ac:chgData name="Francisco Teles" userId="1b83a0f9-b08f-4654-b11d-861f5e64d4c8" providerId="ADAL" clId="{8E5EC213-A92A-41E1-B8B5-76F391F46CD7}" dt="2022-06-01T12:11:20.868" v="2159" actId="478"/>
          <ac:spMkLst>
            <pc:docMk/>
            <pc:sldMk cId="3569280728" sldId="2147469450"/>
            <ac:spMk id="20" creationId="{005E71FA-5316-34C9-E154-29FFD117EEA8}"/>
          </ac:spMkLst>
        </pc:spChg>
        <pc:spChg chg="mod">
          <ac:chgData name="Francisco Teles" userId="1b83a0f9-b08f-4654-b11d-861f5e64d4c8" providerId="ADAL" clId="{8E5EC213-A92A-41E1-B8B5-76F391F46CD7}" dt="2022-06-01T10:05:44.348" v="1918"/>
          <ac:spMkLst>
            <pc:docMk/>
            <pc:sldMk cId="3569280728" sldId="2147469450"/>
            <ac:spMk id="21" creationId="{291544A3-E3B5-DE56-B025-14F1E8B3BF41}"/>
          </ac:spMkLst>
        </pc:spChg>
        <pc:grpChg chg="add del mod">
          <ac:chgData name="Francisco Teles" userId="1b83a0f9-b08f-4654-b11d-861f5e64d4c8" providerId="ADAL" clId="{8E5EC213-A92A-41E1-B8B5-76F391F46CD7}" dt="2022-06-01T10:05:44.337" v="1917"/>
          <ac:grpSpMkLst>
            <pc:docMk/>
            <pc:sldMk cId="3569280728" sldId="2147469450"/>
            <ac:grpSpMk id="10" creationId="{E03F0BD1-BA5D-3324-901E-ACB4E8139245}"/>
          </ac:grpSpMkLst>
        </pc:grpChg>
        <pc:grpChg chg="del">
          <ac:chgData name="Francisco Teles" userId="1b83a0f9-b08f-4654-b11d-861f5e64d4c8" providerId="ADAL" clId="{8E5EC213-A92A-41E1-B8B5-76F391F46CD7}" dt="2022-06-01T10:05:36.935" v="1913" actId="478"/>
          <ac:grpSpMkLst>
            <pc:docMk/>
            <pc:sldMk cId="3569280728" sldId="2147469450"/>
            <ac:grpSpMk id="14" creationId="{345E8BC2-398C-13C1-0D74-DE1C05B7E58B}"/>
          </ac:grpSpMkLst>
        </pc:grpChg>
        <pc:grpChg chg="add mod">
          <ac:chgData name="Francisco Teles" userId="1b83a0f9-b08f-4654-b11d-861f5e64d4c8" providerId="ADAL" clId="{8E5EC213-A92A-41E1-B8B5-76F391F46CD7}" dt="2022-06-01T10:05:44.348" v="1918"/>
          <ac:grpSpMkLst>
            <pc:docMk/>
            <pc:sldMk cId="3569280728" sldId="2147469450"/>
            <ac:grpSpMk id="18" creationId="{3CC1FD36-7739-9F8D-12A9-DB23E0EA6F37}"/>
          </ac:grpSpMkLst>
        </pc:grpChg>
      </pc:sldChg>
      <pc:sldChg chg="addSp delSp modSp add mod ord">
        <pc:chgData name="Francisco Teles" userId="1b83a0f9-b08f-4654-b11d-861f5e64d4c8" providerId="ADAL" clId="{8E5EC213-A92A-41E1-B8B5-76F391F46CD7}" dt="2022-06-02T10:55:47.061" v="7843" actId="1076"/>
        <pc:sldMkLst>
          <pc:docMk/>
          <pc:sldMk cId="1179795631" sldId="2147469451"/>
        </pc:sldMkLst>
        <pc:spChg chg="add del">
          <ac:chgData name="Francisco Teles" userId="1b83a0f9-b08f-4654-b11d-861f5e64d4c8" providerId="ADAL" clId="{8E5EC213-A92A-41E1-B8B5-76F391F46CD7}" dt="2022-06-01T12:13:06.219" v="2181" actId="478"/>
          <ac:spMkLst>
            <pc:docMk/>
            <pc:sldMk cId="1179795631" sldId="2147469451"/>
            <ac:spMk id="2" creationId="{CBFEA3D5-5699-0663-F96E-98B6AFB223F8}"/>
          </ac:spMkLst>
        </pc:spChg>
        <pc:spChg chg="add mod">
          <ac:chgData name="Francisco Teles" userId="1b83a0f9-b08f-4654-b11d-861f5e64d4c8" providerId="ADAL" clId="{8E5EC213-A92A-41E1-B8B5-76F391F46CD7}" dt="2022-06-02T10:55:47.061" v="7843" actId="1076"/>
          <ac:spMkLst>
            <pc:docMk/>
            <pc:sldMk cId="1179795631" sldId="2147469451"/>
            <ac:spMk id="3" creationId="{8107B766-D582-2E92-D0B6-DEEE9F2BAE5B}"/>
          </ac:spMkLst>
        </pc:spChg>
        <pc:spChg chg="add">
          <ac:chgData name="Francisco Teles" userId="1b83a0f9-b08f-4654-b11d-861f5e64d4c8" providerId="ADAL" clId="{8E5EC213-A92A-41E1-B8B5-76F391F46CD7}" dt="2022-06-01T12:13:06.472" v="2182" actId="22"/>
          <ac:spMkLst>
            <pc:docMk/>
            <pc:sldMk cId="1179795631" sldId="2147469451"/>
            <ac:spMk id="4" creationId="{A7931795-B1B7-6AE9-DEDB-FF859768990B}"/>
          </ac:spMkLst>
        </pc:spChg>
        <pc:spChg chg="mod">
          <ac:chgData name="Francisco Teles" userId="1b83a0f9-b08f-4654-b11d-861f5e64d4c8" providerId="ADAL" clId="{8E5EC213-A92A-41E1-B8B5-76F391F46CD7}" dt="2022-06-01T15:42:11.909" v="4465" actId="20577"/>
          <ac:spMkLst>
            <pc:docMk/>
            <pc:sldMk cId="1179795631" sldId="2147469451"/>
            <ac:spMk id="8" creationId="{8899A9B2-FD6C-3CF8-E5AB-6523D9C51FE6}"/>
          </ac:spMkLst>
        </pc:spChg>
        <pc:spChg chg="add del mod">
          <ac:chgData name="Francisco Teles" userId="1b83a0f9-b08f-4654-b11d-861f5e64d4c8" providerId="ADAL" clId="{8E5EC213-A92A-41E1-B8B5-76F391F46CD7}" dt="2022-06-01T10:06:07.108" v="1926"/>
          <ac:spMkLst>
            <pc:docMk/>
            <pc:sldMk cId="1179795631" sldId="2147469451"/>
            <ac:spMk id="9" creationId="{534BA534-08CD-716C-C20E-684CC1726823}"/>
          </ac:spMkLst>
        </pc:spChg>
        <pc:spChg chg="mod">
          <ac:chgData name="Francisco Teles" userId="1b83a0f9-b08f-4654-b11d-861f5e64d4c8" providerId="ADAL" clId="{8E5EC213-A92A-41E1-B8B5-76F391F46CD7}" dt="2022-06-01T10:06:05.041" v="1923"/>
          <ac:spMkLst>
            <pc:docMk/>
            <pc:sldMk cId="1179795631" sldId="2147469451"/>
            <ac:spMk id="11" creationId="{B3AEB5F0-DC49-6C82-82A3-E1062BF0BA68}"/>
          </ac:spMkLst>
        </pc:spChg>
        <pc:spChg chg="mod">
          <ac:chgData name="Francisco Teles" userId="1b83a0f9-b08f-4654-b11d-861f5e64d4c8" providerId="ADAL" clId="{8E5EC213-A92A-41E1-B8B5-76F391F46CD7}" dt="2022-06-01T10:06:05.041" v="1923"/>
          <ac:spMkLst>
            <pc:docMk/>
            <pc:sldMk cId="1179795631" sldId="2147469451"/>
            <ac:spMk id="12" creationId="{251738C5-A9CB-BF22-26C5-BF8804E80641}"/>
          </ac:spMkLst>
        </pc:spChg>
        <pc:spChg chg="add mod">
          <ac:chgData name="Francisco Teles" userId="1b83a0f9-b08f-4654-b11d-861f5e64d4c8" providerId="ADAL" clId="{8E5EC213-A92A-41E1-B8B5-76F391F46CD7}" dt="2022-06-01T10:06:07.120" v="1927"/>
          <ac:spMkLst>
            <pc:docMk/>
            <pc:sldMk cId="1179795631" sldId="2147469451"/>
            <ac:spMk id="13" creationId="{2734C81F-61D8-0F45-8F42-2958D1D76FC3}"/>
          </ac:spMkLst>
        </pc:spChg>
        <pc:spChg chg="mod">
          <ac:chgData name="Francisco Teles" userId="1b83a0f9-b08f-4654-b11d-861f5e64d4c8" providerId="ADAL" clId="{8E5EC213-A92A-41E1-B8B5-76F391F46CD7}" dt="2022-06-01T10:06:07.120" v="1927"/>
          <ac:spMkLst>
            <pc:docMk/>
            <pc:sldMk cId="1179795631" sldId="2147469451"/>
            <ac:spMk id="15" creationId="{C4FCF5EA-3EBA-FCC9-54ED-1B366DF02022}"/>
          </ac:spMkLst>
        </pc:spChg>
        <pc:spChg chg="mod">
          <ac:chgData name="Francisco Teles" userId="1b83a0f9-b08f-4654-b11d-861f5e64d4c8" providerId="ADAL" clId="{8E5EC213-A92A-41E1-B8B5-76F391F46CD7}" dt="2022-06-01T10:06:07.120" v="1927"/>
          <ac:spMkLst>
            <pc:docMk/>
            <pc:sldMk cId="1179795631" sldId="2147469451"/>
            <ac:spMk id="16" creationId="{8B3A989D-5E5E-74A8-F79A-1B07D08A5CE0}"/>
          </ac:spMkLst>
        </pc:spChg>
        <pc:spChg chg="del">
          <ac:chgData name="Francisco Teles" userId="1b83a0f9-b08f-4654-b11d-861f5e64d4c8" providerId="ADAL" clId="{8E5EC213-A92A-41E1-B8B5-76F391F46CD7}" dt="2022-06-01T10:06:00.895" v="1922" actId="478"/>
          <ac:spMkLst>
            <pc:docMk/>
            <pc:sldMk cId="1179795631" sldId="2147469451"/>
            <ac:spMk id="17" creationId="{F2A8A822-08C8-7700-AD74-2AB1E6E95794}"/>
          </ac:spMkLst>
        </pc:spChg>
        <pc:spChg chg="del">
          <ac:chgData name="Francisco Teles" userId="1b83a0f9-b08f-4654-b11d-861f5e64d4c8" providerId="ADAL" clId="{8E5EC213-A92A-41E1-B8B5-76F391F46CD7}" dt="2022-06-01T12:11:28.071" v="2161" actId="478"/>
          <ac:spMkLst>
            <pc:docMk/>
            <pc:sldMk cId="1179795631" sldId="2147469451"/>
            <ac:spMk id="20" creationId="{005E71FA-5316-34C9-E154-29FFD117EEA8}"/>
          </ac:spMkLst>
        </pc:spChg>
        <pc:grpChg chg="add del mod">
          <ac:chgData name="Francisco Teles" userId="1b83a0f9-b08f-4654-b11d-861f5e64d4c8" providerId="ADAL" clId="{8E5EC213-A92A-41E1-B8B5-76F391F46CD7}" dt="2022-06-01T10:06:07.108" v="1926"/>
          <ac:grpSpMkLst>
            <pc:docMk/>
            <pc:sldMk cId="1179795631" sldId="2147469451"/>
            <ac:grpSpMk id="10" creationId="{3630B319-A8C4-B02E-21E5-1D64FB0AB4B2}"/>
          </ac:grpSpMkLst>
        </pc:grpChg>
        <pc:grpChg chg="add mod">
          <ac:chgData name="Francisco Teles" userId="1b83a0f9-b08f-4654-b11d-861f5e64d4c8" providerId="ADAL" clId="{8E5EC213-A92A-41E1-B8B5-76F391F46CD7}" dt="2022-06-01T10:06:07.120" v="1927"/>
          <ac:grpSpMkLst>
            <pc:docMk/>
            <pc:sldMk cId="1179795631" sldId="2147469451"/>
            <ac:grpSpMk id="14" creationId="{EB1C9EA6-820C-5C70-247B-98D0E05889D5}"/>
          </ac:grpSpMkLst>
        </pc:grpChg>
        <pc:grpChg chg="del">
          <ac:chgData name="Francisco Teles" userId="1b83a0f9-b08f-4654-b11d-861f5e64d4c8" providerId="ADAL" clId="{8E5EC213-A92A-41E1-B8B5-76F391F46CD7}" dt="2022-06-01T10:06:00.895" v="1922" actId="478"/>
          <ac:grpSpMkLst>
            <pc:docMk/>
            <pc:sldMk cId="1179795631" sldId="2147469451"/>
            <ac:grpSpMk id="18" creationId="{3CC1FD36-7739-9F8D-12A9-DB23E0EA6F37}"/>
          </ac:grpSpMkLst>
        </pc:grpChg>
      </pc:sldChg>
      <pc:sldChg chg="add del">
        <pc:chgData name="Francisco Teles" userId="1b83a0f9-b08f-4654-b11d-861f5e64d4c8" providerId="ADAL" clId="{8E5EC213-A92A-41E1-B8B5-76F391F46CD7}" dt="2022-06-01T10:05:58.024" v="1920"/>
        <pc:sldMkLst>
          <pc:docMk/>
          <pc:sldMk cId="1754662616" sldId="2147469451"/>
        </pc:sldMkLst>
      </pc:sldChg>
      <pc:sldChg chg="addSp delSp modSp add mod">
        <pc:chgData name="Francisco Teles" userId="1b83a0f9-b08f-4654-b11d-861f5e64d4c8" providerId="ADAL" clId="{8E5EC213-A92A-41E1-B8B5-76F391F46CD7}" dt="2022-06-02T10:57:32.450" v="7855" actId="1076"/>
        <pc:sldMkLst>
          <pc:docMk/>
          <pc:sldMk cId="76592419" sldId="2147469452"/>
        </pc:sldMkLst>
        <pc:spChg chg="add del">
          <ac:chgData name="Francisco Teles" userId="1b83a0f9-b08f-4654-b11d-861f5e64d4c8" providerId="ADAL" clId="{8E5EC213-A92A-41E1-B8B5-76F391F46CD7}" dt="2022-06-01T12:13:14.993" v="2183" actId="478"/>
          <ac:spMkLst>
            <pc:docMk/>
            <pc:sldMk cId="76592419" sldId="2147469452"/>
            <ac:spMk id="2" creationId="{4D5BA783-1A59-A5B6-227F-4BD564753321}"/>
          </ac:spMkLst>
        </pc:spChg>
        <pc:spChg chg="add mod">
          <ac:chgData name="Francisco Teles" userId="1b83a0f9-b08f-4654-b11d-861f5e64d4c8" providerId="ADAL" clId="{8E5EC213-A92A-41E1-B8B5-76F391F46CD7}" dt="2022-06-02T10:57:32.450" v="7855" actId="1076"/>
          <ac:spMkLst>
            <pc:docMk/>
            <pc:sldMk cId="76592419" sldId="2147469452"/>
            <ac:spMk id="3" creationId="{80936CA3-D927-3381-A56F-54F2AA66E393}"/>
          </ac:spMkLst>
        </pc:spChg>
        <pc:spChg chg="add">
          <ac:chgData name="Francisco Teles" userId="1b83a0f9-b08f-4654-b11d-861f5e64d4c8" providerId="ADAL" clId="{8E5EC213-A92A-41E1-B8B5-76F391F46CD7}" dt="2022-06-01T12:13:15.228" v="2184" actId="22"/>
          <ac:spMkLst>
            <pc:docMk/>
            <pc:sldMk cId="76592419" sldId="2147469452"/>
            <ac:spMk id="4" creationId="{2261EE47-791D-5968-0C8E-BE2D55DE2392}"/>
          </ac:spMkLst>
        </pc:spChg>
        <pc:spChg chg="mod">
          <ac:chgData name="Francisco Teles" userId="1b83a0f9-b08f-4654-b11d-861f5e64d4c8" providerId="ADAL" clId="{8E5EC213-A92A-41E1-B8B5-76F391F46CD7}" dt="2022-06-02T10:57:28.690" v="7854" actId="1076"/>
          <ac:spMkLst>
            <pc:docMk/>
            <pc:sldMk cId="76592419" sldId="2147469452"/>
            <ac:spMk id="7" creationId="{46A80634-4BD2-95BB-3E79-FE8C63B634D1}"/>
          </ac:spMkLst>
        </pc:spChg>
        <pc:spChg chg="mod">
          <ac:chgData name="Francisco Teles" userId="1b83a0f9-b08f-4654-b11d-861f5e64d4c8" providerId="ADAL" clId="{8E5EC213-A92A-41E1-B8B5-76F391F46CD7}" dt="2022-06-02T08:42:13.334" v="6783" actId="113"/>
          <ac:spMkLst>
            <pc:docMk/>
            <pc:sldMk cId="76592419" sldId="2147469452"/>
            <ac:spMk id="8" creationId="{8899A9B2-FD6C-3CF8-E5AB-6523D9C51FE6}"/>
          </ac:spMkLst>
        </pc:spChg>
        <pc:spChg chg="add del mod">
          <ac:chgData name="Francisco Teles" userId="1b83a0f9-b08f-4654-b11d-861f5e64d4c8" providerId="ADAL" clId="{8E5EC213-A92A-41E1-B8B5-76F391F46CD7}" dt="2022-06-01T10:06:31.590" v="1935"/>
          <ac:spMkLst>
            <pc:docMk/>
            <pc:sldMk cId="76592419" sldId="2147469452"/>
            <ac:spMk id="9" creationId="{9F4CB84C-0F52-274F-2D39-D2F179718E5A}"/>
          </ac:spMkLst>
        </pc:spChg>
        <pc:spChg chg="mod">
          <ac:chgData name="Francisco Teles" userId="1b83a0f9-b08f-4654-b11d-861f5e64d4c8" providerId="ADAL" clId="{8E5EC213-A92A-41E1-B8B5-76F391F46CD7}" dt="2022-06-01T10:06:29.662" v="1932"/>
          <ac:spMkLst>
            <pc:docMk/>
            <pc:sldMk cId="76592419" sldId="2147469452"/>
            <ac:spMk id="11" creationId="{B84743C6-D5FE-F676-FF93-4083D7F76987}"/>
          </ac:spMkLst>
        </pc:spChg>
        <pc:spChg chg="mod">
          <ac:chgData name="Francisco Teles" userId="1b83a0f9-b08f-4654-b11d-861f5e64d4c8" providerId="ADAL" clId="{8E5EC213-A92A-41E1-B8B5-76F391F46CD7}" dt="2022-06-01T10:06:29.662" v="1932"/>
          <ac:spMkLst>
            <pc:docMk/>
            <pc:sldMk cId="76592419" sldId="2147469452"/>
            <ac:spMk id="12" creationId="{32580BBB-1236-A415-4736-D1250926CDBC}"/>
          </ac:spMkLst>
        </pc:spChg>
        <pc:spChg chg="del">
          <ac:chgData name="Francisco Teles" userId="1b83a0f9-b08f-4654-b11d-861f5e64d4c8" providerId="ADAL" clId="{8E5EC213-A92A-41E1-B8B5-76F391F46CD7}" dt="2022-06-01T10:06:25.669" v="1931" actId="478"/>
          <ac:spMkLst>
            <pc:docMk/>
            <pc:sldMk cId="76592419" sldId="2147469452"/>
            <ac:spMk id="13" creationId="{2734C81F-61D8-0F45-8F42-2958D1D76FC3}"/>
          </ac:spMkLst>
        </pc:spChg>
        <pc:spChg chg="add mod">
          <ac:chgData name="Francisco Teles" userId="1b83a0f9-b08f-4654-b11d-861f5e64d4c8" providerId="ADAL" clId="{8E5EC213-A92A-41E1-B8B5-76F391F46CD7}" dt="2022-06-01T10:06:49.086" v="1978" actId="1036"/>
          <ac:spMkLst>
            <pc:docMk/>
            <pc:sldMk cId="76592419" sldId="2147469452"/>
            <ac:spMk id="17" creationId="{9F699E5A-D3D5-181F-E4DE-9C8839272FBA}"/>
          </ac:spMkLst>
        </pc:spChg>
        <pc:spChg chg="mod">
          <ac:chgData name="Francisco Teles" userId="1b83a0f9-b08f-4654-b11d-861f5e64d4c8" providerId="ADAL" clId="{8E5EC213-A92A-41E1-B8B5-76F391F46CD7}" dt="2022-06-01T10:06:31.613" v="1936"/>
          <ac:spMkLst>
            <pc:docMk/>
            <pc:sldMk cId="76592419" sldId="2147469452"/>
            <ac:spMk id="19" creationId="{A378CDDD-4C5F-0394-6D1E-10BE75BD1D81}"/>
          </ac:spMkLst>
        </pc:spChg>
        <pc:spChg chg="del">
          <ac:chgData name="Francisco Teles" userId="1b83a0f9-b08f-4654-b11d-861f5e64d4c8" providerId="ADAL" clId="{8E5EC213-A92A-41E1-B8B5-76F391F46CD7}" dt="2022-06-01T12:11:35.628" v="2163" actId="478"/>
          <ac:spMkLst>
            <pc:docMk/>
            <pc:sldMk cId="76592419" sldId="2147469452"/>
            <ac:spMk id="20" creationId="{005E71FA-5316-34C9-E154-29FFD117EEA8}"/>
          </ac:spMkLst>
        </pc:spChg>
        <pc:spChg chg="mod">
          <ac:chgData name="Francisco Teles" userId="1b83a0f9-b08f-4654-b11d-861f5e64d4c8" providerId="ADAL" clId="{8E5EC213-A92A-41E1-B8B5-76F391F46CD7}" dt="2022-06-01T10:06:31.613" v="1936"/>
          <ac:spMkLst>
            <pc:docMk/>
            <pc:sldMk cId="76592419" sldId="2147469452"/>
            <ac:spMk id="21" creationId="{FEC1B74F-6380-82C6-09F8-587C12A58017}"/>
          </ac:spMkLst>
        </pc:spChg>
        <pc:grpChg chg="add del mod">
          <ac:chgData name="Francisco Teles" userId="1b83a0f9-b08f-4654-b11d-861f5e64d4c8" providerId="ADAL" clId="{8E5EC213-A92A-41E1-B8B5-76F391F46CD7}" dt="2022-06-01T10:06:31.590" v="1935"/>
          <ac:grpSpMkLst>
            <pc:docMk/>
            <pc:sldMk cId="76592419" sldId="2147469452"/>
            <ac:grpSpMk id="10" creationId="{A5D83531-4210-90D2-E149-EE9A6BE60F9B}"/>
          </ac:grpSpMkLst>
        </pc:grpChg>
        <pc:grpChg chg="del">
          <ac:chgData name="Francisco Teles" userId="1b83a0f9-b08f-4654-b11d-861f5e64d4c8" providerId="ADAL" clId="{8E5EC213-A92A-41E1-B8B5-76F391F46CD7}" dt="2022-06-01T10:06:25.669" v="1931" actId="478"/>
          <ac:grpSpMkLst>
            <pc:docMk/>
            <pc:sldMk cId="76592419" sldId="2147469452"/>
            <ac:grpSpMk id="14" creationId="{EB1C9EA6-820C-5C70-247B-98D0E05889D5}"/>
          </ac:grpSpMkLst>
        </pc:grpChg>
        <pc:grpChg chg="add mod">
          <ac:chgData name="Francisco Teles" userId="1b83a0f9-b08f-4654-b11d-861f5e64d4c8" providerId="ADAL" clId="{8E5EC213-A92A-41E1-B8B5-76F391F46CD7}" dt="2022-06-01T10:06:49.086" v="1978" actId="1036"/>
          <ac:grpSpMkLst>
            <pc:docMk/>
            <pc:sldMk cId="76592419" sldId="2147469452"/>
            <ac:grpSpMk id="18" creationId="{5424A24F-9E5E-6465-8793-00A68A683C9B}"/>
          </ac:grpSpMkLst>
        </pc:grpChg>
      </pc:sldChg>
      <pc:sldChg chg="add del">
        <pc:chgData name="Francisco Teles" userId="1b83a0f9-b08f-4654-b11d-861f5e64d4c8" providerId="ADAL" clId="{8E5EC213-A92A-41E1-B8B5-76F391F46CD7}" dt="2022-06-01T10:06:23.490" v="1929"/>
        <pc:sldMkLst>
          <pc:docMk/>
          <pc:sldMk cId="1634854671" sldId="2147469452"/>
        </pc:sldMkLst>
      </pc:sldChg>
      <pc:sldChg chg="addSp delSp modSp add mod">
        <pc:chgData name="Francisco Teles" userId="1b83a0f9-b08f-4654-b11d-861f5e64d4c8" providerId="ADAL" clId="{8E5EC213-A92A-41E1-B8B5-76F391F46CD7}" dt="2022-06-03T06:50:00.744" v="8469" actId="1076"/>
        <pc:sldMkLst>
          <pc:docMk/>
          <pc:sldMk cId="1534122948" sldId="2147469453"/>
        </pc:sldMkLst>
        <pc:spChg chg="add del">
          <ac:chgData name="Francisco Teles" userId="1b83a0f9-b08f-4654-b11d-861f5e64d4c8" providerId="ADAL" clId="{8E5EC213-A92A-41E1-B8B5-76F391F46CD7}" dt="2022-06-01T12:13:24.603" v="2185" actId="478"/>
          <ac:spMkLst>
            <pc:docMk/>
            <pc:sldMk cId="1534122948" sldId="2147469453"/>
            <ac:spMk id="2" creationId="{CBFDE9D5-8BAC-68EA-1F0A-3F80AFA5C4BD}"/>
          </ac:spMkLst>
        </pc:spChg>
        <pc:spChg chg="add mod">
          <ac:chgData name="Francisco Teles" userId="1b83a0f9-b08f-4654-b11d-861f5e64d4c8" providerId="ADAL" clId="{8E5EC213-A92A-41E1-B8B5-76F391F46CD7}" dt="2022-06-03T06:50:00.744" v="8469" actId="1076"/>
          <ac:spMkLst>
            <pc:docMk/>
            <pc:sldMk cId="1534122948" sldId="2147469453"/>
            <ac:spMk id="3" creationId="{6CC6F2AF-81AA-231A-A002-3CEDB86EEF9D}"/>
          </ac:spMkLst>
        </pc:spChg>
        <pc:spChg chg="add">
          <ac:chgData name="Francisco Teles" userId="1b83a0f9-b08f-4654-b11d-861f5e64d4c8" providerId="ADAL" clId="{8E5EC213-A92A-41E1-B8B5-76F391F46CD7}" dt="2022-06-01T12:13:24.795" v="2186" actId="22"/>
          <ac:spMkLst>
            <pc:docMk/>
            <pc:sldMk cId="1534122948" sldId="2147469453"/>
            <ac:spMk id="4" creationId="{ECB4979F-3511-E4CA-B512-5375B4600BA7}"/>
          </ac:spMkLst>
        </pc:spChg>
        <pc:spChg chg="mod">
          <ac:chgData name="Francisco Teles" userId="1b83a0f9-b08f-4654-b11d-861f5e64d4c8" providerId="ADAL" clId="{8E5EC213-A92A-41E1-B8B5-76F391F46CD7}" dt="2022-06-03T06:48:15.025" v="8446" actId="1076"/>
          <ac:spMkLst>
            <pc:docMk/>
            <pc:sldMk cId="1534122948" sldId="2147469453"/>
            <ac:spMk id="7" creationId="{46A80634-4BD2-95BB-3E79-FE8C63B634D1}"/>
          </ac:spMkLst>
        </pc:spChg>
        <pc:spChg chg="add del mod">
          <ac:chgData name="Francisco Teles" userId="1b83a0f9-b08f-4654-b11d-861f5e64d4c8" providerId="ADAL" clId="{8E5EC213-A92A-41E1-B8B5-76F391F46CD7}" dt="2022-06-01T10:08:26.591" v="2013"/>
          <ac:spMkLst>
            <pc:docMk/>
            <pc:sldMk cId="1534122948" sldId="2147469453"/>
            <ac:spMk id="9" creationId="{C16F6897-321F-305A-17AC-E5D779A6951F}"/>
          </ac:spMkLst>
        </pc:spChg>
        <pc:spChg chg="mod">
          <ac:chgData name="Francisco Teles" userId="1b83a0f9-b08f-4654-b11d-861f5e64d4c8" providerId="ADAL" clId="{8E5EC213-A92A-41E1-B8B5-76F391F46CD7}" dt="2022-06-01T10:08:24.646" v="2012"/>
          <ac:spMkLst>
            <pc:docMk/>
            <pc:sldMk cId="1534122948" sldId="2147469453"/>
            <ac:spMk id="11" creationId="{1A1BC960-A571-A461-8573-FC1617B1901C}"/>
          </ac:spMkLst>
        </pc:spChg>
        <pc:spChg chg="mod">
          <ac:chgData name="Francisco Teles" userId="1b83a0f9-b08f-4654-b11d-861f5e64d4c8" providerId="ADAL" clId="{8E5EC213-A92A-41E1-B8B5-76F391F46CD7}" dt="2022-06-01T10:08:24.646" v="2012"/>
          <ac:spMkLst>
            <pc:docMk/>
            <pc:sldMk cId="1534122948" sldId="2147469453"/>
            <ac:spMk id="12" creationId="{19269A2F-C3E4-2CF7-ACA4-8D97F641A103}"/>
          </ac:spMkLst>
        </pc:spChg>
        <pc:spChg chg="add mod">
          <ac:chgData name="Francisco Teles" userId="1b83a0f9-b08f-4654-b11d-861f5e64d4c8" providerId="ADAL" clId="{8E5EC213-A92A-41E1-B8B5-76F391F46CD7}" dt="2022-06-01T10:08:26.602" v="2014"/>
          <ac:spMkLst>
            <pc:docMk/>
            <pc:sldMk cId="1534122948" sldId="2147469453"/>
            <ac:spMk id="13" creationId="{BF12FB4B-A426-298D-C8E9-F4AA8D296D7F}"/>
          </ac:spMkLst>
        </pc:spChg>
        <pc:spChg chg="mod">
          <ac:chgData name="Francisco Teles" userId="1b83a0f9-b08f-4654-b11d-861f5e64d4c8" providerId="ADAL" clId="{8E5EC213-A92A-41E1-B8B5-76F391F46CD7}" dt="2022-06-01T10:08:26.602" v="2014"/>
          <ac:spMkLst>
            <pc:docMk/>
            <pc:sldMk cId="1534122948" sldId="2147469453"/>
            <ac:spMk id="15" creationId="{789F587C-DB7A-B6FB-1D54-C1AB9D7C9E64}"/>
          </ac:spMkLst>
        </pc:spChg>
        <pc:spChg chg="mod">
          <ac:chgData name="Francisco Teles" userId="1b83a0f9-b08f-4654-b11d-861f5e64d4c8" providerId="ADAL" clId="{8E5EC213-A92A-41E1-B8B5-76F391F46CD7}" dt="2022-06-01T10:08:26.602" v="2014"/>
          <ac:spMkLst>
            <pc:docMk/>
            <pc:sldMk cId="1534122948" sldId="2147469453"/>
            <ac:spMk id="16" creationId="{6002601D-07FA-C6AE-EDD5-95CBB95E55A7}"/>
          </ac:spMkLst>
        </pc:spChg>
        <pc:spChg chg="del">
          <ac:chgData name="Francisco Teles" userId="1b83a0f9-b08f-4654-b11d-861f5e64d4c8" providerId="ADAL" clId="{8E5EC213-A92A-41E1-B8B5-76F391F46CD7}" dt="2022-06-01T10:08:24.215" v="2011" actId="478"/>
          <ac:spMkLst>
            <pc:docMk/>
            <pc:sldMk cId="1534122948" sldId="2147469453"/>
            <ac:spMk id="17" creationId="{9F699E5A-D3D5-181F-E4DE-9C8839272FBA}"/>
          </ac:spMkLst>
        </pc:spChg>
        <pc:spChg chg="del">
          <ac:chgData name="Francisco Teles" userId="1b83a0f9-b08f-4654-b11d-861f5e64d4c8" providerId="ADAL" clId="{8E5EC213-A92A-41E1-B8B5-76F391F46CD7}" dt="2022-06-01T12:11:46.907" v="2165" actId="478"/>
          <ac:spMkLst>
            <pc:docMk/>
            <pc:sldMk cId="1534122948" sldId="2147469453"/>
            <ac:spMk id="20" creationId="{005E71FA-5316-34C9-E154-29FFD117EEA8}"/>
          </ac:spMkLst>
        </pc:spChg>
        <pc:grpChg chg="add del mod">
          <ac:chgData name="Francisco Teles" userId="1b83a0f9-b08f-4654-b11d-861f5e64d4c8" providerId="ADAL" clId="{8E5EC213-A92A-41E1-B8B5-76F391F46CD7}" dt="2022-06-01T10:08:26.591" v="2013"/>
          <ac:grpSpMkLst>
            <pc:docMk/>
            <pc:sldMk cId="1534122948" sldId="2147469453"/>
            <ac:grpSpMk id="10" creationId="{00D713F5-63FE-40DC-8F84-4B5DEE14BCA5}"/>
          </ac:grpSpMkLst>
        </pc:grpChg>
        <pc:grpChg chg="add mod">
          <ac:chgData name="Francisco Teles" userId="1b83a0f9-b08f-4654-b11d-861f5e64d4c8" providerId="ADAL" clId="{8E5EC213-A92A-41E1-B8B5-76F391F46CD7}" dt="2022-06-01T10:08:26.602" v="2014"/>
          <ac:grpSpMkLst>
            <pc:docMk/>
            <pc:sldMk cId="1534122948" sldId="2147469453"/>
            <ac:grpSpMk id="14" creationId="{3B77473C-4A8A-CC5A-E138-E48F0F45EB74}"/>
          </ac:grpSpMkLst>
        </pc:grpChg>
        <pc:grpChg chg="del">
          <ac:chgData name="Francisco Teles" userId="1b83a0f9-b08f-4654-b11d-861f5e64d4c8" providerId="ADAL" clId="{8E5EC213-A92A-41E1-B8B5-76F391F46CD7}" dt="2022-06-01T10:08:24.215" v="2011" actId="478"/>
          <ac:grpSpMkLst>
            <pc:docMk/>
            <pc:sldMk cId="1534122948" sldId="2147469453"/>
            <ac:grpSpMk id="18" creationId="{5424A24F-9E5E-6465-8793-00A68A683C9B}"/>
          </ac:grpSpMkLst>
        </pc:grpChg>
      </pc:sldChg>
      <pc:sldChg chg="add del">
        <pc:chgData name="Francisco Teles" userId="1b83a0f9-b08f-4654-b11d-861f5e64d4c8" providerId="ADAL" clId="{8E5EC213-A92A-41E1-B8B5-76F391F46CD7}" dt="2022-06-01T10:08:18.272" v="2009"/>
        <pc:sldMkLst>
          <pc:docMk/>
          <pc:sldMk cId="3505643440" sldId="2147469453"/>
        </pc:sldMkLst>
      </pc:sldChg>
      <pc:sldChg chg="add del">
        <pc:chgData name="Francisco Teles" userId="1b83a0f9-b08f-4654-b11d-861f5e64d4c8" providerId="ADAL" clId="{8E5EC213-A92A-41E1-B8B5-76F391F46CD7}" dt="2022-06-01T10:08:39.406" v="2016"/>
        <pc:sldMkLst>
          <pc:docMk/>
          <pc:sldMk cId="1915147500" sldId="2147469454"/>
        </pc:sldMkLst>
      </pc:sldChg>
      <pc:sldChg chg="addSp delSp modSp add mod">
        <pc:chgData name="Francisco Teles" userId="1b83a0f9-b08f-4654-b11d-861f5e64d4c8" providerId="ADAL" clId="{8E5EC213-A92A-41E1-B8B5-76F391F46CD7}" dt="2022-06-02T10:17:03.779" v="7610" actId="113"/>
        <pc:sldMkLst>
          <pc:docMk/>
          <pc:sldMk cId="2366216388" sldId="2147469454"/>
        </pc:sldMkLst>
        <pc:spChg chg="add del">
          <ac:chgData name="Francisco Teles" userId="1b83a0f9-b08f-4654-b11d-861f5e64d4c8" providerId="ADAL" clId="{8E5EC213-A92A-41E1-B8B5-76F391F46CD7}" dt="2022-06-01T12:13:34.359" v="2187" actId="478"/>
          <ac:spMkLst>
            <pc:docMk/>
            <pc:sldMk cId="2366216388" sldId="2147469454"/>
            <ac:spMk id="2" creationId="{30C10B13-0564-EE47-8977-94A1214F8216}"/>
          </ac:spMkLst>
        </pc:spChg>
        <pc:spChg chg="add del mod">
          <ac:chgData name="Francisco Teles" userId="1b83a0f9-b08f-4654-b11d-861f5e64d4c8" providerId="ADAL" clId="{8E5EC213-A92A-41E1-B8B5-76F391F46CD7}" dt="2022-06-02T10:13:16.921" v="7528" actId="478"/>
          <ac:spMkLst>
            <pc:docMk/>
            <pc:sldMk cId="2366216388" sldId="2147469454"/>
            <ac:spMk id="3" creationId="{F2E44A3A-1365-134A-6218-D59B1276EEA3}"/>
          </ac:spMkLst>
        </pc:spChg>
        <pc:spChg chg="add">
          <ac:chgData name="Francisco Teles" userId="1b83a0f9-b08f-4654-b11d-861f5e64d4c8" providerId="ADAL" clId="{8E5EC213-A92A-41E1-B8B5-76F391F46CD7}" dt="2022-06-01T12:13:34.558" v="2188" actId="22"/>
          <ac:spMkLst>
            <pc:docMk/>
            <pc:sldMk cId="2366216388" sldId="2147469454"/>
            <ac:spMk id="4" creationId="{E374A365-EA71-5562-22E6-C56909458841}"/>
          </ac:spMkLst>
        </pc:spChg>
        <pc:spChg chg="mod">
          <ac:chgData name="Francisco Teles" userId="1b83a0f9-b08f-4654-b11d-861f5e64d4c8" providerId="ADAL" clId="{8E5EC213-A92A-41E1-B8B5-76F391F46CD7}" dt="2022-06-02T10:17:03.779" v="7610" actId="113"/>
          <ac:spMkLst>
            <pc:docMk/>
            <pc:sldMk cId="2366216388" sldId="2147469454"/>
            <ac:spMk id="8" creationId="{8899A9B2-FD6C-3CF8-E5AB-6523D9C51FE6}"/>
          </ac:spMkLst>
        </pc:spChg>
        <pc:spChg chg="add del mod">
          <ac:chgData name="Francisco Teles" userId="1b83a0f9-b08f-4654-b11d-861f5e64d4c8" providerId="ADAL" clId="{8E5EC213-A92A-41E1-B8B5-76F391F46CD7}" dt="2022-06-01T10:08:46.985" v="2022"/>
          <ac:spMkLst>
            <pc:docMk/>
            <pc:sldMk cId="2366216388" sldId="2147469454"/>
            <ac:spMk id="9" creationId="{E281D9DA-E8E6-F57C-5D8F-38A206B03689}"/>
          </ac:spMkLst>
        </pc:spChg>
        <pc:spChg chg="mod">
          <ac:chgData name="Francisco Teles" userId="1b83a0f9-b08f-4654-b11d-861f5e64d4c8" providerId="ADAL" clId="{8E5EC213-A92A-41E1-B8B5-76F391F46CD7}" dt="2022-06-01T10:08:45.277" v="2019"/>
          <ac:spMkLst>
            <pc:docMk/>
            <pc:sldMk cId="2366216388" sldId="2147469454"/>
            <ac:spMk id="11" creationId="{7D6C8AC4-41FC-220E-98E8-4219F871CD05}"/>
          </ac:spMkLst>
        </pc:spChg>
        <pc:spChg chg="mod">
          <ac:chgData name="Francisco Teles" userId="1b83a0f9-b08f-4654-b11d-861f5e64d4c8" providerId="ADAL" clId="{8E5EC213-A92A-41E1-B8B5-76F391F46CD7}" dt="2022-06-01T10:08:45.277" v="2019"/>
          <ac:spMkLst>
            <pc:docMk/>
            <pc:sldMk cId="2366216388" sldId="2147469454"/>
            <ac:spMk id="12" creationId="{E00E78C1-4BC1-81D7-F745-E93C518E2843}"/>
          </ac:spMkLst>
        </pc:spChg>
        <pc:spChg chg="del">
          <ac:chgData name="Francisco Teles" userId="1b83a0f9-b08f-4654-b11d-861f5e64d4c8" providerId="ADAL" clId="{8E5EC213-A92A-41E1-B8B5-76F391F46CD7}" dt="2022-06-01T10:08:45.003" v="2018" actId="478"/>
          <ac:spMkLst>
            <pc:docMk/>
            <pc:sldMk cId="2366216388" sldId="2147469454"/>
            <ac:spMk id="13" creationId="{BF12FB4B-A426-298D-C8E9-F4AA8D296D7F}"/>
          </ac:spMkLst>
        </pc:spChg>
        <pc:spChg chg="add mod">
          <ac:chgData name="Francisco Teles" userId="1b83a0f9-b08f-4654-b11d-861f5e64d4c8" providerId="ADAL" clId="{8E5EC213-A92A-41E1-B8B5-76F391F46CD7}" dt="2022-06-01T10:08:46.996" v="2023"/>
          <ac:spMkLst>
            <pc:docMk/>
            <pc:sldMk cId="2366216388" sldId="2147469454"/>
            <ac:spMk id="17" creationId="{3726C8E8-7375-B9D3-1FE0-2E1F6145AA16}"/>
          </ac:spMkLst>
        </pc:spChg>
        <pc:spChg chg="mod">
          <ac:chgData name="Francisco Teles" userId="1b83a0f9-b08f-4654-b11d-861f5e64d4c8" providerId="ADAL" clId="{8E5EC213-A92A-41E1-B8B5-76F391F46CD7}" dt="2022-06-01T10:08:46.996" v="2023"/>
          <ac:spMkLst>
            <pc:docMk/>
            <pc:sldMk cId="2366216388" sldId="2147469454"/>
            <ac:spMk id="19" creationId="{7A76604B-38E3-1B06-3320-1F4D946F4577}"/>
          </ac:spMkLst>
        </pc:spChg>
        <pc:spChg chg="del">
          <ac:chgData name="Francisco Teles" userId="1b83a0f9-b08f-4654-b11d-861f5e64d4c8" providerId="ADAL" clId="{8E5EC213-A92A-41E1-B8B5-76F391F46CD7}" dt="2022-06-01T12:11:53.599" v="2167" actId="478"/>
          <ac:spMkLst>
            <pc:docMk/>
            <pc:sldMk cId="2366216388" sldId="2147469454"/>
            <ac:spMk id="20" creationId="{005E71FA-5316-34C9-E154-29FFD117EEA8}"/>
          </ac:spMkLst>
        </pc:spChg>
        <pc:spChg chg="mod">
          <ac:chgData name="Francisco Teles" userId="1b83a0f9-b08f-4654-b11d-861f5e64d4c8" providerId="ADAL" clId="{8E5EC213-A92A-41E1-B8B5-76F391F46CD7}" dt="2022-06-01T10:08:46.996" v="2023"/>
          <ac:spMkLst>
            <pc:docMk/>
            <pc:sldMk cId="2366216388" sldId="2147469454"/>
            <ac:spMk id="21" creationId="{C798E065-D13B-E6D6-BCD6-1C3D57459C75}"/>
          </ac:spMkLst>
        </pc:spChg>
        <pc:grpChg chg="add del mod">
          <ac:chgData name="Francisco Teles" userId="1b83a0f9-b08f-4654-b11d-861f5e64d4c8" providerId="ADAL" clId="{8E5EC213-A92A-41E1-B8B5-76F391F46CD7}" dt="2022-06-01T10:08:46.985" v="2022"/>
          <ac:grpSpMkLst>
            <pc:docMk/>
            <pc:sldMk cId="2366216388" sldId="2147469454"/>
            <ac:grpSpMk id="10" creationId="{865A8C9D-C158-F052-E25A-2E0FB0EF7F2E}"/>
          </ac:grpSpMkLst>
        </pc:grpChg>
        <pc:grpChg chg="del">
          <ac:chgData name="Francisco Teles" userId="1b83a0f9-b08f-4654-b11d-861f5e64d4c8" providerId="ADAL" clId="{8E5EC213-A92A-41E1-B8B5-76F391F46CD7}" dt="2022-06-01T10:08:45.003" v="2018" actId="478"/>
          <ac:grpSpMkLst>
            <pc:docMk/>
            <pc:sldMk cId="2366216388" sldId="2147469454"/>
            <ac:grpSpMk id="14" creationId="{3B77473C-4A8A-CC5A-E138-E48F0F45EB74}"/>
          </ac:grpSpMkLst>
        </pc:grpChg>
        <pc:grpChg chg="add mod">
          <ac:chgData name="Francisco Teles" userId="1b83a0f9-b08f-4654-b11d-861f5e64d4c8" providerId="ADAL" clId="{8E5EC213-A92A-41E1-B8B5-76F391F46CD7}" dt="2022-06-01T10:08:46.996" v="2023"/>
          <ac:grpSpMkLst>
            <pc:docMk/>
            <pc:sldMk cId="2366216388" sldId="2147469454"/>
            <ac:grpSpMk id="18" creationId="{B401E478-7A62-5262-DBA5-34919CD6D847}"/>
          </ac:grpSpMkLst>
        </pc:grpChg>
      </pc:sldChg>
      <pc:sldChg chg="add">
        <pc:chgData name="Francisco Teles" userId="1b83a0f9-b08f-4654-b11d-861f5e64d4c8" providerId="ADAL" clId="{8E5EC213-A92A-41E1-B8B5-76F391F46CD7}" dt="2022-06-20T10:19:51.381" v="8477"/>
        <pc:sldMkLst>
          <pc:docMk/>
          <pc:sldMk cId="1961985619" sldId="2147469455"/>
        </pc:sldMkLst>
      </pc:sldChg>
      <pc:sldChg chg="add del">
        <pc:chgData name="Francisco Teles" userId="1b83a0f9-b08f-4654-b11d-861f5e64d4c8" providerId="ADAL" clId="{8E5EC213-A92A-41E1-B8B5-76F391F46CD7}" dt="2022-06-01T10:09:03.713" v="2025"/>
        <pc:sldMkLst>
          <pc:docMk/>
          <pc:sldMk cId="2083457237" sldId="2147469455"/>
        </pc:sldMkLst>
      </pc:sldChg>
      <pc:sldChg chg="addSp delSp modSp add del mod">
        <pc:chgData name="Francisco Teles" userId="1b83a0f9-b08f-4654-b11d-861f5e64d4c8" providerId="ADAL" clId="{8E5EC213-A92A-41E1-B8B5-76F391F46CD7}" dt="2022-06-20T10:19:43.835" v="8476" actId="2696"/>
        <pc:sldMkLst>
          <pc:docMk/>
          <pc:sldMk cId="2901150329" sldId="2147469455"/>
        </pc:sldMkLst>
        <pc:spChg chg="add del">
          <ac:chgData name="Francisco Teles" userId="1b83a0f9-b08f-4654-b11d-861f5e64d4c8" providerId="ADAL" clId="{8E5EC213-A92A-41E1-B8B5-76F391F46CD7}" dt="2022-06-01T12:13:42.561" v="2189" actId="478"/>
          <ac:spMkLst>
            <pc:docMk/>
            <pc:sldMk cId="2901150329" sldId="2147469455"/>
            <ac:spMk id="2" creationId="{03B8B4F6-2B90-3136-664B-6D914BC4B85D}"/>
          </ac:spMkLst>
        </pc:spChg>
        <pc:spChg chg="add">
          <ac:chgData name="Francisco Teles" userId="1b83a0f9-b08f-4654-b11d-861f5e64d4c8" providerId="ADAL" clId="{8E5EC213-A92A-41E1-B8B5-76F391F46CD7}" dt="2022-06-01T12:12:00.243" v="2170" actId="22"/>
          <ac:spMkLst>
            <pc:docMk/>
            <pc:sldMk cId="2901150329" sldId="2147469455"/>
            <ac:spMk id="3" creationId="{48E44D86-5B26-3650-84B0-0432907EF87B}"/>
          </ac:spMkLst>
        </pc:spChg>
        <pc:spChg chg="add">
          <ac:chgData name="Francisco Teles" userId="1b83a0f9-b08f-4654-b11d-861f5e64d4c8" providerId="ADAL" clId="{8E5EC213-A92A-41E1-B8B5-76F391F46CD7}" dt="2022-06-01T12:13:42.796" v="2190" actId="22"/>
          <ac:spMkLst>
            <pc:docMk/>
            <pc:sldMk cId="2901150329" sldId="2147469455"/>
            <ac:spMk id="4" creationId="{105943F1-0AE7-8E2E-1256-244A4162F4AE}"/>
          </ac:spMkLst>
        </pc:spChg>
        <pc:spChg chg="add del mod">
          <ac:chgData name="Francisco Teles" userId="1b83a0f9-b08f-4654-b11d-861f5e64d4c8" providerId="ADAL" clId="{8E5EC213-A92A-41E1-B8B5-76F391F46CD7}" dt="2022-06-01T10:09:13.900" v="2033"/>
          <ac:spMkLst>
            <pc:docMk/>
            <pc:sldMk cId="2901150329" sldId="2147469455"/>
            <ac:spMk id="9" creationId="{D146A15D-E367-EE35-2F1E-6D49D7D52DB8}"/>
          </ac:spMkLst>
        </pc:spChg>
        <pc:spChg chg="mod">
          <ac:chgData name="Francisco Teles" userId="1b83a0f9-b08f-4654-b11d-861f5e64d4c8" providerId="ADAL" clId="{8E5EC213-A92A-41E1-B8B5-76F391F46CD7}" dt="2022-06-01T10:09:12.134" v="2030"/>
          <ac:spMkLst>
            <pc:docMk/>
            <pc:sldMk cId="2901150329" sldId="2147469455"/>
            <ac:spMk id="11" creationId="{DC991FC3-AEF3-A792-013C-88FB64631151}"/>
          </ac:spMkLst>
        </pc:spChg>
        <pc:spChg chg="mod">
          <ac:chgData name="Francisco Teles" userId="1b83a0f9-b08f-4654-b11d-861f5e64d4c8" providerId="ADAL" clId="{8E5EC213-A92A-41E1-B8B5-76F391F46CD7}" dt="2022-06-01T10:09:12.134" v="2030"/>
          <ac:spMkLst>
            <pc:docMk/>
            <pc:sldMk cId="2901150329" sldId="2147469455"/>
            <ac:spMk id="12" creationId="{1489ED6A-10BE-6ECB-B051-CB536011A955}"/>
          </ac:spMkLst>
        </pc:spChg>
        <pc:spChg chg="add mod">
          <ac:chgData name="Francisco Teles" userId="1b83a0f9-b08f-4654-b11d-861f5e64d4c8" providerId="ADAL" clId="{8E5EC213-A92A-41E1-B8B5-76F391F46CD7}" dt="2022-06-01T10:09:13.910" v="2034"/>
          <ac:spMkLst>
            <pc:docMk/>
            <pc:sldMk cId="2901150329" sldId="2147469455"/>
            <ac:spMk id="13" creationId="{1A7B6A6E-8E38-2870-BF4C-EE9E94833948}"/>
          </ac:spMkLst>
        </pc:spChg>
        <pc:spChg chg="mod">
          <ac:chgData name="Francisco Teles" userId="1b83a0f9-b08f-4654-b11d-861f5e64d4c8" providerId="ADAL" clId="{8E5EC213-A92A-41E1-B8B5-76F391F46CD7}" dt="2022-06-01T10:09:13.910" v="2034"/>
          <ac:spMkLst>
            <pc:docMk/>
            <pc:sldMk cId="2901150329" sldId="2147469455"/>
            <ac:spMk id="15" creationId="{B60E9827-9C80-9C8E-4B97-4EC96258DD6D}"/>
          </ac:spMkLst>
        </pc:spChg>
        <pc:spChg chg="mod">
          <ac:chgData name="Francisco Teles" userId="1b83a0f9-b08f-4654-b11d-861f5e64d4c8" providerId="ADAL" clId="{8E5EC213-A92A-41E1-B8B5-76F391F46CD7}" dt="2022-06-01T10:09:13.910" v="2034"/>
          <ac:spMkLst>
            <pc:docMk/>
            <pc:sldMk cId="2901150329" sldId="2147469455"/>
            <ac:spMk id="16" creationId="{96506AD0-C073-C553-4626-69DAC30F339A}"/>
          </ac:spMkLst>
        </pc:spChg>
        <pc:spChg chg="del">
          <ac:chgData name="Francisco Teles" userId="1b83a0f9-b08f-4654-b11d-861f5e64d4c8" providerId="ADAL" clId="{8E5EC213-A92A-41E1-B8B5-76F391F46CD7}" dt="2022-06-01T10:09:11.828" v="2029" actId="478"/>
          <ac:spMkLst>
            <pc:docMk/>
            <pc:sldMk cId="2901150329" sldId="2147469455"/>
            <ac:spMk id="17" creationId="{3726C8E8-7375-B9D3-1FE0-2E1F6145AA16}"/>
          </ac:spMkLst>
        </pc:spChg>
        <pc:spChg chg="del">
          <ac:chgData name="Francisco Teles" userId="1b83a0f9-b08f-4654-b11d-861f5e64d4c8" providerId="ADAL" clId="{8E5EC213-A92A-41E1-B8B5-76F391F46CD7}" dt="2022-06-01T12:11:59.877" v="2169" actId="478"/>
          <ac:spMkLst>
            <pc:docMk/>
            <pc:sldMk cId="2901150329" sldId="2147469455"/>
            <ac:spMk id="20" creationId="{005E71FA-5316-34C9-E154-29FFD117EEA8}"/>
          </ac:spMkLst>
        </pc:spChg>
        <pc:grpChg chg="add del mod">
          <ac:chgData name="Francisco Teles" userId="1b83a0f9-b08f-4654-b11d-861f5e64d4c8" providerId="ADAL" clId="{8E5EC213-A92A-41E1-B8B5-76F391F46CD7}" dt="2022-06-01T10:09:13.900" v="2033"/>
          <ac:grpSpMkLst>
            <pc:docMk/>
            <pc:sldMk cId="2901150329" sldId="2147469455"/>
            <ac:grpSpMk id="10" creationId="{3A9CD76F-1924-DCC7-80F8-EC2DEB46F077}"/>
          </ac:grpSpMkLst>
        </pc:grpChg>
        <pc:grpChg chg="add mod">
          <ac:chgData name="Francisco Teles" userId="1b83a0f9-b08f-4654-b11d-861f5e64d4c8" providerId="ADAL" clId="{8E5EC213-A92A-41E1-B8B5-76F391F46CD7}" dt="2022-06-01T10:09:13.910" v="2034"/>
          <ac:grpSpMkLst>
            <pc:docMk/>
            <pc:sldMk cId="2901150329" sldId="2147469455"/>
            <ac:grpSpMk id="14" creationId="{47F8137B-F564-FD31-4874-4947906D43E3}"/>
          </ac:grpSpMkLst>
        </pc:grpChg>
        <pc:grpChg chg="del">
          <ac:chgData name="Francisco Teles" userId="1b83a0f9-b08f-4654-b11d-861f5e64d4c8" providerId="ADAL" clId="{8E5EC213-A92A-41E1-B8B5-76F391F46CD7}" dt="2022-06-01T10:09:11.828" v="2029" actId="478"/>
          <ac:grpSpMkLst>
            <pc:docMk/>
            <pc:sldMk cId="2901150329" sldId="2147469455"/>
            <ac:grpSpMk id="18" creationId="{B401E478-7A62-5262-DBA5-34919CD6D847}"/>
          </ac:grpSpMkLst>
        </pc:grpChg>
      </pc:sldChg>
      <pc:sldChg chg="add del">
        <pc:chgData name="Francisco Teles" userId="1b83a0f9-b08f-4654-b11d-861f5e64d4c8" providerId="ADAL" clId="{8E5EC213-A92A-41E1-B8B5-76F391F46CD7}" dt="2022-06-01T10:09:06.081" v="2027"/>
        <pc:sldMkLst>
          <pc:docMk/>
          <pc:sldMk cId="3716711018" sldId="2147469455"/>
        </pc:sldMkLst>
      </pc:sldChg>
      <pc:sldChg chg="addSp mod">
        <pc:chgData name="Francisco Teles" userId="1b83a0f9-b08f-4654-b11d-861f5e64d4c8" providerId="ADAL" clId="{8E5EC213-A92A-41E1-B8B5-76F391F46CD7}" dt="2022-06-01T12:14:21.948" v="2200" actId="22"/>
        <pc:sldMkLst>
          <pc:docMk/>
          <pc:sldMk cId="1787282355" sldId="2147469456"/>
        </pc:sldMkLst>
        <pc:spChg chg="add">
          <ac:chgData name="Francisco Teles" userId="1b83a0f9-b08f-4654-b11d-861f5e64d4c8" providerId="ADAL" clId="{8E5EC213-A92A-41E1-B8B5-76F391F46CD7}" dt="2022-06-01T12:14:21.948" v="2200" actId="22"/>
          <ac:spMkLst>
            <pc:docMk/>
            <pc:sldMk cId="1787282355" sldId="2147469456"/>
            <ac:spMk id="9" creationId="{262D85D3-FDE0-1C77-BB57-AB20318E8625}"/>
          </ac:spMkLst>
        </pc:spChg>
      </pc:sldChg>
      <pc:sldChg chg="addSp mod">
        <pc:chgData name="Francisco Teles" userId="1b83a0f9-b08f-4654-b11d-861f5e64d4c8" providerId="ADAL" clId="{8E5EC213-A92A-41E1-B8B5-76F391F46CD7}" dt="2022-06-01T12:14:23.428" v="2201" actId="22"/>
        <pc:sldMkLst>
          <pc:docMk/>
          <pc:sldMk cId="1486849653" sldId="2147469457"/>
        </pc:sldMkLst>
        <pc:spChg chg="add">
          <ac:chgData name="Francisco Teles" userId="1b83a0f9-b08f-4654-b11d-861f5e64d4c8" providerId="ADAL" clId="{8E5EC213-A92A-41E1-B8B5-76F391F46CD7}" dt="2022-06-01T12:14:23.428" v="2201" actId="22"/>
          <ac:spMkLst>
            <pc:docMk/>
            <pc:sldMk cId="1486849653" sldId="2147469457"/>
            <ac:spMk id="2" creationId="{BE9D90BE-01A5-D7F1-D106-79DFEAA1982C}"/>
          </ac:spMkLst>
        </pc:spChg>
      </pc:sldChg>
      <pc:sldChg chg="addSp mod">
        <pc:chgData name="Francisco Teles" userId="1b83a0f9-b08f-4654-b11d-861f5e64d4c8" providerId="ADAL" clId="{8E5EC213-A92A-41E1-B8B5-76F391F46CD7}" dt="2022-06-01T12:14:37.792" v="2209" actId="22"/>
        <pc:sldMkLst>
          <pc:docMk/>
          <pc:sldMk cId="705587782" sldId="2147469458"/>
        </pc:sldMkLst>
        <pc:spChg chg="add">
          <ac:chgData name="Francisco Teles" userId="1b83a0f9-b08f-4654-b11d-861f5e64d4c8" providerId="ADAL" clId="{8E5EC213-A92A-41E1-B8B5-76F391F46CD7}" dt="2022-06-01T12:14:37.792" v="2209" actId="22"/>
          <ac:spMkLst>
            <pc:docMk/>
            <pc:sldMk cId="705587782" sldId="2147469458"/>
            <ac:spMk id="2" creationId="{120BD228-5D25-BA79-6716-A734C659B588}"/>
          </ac:spMkLst>
        </pc:spChg>
      </pc:sldChg>
      <pc:sldChg chg="addSp mod">
        <pc:chgData name="Francisco Teles" userId="1b83a0f9-b08f-4654-b11d-861f5e64d4c8" providerId="ADAL" clId="{8E5EC213-A92A-41E1-B8B5-76F391F46CD7}" dt="2022-06-01T12:14:08.826" v="2195" actId="22"/>
        <pc:sldMkLst>
          <pc:docMk/>
          <pc:sldMk cId="1836021812" sldId="2147469459"/>
        </pc:sldMkLst>
        <pc:spChg chg="add">
          <ac:chgData name="Francisco Teles" userId="1b83a0f9-b08f-4654-b11d-861f5e64d4c8" providerId="ADAL" clId="{8E5EC213-A92A-41E1-B8B5-76F391F46CD7}" dt="2022-06-01T12:14:08.826" v="2195" actId="22"/>
          <ac:spMkLst>
            <pc:docMk/>
            <pc:sldMk cId="1836021812" sldId="2147469459"/>
            <ac:spMk id="3" creationId="{CD54ABA2-836D-BB9D-B377-A144F0CB5B0D}"/>
          </ac:spMkLst>
        </pc:spChg>
      </pc:sldChg>
      <pc:sldChg chg="addSp mod">
        <pc:chgData name="Francisco Teles" userId="1b83a0f9-b08f-4654-b11d-861f5e64d4c8" providerId="ADAL" clId="{8E5EC213-A92A-41E1-B8B5-76F391F46CD7}" dt="2022-06-01T12:14:10.645" v="2196" actId="22"/>
        <pc:sldMkLst>
          <pc:docMk/>
          <pc:sldMk cId="2223266529" sldId="2147469460"/>
        </pc:sldMkLst>
        <pc:spChg chg="add">
          <ac:chgData name="Francisco Teles" userId="1b83a0f9-b08f-4654-b11d-861f5e64d4c8" providerId="ADAL" clId="{8E5EC213-A92A-41E1-B8B5-76F391F46CD7}" dt="2022-06-01T12:14:10.645" v="2196" actId="22"/>
          <ac:spMkLst>
            <pc:docMk/>
            <pc:sldMk cId="2223266529" sldId="2147469460"/>
            <ac:spMk id="3" creationId="{0D4FCCEA-1817-3394-9C67-C63676B7F23F}"/>
          </ac:spMkLst>
        </pc:spChg>
      </pc:sldChg>
      <pc:sldChg chg="modSp add mod">
        <pc:chgData name="Francisco Teles" userId="1b83a0f9-b08f-4654-b11d-861f5e64d4c8" providerId="ADAL" clId="{8E5EC213-A92A-41E1-B8B5-76F391F46CD7}" dt="2022-06-01T12:44:12.734" v="2636" actId="1076"/>
        <pc:sldMkLst>
          <pc:docMk/>
          <pc:sldMk cId="1236155207" sldId="2147469461"/>
        </pc:sldMkLst>
        <pc:spChg chg="mod">
          <ac:chgData name="Francisco Teles" userId="1b83a0f9-b08f-4654-b11d-861f5e64d4c8" providerId="ADAL" clId="{8E5EC213-A92A-41E1-B8B5-76F391F46CD7}" dt="2022-06-01T12:20:19.169" v="2319" actId="20577"/>
          <ac:spMkLst>
            <pc:docMk/>
            <pc:sldMk cId="1236155207" sldId="2147469461"/>
            <ac:spMk id="3" creationId="{E85CBD07-2747-6FA7-4552-9562BE80FBA7}"/>
          </ac:spMkLst>
        </pc:spChg>
        <pc:spChg chg="mod">
          <ac:chgData name="Francisco Teles" userId="1b83a0f9-b08f-4654-b11d-861f5e64d4c8" providerId="ADAL" clId="{8E5EC213-A92A-41E1-B8B5-76F391F46CD7}" dt="2022-06-01T12:44:12.734" v="2636" actId="1076"/>
          <ac:spMkLst>
            <pc:docMk/>
            <pc:sldMk cId="1236155207" sldId="2147469461"/>
            <ac:spMk id="8" creationId="{8899A9B2-FD6C-3CF8-E5AB-6523D9C51FE6}"/>
          </ac:spMkLst>
        </pc:spChg>
      </pc:sldChg>
      <pc:sldChg chg="modSp add mod ord">
        <pc:chgData name="Francisco Teles" userId="1b83a0f9-b08f-4654-b11d-861f5e64d4c8" providerId="ADAL" clId="{8E5EC213-A92A-41E1-B8B5-76F391F46CD7}" dt="2022-06-02T10:54:11.913" v="7827" actId="404"/>
        <pc:sldMkLst>
          <pc:docMk/>
          <pc:sldMk cId="2697053290" sldId="2147469462"/>
        </pc:sldMkLst>
        <pc:spChg chg="mod">
          <ac:chgData name="Francisco Teles" userId="1b83a0f9-b08f-4654-b11d-861f5e64d4c8" providerId="ADAL" clId="{8E5EC213-A92A-41E1-B8B5-76F391F46CD7}" dt="2022-06-01T12:20:37.038" v="2341" actId="20577"/>
          <ac:spMkLst>
            <pc:docMk/>
            <pc:sldMk cId="2697053290" sldId="2147469462"/>
            <ac:spMk id="3" creationId="{E85CBD07-2747-6FA7-4552-9562BE80FBA7}"/>
          </ac:spMkLst>
        </pc:spChg>
        <pc:spChg chg="mod">
          <ac:chgData name="Francisco Teles" userId="1b83a0f9-b08f-4654-b11d-861f5e64d4c8" providerId="ADAL" clId="{8E5EC213-A92A-41E1-B8B5-76F391F46CD7}" dt="2022-06-02T10:54:11.913" v="7827" actId="404"/>
          <ac:spMkLst>
            <pc:docMk/>
            <pc:sldMk cId="2697053290" sldId="2147469462"/>
            <ac:spMk id="8" creationId="{8899A9B2-FD6C-3CF8-E5AB-6523D9C51FE6}"/>
          </ac:spMkLst>
        </pc:spChg>
      </pc:sldChg>
      <pc:sldChg chg="add del">
        <pc:chgData name="Francisco Teles" userId="1b83a0f9-b08f-4654-b11d-861f5e64d4c8" providerId="ADAL" clId="{8E5EC213-A92A-41E1-B8B5-76F391F46CD7}" dt="2022-06-01T12:43:48.758" v="2611"/>
        <pc:sldMkLst>
          <pc:docMk/>
          <pc:sldMk cId="1549402924" sldId="2147469463"/>
        </pc:sldMkLst>
      </pc:sldChg>
      <pc:sldChg chg="add del">
        <pc:chgData name="Francisco Teles" userId="1b83a0f9-b08f-4654-b11d-861f5e64d4c8" providerId="ADAL" clId="{8E5EC213-A92A-41E1-B8B5-76F391F46CD7}" dt="2022-06-01T12:43:40.444" v="2606"/>
        <pc:sldMkLst>
          <pc:docMk/>
          <pc:sldMk cId="2896439651" sldId="2147469463"/>
        </pc:sldMkLst>
      </pc:sldChg>
      <pc:sldChg chg="add del">
        <pc:chgData name="Francisco Teles" userId="1b83a0f9-b08f-4654-b11d-861f5e64d4c8" providerId="ADAL" clId="{8E5EC213-A92A-41E1-B8B5-76F391F46CD7}" dt="2022-06-01T12:43:38.121" v="2603"/>
        <pc:sldMkLst>
          <pc:docMk/>
          <pc:sldMk cId="3090822662" sldId="2147469463"/>
        </pc:sldMkLst>
      </pc:sldChg>
      <pc:sldChg chg="modSp add mod delCm modCm">
        <pc:chgData name="Francisco Teles" userId="1b83a0f9-b08f-4654-b11d-861f5e64d4c8" providerId="ADAL" clId="{8E5EC213-A92A-41E1-B8B5-76F391F46CD7}" dt="2022-06-03T06:46:49.279" v="8433"/>
        <pc:sldMkLst>
          <pc:docMk/>
          <pc:sldMk cId="3340585525" sldId="2147469463"/>
        </pc:sldMkLst>
        <pc:spChg chg="mod">
          <ac:chgData name="Francisco Teles" userId="1b83a0f9-b08f-4654-b11d-861f5e64d4c8" providerId="ADAL" clId="{8E5EC213-A92A-41E1-B8B5-76F391F46CD7}" dt="2022-06-01T12:43:58.198" v="2631" actId="20577"/>
          <ac:spMkLst>
            <pc:docMk/>
            <pc:sldMk cId="3340585525" sldId="2147469463"/>
            <ac:spMk id="3" creationId="{E85CBD07-2747-6FA7-4552-9562BE80FBA7}"/>
          </ac:spMkLst>
        </pc:spChg>
        <pc:spChg chg="mod">
          <ac:chgData name="Francisco Teles" userId="1b83a0f9-b08f-4654-b11d-861f5e64d4c8" providerId="ADAL" clId="{8E5EC213-A92A-41E1-B8B5-76F391F46CD7}" dt="2022-06-01T12:45:00.914" v="2649" actId="113"/>
          <ac:spMkLst>
            <pc:docMk/>
            <pc:sldMk cId="3340585525" sldId="2147469463"/>
            <ac:spMk id="8" creationId="{8899A9B2-FD6C-3CF8-E5AB-6523D9C51FE6}"/>
          </ac:spMkLst>
        </pc:spChg>
      </pc:sldChg>
      <pc:sldChg chg="addSp delSp modSp add mod">
        <pc:chgData name="Francisco Teles" userId="1b83a0f9-b08f-4654-b11d-861f5e64d4c8" providerId="ADAL" clId="{8E5EC213-A92A-41E1-B8B5-76F391F46CD7}" dt="2022-06-01T12:55:31.830" v="2824" actId="114"/>
        <pc:sldMkLst>
          <pc:docMk/>
          <pc:sldMk cId="1872562081" sldId="2147469464"/>
        </pc:sldMkLst>
        <pc:spChg chg="add mod">
          <ac:chgData name="Francisco Teles" userId="1b83a0f9-b08f-4654-b11d-861f5e64d4c8" providerId="ADAL" clId="{8E5EC213-A92A-41E1-B8B5-76F391F46CD7}" dt="2022-06-01T12:55:31.830" v="2824" actId="114"/>
          <ac:spMkLst>
            <pc:docMk/>
            <pc:sldMk cId="1872562081" sldId="2147469464"/>
            <ac:spMk id="7" creationId="{9F7E1E7B-2910-037B-F535-8EDB804E185F}"/>
          </ac:spMkLst>
        </pc:spChg>
        <pc:spChg chg="del">
          <ac:chgData name="Francisco Teles" userId="1b83a0f9-b08f-4654-b11d-861f5e64d4c8" providerId="ADAL" clId="{8E5EC213-A92A-41E1-B8B5-76F391F46CD7}" dt="2022-06-01T12:48:43.654" v="2666" actId="478"/>
          <ac:spMkLst>
            <pc:docMk/>
            <pc:sldMk cId="1872562081" sldId="2147469464"/>
            <ac:spMk id="9" creationId="{8D8BE28D-E341-400B-9FC5-7CE53864781E}"/>
          </ac:spMkLst>
        </pc:spChg>
        <pc:spChg chg="add del mod">
          <ac:chgData name="Francisco Teles" userId="1b83a0f9-b08f-4654-b11d-861f5e64d4c8" providerId="ADAL" clId="{8E5EC213-A92A-41E1-B8B5-76F391F46CD7}" dt="2022-06-01T12:51:51.082" v="2692" actId="478"/>
          <ac:spMkLst>
            <pc:docMk/>
            <pc:sldMk cId="1872562081" sldId="2147469464"/>
            <ac:spMk id="11" creationId="{81E49960-761B-59A2-BE7E-8A949DB458DE}"/>
          </ac:spMkLst>
        </pc:spChg>
        <pc:spChg chg="del">
          <ac:chgData name="Francisco Teles" userId="1b83a0f9-b08f-4654-b11d-861f5e64d4c8" providerId="ADAL" clId="{8E5EC213-A92A-41E1-B8B5-76F391F46CD7}" dt="2022-06-01T12:51:48.842" v="2691" actId="478"/>
          <ac:spMkLst>
            <pc:docMk/>
            <pc:sldMk cId="1872562081" sldId="2147469464"/>
            <ac:spMk id="14" creationId="{D460C5D9-05CA-41CA-A2C3-2DA30CB12A06}"/>
          </ac:spMkLst>
        </pc:spChg>
        <pc:spChg chg="del">
          <ac:chgData name="Francisco Teles" userId="1b83a0f9-b08f-4654-b11d-861f5e64d4c8" providerId="ADAL" clId="{8E5EC213-A92A-41E1-B8B5-76F391F46CD7}" dt="2022-06-01T12:51:48.842" v="2691" actId="478"/>
          <ac:spMkLst>
            <pc:docMk/>
            <pc:sldMk cId="1872562081" sldId="2147469464"/>
            <ac:spMk id="15" creationId="{C91801E2-D19C-4E0A-BC31-BE01BF52ED57}"/>
          </ac:spMkLst>
        </pc:spChg>
        <pc:spChg chg="add mod">
          <ac:chgData name="Francisco Teles" userId="1b83a0f9-b08f-4654-b11d-861f5e64d4c8" providerId="ADAL" clId="{8E5EC213-A92A-41E1-B8B5-76F391F46CD7}" dt="2022-06-01T12:54:24.046" v="2821" actId="20577"/>
          <ac:spMkLst>
            <pc:docMk/>
            <pc:sldMk cId="1872562081" sldId="2147469464"/>
            <ac:spMk id="16" creationId="{7DB29B6B-F8F7-F9F1-D767-232E0EA8885C}"/>
          </ac:spMkLst>
        </pc:spChg>
      </pc:sldChg>
      <pc:sldChg chg="modSp add del mod">
        <pc:chgData name="Francisco Teles" userId="1b83a0f9-b08f-4654-b11d-861f5e64d4c8" providerId="ADAL" clId="{8E5EC213-A92A-41E1-B8B5-76F391F46CD7}" dt="2022-06-01T12:48:35.895" v="2664"/>
        <pc:sldMkLst>
          <pc:docMk/>
          <pc:sldMk cId="2709400349" sldId="2147469464"/>
        </pc:sldMkLst>
        <pc:spChg chg="mod">
          <ac:chgData name="Francisco Teles" userId="1b83a0f9-b08f-4654-b11d-861f5e64d4c8" providerId="ADAL" clId="{8E5EC213-A92A-41E1-B8B5-76F391F46CD7}" dt="2022-06-01T12:48:35.895" v="2664"/>
          <ac:spMkLst>
            <pc:docMk/>
            <pc:sldMk cId="2709400349" sldId="2147469464"/>
            <ac:spMk id="2" creationId="{71BF9F57-D033-420E-8A9B-3F888D79A280}"/>
          </ac:spMkLst>
        </pc:spChg>
      </pc:sldChg>
      <pc:sldChg chg="addSp delSp modSp add mod modNotesTx">
        <pc:chgData name="Francisco Teles" userId="1b83a0f9-b08f-4654-b11d-861f5e64d4c8" providerId="ADAL" clId="{8E5EC213-A92A-41E1-B8B5-76F391F46CD7}" dt="2022-06-02T17:33:06.035" v="8387" actId="20577"/>
        <pc:sldMkLst>
          <pc:docMk/>
          <pc:sldMk cId="1536275708" sldId="2147469465"/>
        </pc:sldMkLst>
        <pc:spChg chg="mod">
          <ac:chgData name="Francisco Teles" userId="1b83a0f9-b08f-4654-b11d-861f5e64d4c8" providerId="ADAL" clId="{8E5EC213-A92A-41E1-B8B5-76F391F46CD7}" dt="2022-06-01T13:10:33.249" v="2874" actId="404"/>
          <ac:spMkLst>
            <pc:docMk/>
            <pc:sldMk cId="1536275708" sldId="2147469465"/>
            <ac:spMk id="2" creationId="{FDDE2474-F466-4896-B549-766760451A66}"/>
          </ac:spMkLst>
        </pc:spChg>
        <pc:picChg chg="add">
          <ac:chgData name="Francisco Teles" userId="1b83a0f9-b08f-4654-b11d-861f5e64d4c8" providerId="ADAL" clId="{8E5EC213-A92A-41E1-B8B5-76F391F46CD7}" dt="2022-06-01T12:59:06.902" v="2846" actId="22"/>
          <ac:picMkLst>
            <pc:docMk/>
            <pc:sldMk cId="1536275708" sldId="2147469465"/>
            <ac:picMk id="4" creationId="{0E5AAAE5-F2D8-904B-F557-2295B4859D30}"/>
          </ac:picMkLst>
        </pc:picChg>
        <pc:picChg chg="del">
          <ac:chgData name="Francisco Teles" userId="1b83a0f9-b08f-4654-b11d-861f5e64d4c8" providerId="ADAL" clId="{8E5EC213-A92A-41E1-B8B5-76F391F46CD7}" dt="2022-06-01T12:59:06.114" v="2845" actId="478"/>
          <ac:picMkLst>
            <pc:docMk/>
            <pc:sldMk cId="1536275708" sldId="2147469465"/>
            <ac:picMk id="5" creationId="{6DA7D5FA-730A-4CC9-A028-B30B734CC585}"/>
          </ac:picMkLst>
        </pc:picChg>
      </pc:sldChg>
      <pc:sldChg chg="modSp mod">
        <pc:chgData name="Francisco Teles" userId="1b83a0f9-b08f-4654-b11d-861f5e64d4c8" providerId="ADAL" clId="{8E5EC213-A92A-41E1-B8B5-76F391F46CD7}" dt="2022-06-02T13:13:25.550" v="8002" actId="12"/>
        <pc:sldMkLst>
          <pc:docMk/>
          <pc:sldMk cId="2131568989" sldId="2147469467"/>
        </pc:sldMkLst>
        <pc:spChg chg="mod">
          <ac:chgData name="Francisco Teles" userId="1b83a0f9-b08f-4654-b11d-861f5e64d4c8" providerId="ADAL" clId="{8E5EC213-A92A-41E1-B8B5-76F391F46CD7}" dt="2022-06-02T10:28:38.369" v="7762" actId="1076"/>
          <ac:spMkLst>
            <pc:docMk/>
            <pc:sldMk cId="2131568989" sldId="2147469467"/>
            <ac:spMk id="7" creationId="{46A80634-4BD2-95BB-3E79-FE8C63B634D1}"/>
          </ac:spMkLst>
        </pc:spChg>
        <pc:spChg chg="mod">
          <ac:chgData name="Francisco Teles" userId="1b83a0f9-b08f-4654-b11d-861f5e64d4c8" providerId="ADAL" clId="{8E5EC213-A92A-41E1-B8B5-76F391F46CD7}" dt="2022-06-02T10:28:44.573" v="7763" actId="108"/>
          <ac:spMkLst>
            <pc:docMk/>
            <pc:sldMk cId="2131568989" sldId="2147469467"/>
            <ac:spMk id="10" creationId="{5CB0659C-F380-4A19-1B49-05119CE38ABC}"/>
          </ac:spMkLst>
        </pc:spChg>
        <pc:spChg chg="mod">
          <ac:chgData name="Francisco Teles" userId="1b83a0f9-b08f-4654-b11d-861f5e64d4c8" providerId="ADAL" clId="{8E5EC213-A92A-41E1-B8B5-76F391F46CD7}" dt="2022-06-02T13:13:25.550" v="8002" actId="12"/>
          <ac:spMkLst>
            <pc:docMk/>
            <pc:sldMk cId="2131568989" sldId="2147469467"/>
            <ac:spMk id="19" creationId="{D1D52706-39DA-B5AA-F3E4-F3A461270972}"/>
          </ac:spMkLst>
        </pc:spChg>
      </pc:sldChg>
      <pc:sldChg chg="modSp mod">
        <pc:chgData name="Francisco Teles" userId="1b83a0f9-b08f-4654-b11d-861f5e64d4c8" providerId="ADAL" clId="{8E5EC213-A92A-41E1-B8B5-76F391F46CD7}" dt="2022-06-02T13:13:19.563" v="8001" actId="12"/>
        <pc:sldMkLst>
          <pc:docMk/>
          <pc:sldMk cId="227038601" sldId="2147469468"/>
        </pc:sldMkLst>
        <pc:spChg chg="mod">
          <ac:chgData name="Francisco Teles" userId="1b83a0f9-b08f-4654-b11d-861f5e64d4c8" providerId="ADAL" clId="{8E5EC213-A92A-41E1-B8B5-76F391F46CD7}" dt="2022-06-02T10:28:33.473" v="7760" actId="108"/>
          <ac:spMkLst>
            <pc:docMk/>
            <pc:sldMk cId="227038601" sldId="2147469468"/>
            <ac:spMk id="10" creationId="{5CB0659C-F380-4A19-1B49-05119CE38ABC}"/>
          </ac:spMkLst>
        </pc:spChg>
        <pc:spChg chg="mod">
          <ac:chgData name="Francisco Teles" userId="1b83a0f9-b08f-4654-b11d-861f5e64d4c8" providerId="ADAL" clId="{8E5EC213-A92A-41E1-B8B5-76F391F46CD7}" dt="2022-06-02T13:13:19.563" v="8001" actId="12"/>
          <ac:spMkLst>
            <pc:docMk/>
            <pc:sldMk cId="227038601" sldId="2147469468"/>
            <ac:spMk id="19" creationId="{D1D52706-39DA-B5AA-F3E4-F3A461270972}"/>
          </ac:spMkLst>
        </pc:spChg>
      </pc:sldChg>
      <pc:sldChg chg="addSp delSp modSp new mod modClrScheme chgLayout">
        <pc:chgData name="Francisco Teles" userId="1b83a0f9-b08f-4654-b11d-861f5e64d4c8" providerId="ADAL" clId="{8E5EC213-A92A-41E1-B8B5-76F391F46CD7}" dt="2022-06-01T15:13:40.955" v="3933" actId="20577"/>
        <pc:sldMkLst>
          <pc:docMk/>
          <pc:sldMk cId="1564700770" sldId="2147469469"/>
        </pc:sldMkLst>
        <pc:spChg chg="add del">
          <ac:chgData name="Francisco Teles" userId="1b83a0f9-b08f-4654-b11d-861f5e64d4c8" providerId="ADAL" clId="{8E5EC213-A92A-41E1-B8B5-76F391F46CD7}" dt="2022-06-01T14:19:54.561" v="3291" actId="700"/>
          <ac:spMkLst>
            <pc:docMk/>
            <pc:sldMk cId="1564700770" sldId="2147469469"/>
            <ac:spMk id="2" creationId="{B42C3A26-58EF-1A0D-E59A-9E0B8E6AD5D4}"/>
          </ac:spMkLst>
        </pc:spChg>
        <pc:spChg chg="add del mod ord">
          <ac:chgData name="Francisco Teles" userId="1b83a0f9-b08f-4654-b11d-861f5e64d4c8" providerId="ADAL" clId="{8E5EC213-A92A-41E1-B8B5-76F391F46CD7}" dt="2022-06-01T14:19:54.561" v="3291" actId="700"/>
          <ac:spMkLst>
            <pc:docMk/>
            <pc:sldMk cId="1564700770" sldId="2147469469"/>
            <ac:spMk id="3" creationId="{47AF5072-9AC7-80CE-BDC1-4D426C4C6E88}"/>
          </ac:spMkLst>
        </pc:spChg>
        <pc:spChg chg="add del mod ord">
          <ac:chgData name="Francisco Teles" userId="1b83a0f9-b08f-4654-b11d-861f5e64d4c8" providerId="ADAL" clId="{8E5EC213-A92A-41E1-B8B5-76F391F46CD7}" dt="2022-06-01T14:19:50.121" v="3290" actId="700"/>
          <ac:spMkLst>
            <pc:docMk/>
            <pc:sldMk cId="1564700770" sldId="2147469469"/>
            <ac:spMk id="4" creationId="{8FABD2EA-2284-74CD-B6E6-0BA4ACE31059}"/>
          </ac:spMkLst>
        </pc:spChg>
        <pc:spChg chg="add del mod ord">
          <ac:chgData name="Francisco Teles" userId="1b83a0f9-b08f-4654-b11d-861f5e64d4c8" providerId="ADAL" clId="{8E5EC213-A92A-41E1-B8B5-76F391F46CD7}" dt="2022-06-01T14:20:06.660" v="3292" actId="700"/>
          <ac:spMkLst>
            <pc:docMk/>
            <pc:sldMk cId="1564700770" sldId="2147469469"/>
            <ac:spMk id="5" creationId="{6B105FD3-B881-36AC-85A2-9D64779835B0}"/>
          </ac:spMkLst>
        </pc:spChg>
        <pc:spChg chg="add mod">
          <ac:chgData name="Francisco Teles" userId="1b83a0f9-b08f-4654-b11d-861f5e64d4c8" providerId="ADAL" clId="{8E5EC213-A92A-41E1-B8B5-76F391F46CD7}" dt="2022-06-01T14:22:22.060" v="3307" actId="14100"/>
          <ac:spMkLst>
            <pc:docMk/>
            <pc:sldMk cId="1564700770" sldId="2147469469"/>
            <ac:spMk id="6" creationId="{98D1A25E-2669-ECDA-64A3-02313F63B8E9}"/>
          </ac:spMkLst>
        </pc:spChg>
        <pc:spChg chg="add mod">
          <ac:chgData name="Francisco Teles" userId="1b83a0f9-b08f-4654-b11d-861f5e64d4c8" providerId="ADAL" clId="{8E5EC213-A92A-41E1-B8B5-76F391F46CD7}" dt="2022-06-01T14:53:40.282" v="3381" actId="20577"/>
          <ac:spMkLst>
            <pc:docMk/>
            <pc:sldMk cId="1564700770" sldId="2147469469"/>
            <ac:spMk id="7" creationId="{B728F448-B883-C349-7C1E-B9086BEC648A}"/>
          </ac:spMkLst>
        </pc:spChg>
        <pc:spChg chg="add mod">
          <ac:chgData name="Francisco Teles" userId="1b83a0f9-b08f-4654-b11d-861f5e64d4c8" providerId="ADAL" clId="{8E5EC213-A92A-41E1-B8B5-76F391F46CD7}" dt="2022-06-01T15:11:47.438" v="3870" actId="6549"/>
          <ac:spMkLst>
            <pc:docMk/>
            <pc:sldMk cId="1564700770" sldId="2147469469"/>
            <ac:spMk id="8" creationId="{A406F783-A573-6394-8FE3-CB3D71E6F37E}"/>
          </ac:spMkLst>
        </pc:spChg>
        <pc:spChg chg="add mod">
          <ac:chgData name="Francisco Teles" userId="1b83a0f9-b08f-4654-b11d-861f5e64d4c8" providerId="ADAL" clId="{8E5EC213-A92A-41E1-B8B5-76F391F46CD7}" dt="2022-06-01T15:13:40.955" v="3933" actId="20577"/>
          <ac:spMkLst>
            <pc:docMk/>
            <pc:sldMk cId="1564700770" sldId="2147469469"/>
            <ac:spMk id="10" creationId="{35702A3D-10F1-C14B-12B5-48DA0E0A7183}"/>
          </ac:spMkLst>
        </pc:spChg>
        <pc:picChg chg="add mod">
          <ac:chgData name="Francisco Teles" userId="1b83a0f9-b08f-4654-b11d-861f5e64d4c8" providerId="ADAL" clId="{8E5EC213-A92A-41E1-B8B5-76F391F46CD7}" dt="2022-06-01T14:56:18.095" v="3406" actId="1076"/>
          <ac:picMkLst>
            <pc:docMk/>
            <pc:sldMk cId="1564700770" sldId="2147469469"/>
            <ac:picMk id="1026" creationId="{032E7276-5BB1-8677-12E4-4A8C5DD52D72}"/>
          </ac:picMkLst>
        </pc:picChg>
        <pc:picChg chg="add mod">
          <ac:chgData name="Francisco Teles" userId="1b83a0f9-b08f-4654-b11d-861f5e64d4c8" providerId="ADAL" clId="{8E5EC213-A92A-41E1-B8B5-76F391F46CD7}" dt="2022-06-01T14:56:22.330" v="3408" actId="1076"/>
          <ac:picMkLst>
            <pc:docMk/>
            <pc:sldMk cId="1564700770" sldId="2147469469"/>
            <ac:picMk id="1028" creationId="{EC82609C-2CF7-1002-1074-D6730E3D48D5}"/>
          </ac:picMkLst>
        </pc:picChg>
      </pc:sldChg>
      <pc:sldChg chg="add del">
        <pc:chgData name="Francisco Teles" userId="1b83a0f9-b08f-4654-b11d-861f5e64d4c8" providerId="ADAL" clId="{8E5EC213-A92A-41E1-B8B5-76F391F46CD7}" dt="2022-06-01T14:07:59.134" v="2877" actId="47"/>
        <pc:sldMkLst>
          <pc:docMk/>
          <pc:sldMk cId="3206910184" sldId="2147469469"/>
        </pc:sldMkLst>
      </pc:sldChg>
      <pc:sldChg chg="modSp add mod">
        <pc:chgData name="Francisco Teles" userId="1b83a0f9-b08f-4654-b11d-861f5e64d4c8" providerId="ADAL" clId="{8E5EC213-A92A-41E1-B8B5-76F391F46CD7}" dt="2022-06-01T16:21:35.215" v="4666" actId="122"/>
        <pc:sldMkLst>
          <pc:docMk/>
          <pc:sldMk cId="164535528" sldId="2147469470"/>
        </pc:sldMkLst>
        <pc:spChg chg="mod">
          <ac:chgData name="Francisco Teles" userId="1b83a0f9-b08f-4654-b11d-861f5e64d4c8" providerId="ADAL" clId="{8E5EC213-A92A-41E1-B8B5-76F391F46CD7}" dt="2022-06-01T16:21:35.215" v="4666" actId="122"/>
          <ac:spMkLst>
            <pc:docMk/>
            <pc:sldMk cId="164535528" sldId="2147469470"/>
            <ac:spMk id="3" creationId="{8107B766-D582-2E92-D0B6-DEEE9F2BAE5B}"/>
          </ac:spMkLst>
        </pc:spChg>
        <pc:spChg chg="mod">
          <ac:chgData name="Francisco Teles" userId="1b83a0f9-b08f-4654-b11d-861f5e64d4c8" providerId="ADAL" clId="{8E5EC213-A92A-41E1-B8B5-76F391F46CD7}" dt="2022-06-01T16:17:00.297" v="4523" actId="20577"/>
          <ac:spMkLst>
            <pc:docMk/>
            <pc:sldMk cId="164535528" sldId="2147469470"/>
            <ac:spMk id="8" creationId="{8899A9B2-FD6C-3CF8-E5AB-6523D9C51FE6}"/>
          </ac:spMkLst>
        </pc:spChg>
      </pc:sldChg>
      <pc:sldChg chg="add del">
        <pc:chgData name="Francisco Teles" userId="1b83a0f9-b08f-4654-b11d-861f5e64d4c8" providerId="ADAL" clId="{8E5EC213-A92A-41E1-B8B5-76F391F46CD7}" dt="2022-06-01T16:05:51.785" v="4467"/>
        <pc:sldMkLst>
          <pc:docMk/>
          <pc:sldMk cId="2802995721" sldId="2147469470"/>
        </pc:sldMkLst>
      </pc:sldChg>
      <pc:sldChg chg="modSp add mod ord">
        <pc:chgData name="Francisco Teles" userId="1b83a0f9-b08f-4654-b11d-861f5e64d4c8" providerId="ADAL" clId="{8E5EC213-A92A-41E1-B8B5-76F391F46CD7}" dt="2022-06-01T16:41:03.919" v="4825"/>
        <pc:sldMkLst>
          <pc:docMk/>
          <pc:sldMk cId="3506801142" sldId="2147469471"/>
        </pc:sldMkLst>
        <pc:spChg chg="mod">
          <ac:chgData name="Francisco Teles" userId="1b83a0f9-b08f-4654-b11d-861f5e64d4c8" providerId="ADAL" clId="{8E5EC213-A92A-41E1-B8B5-76F391F46CD7}" dt="2022-06-01T16:20:54.700" v="4665" actId="1035"/>
          <ac:spMkLst>
            <pc:docMk/>
            <pc:sldMk cId="3506801142" sldId="2147469471"/>
            <ac:spMk id="12" creationId="{F7A16038-3B5D-4CB5-9A58-645708D86B92}"/>
          </ac:spMkLst>
        </pc:spChg>
        <pc:picChg chg="mod">
          <ac:chgData name="Francisco Teles" userId="1b83a0f9-b08f-4654-b11d-861f5e64d4c8" providerId="ADAL" clId="{8E5EC213-A92A-41E1-B8B5-76F391F46CD7}" dt="2022-06-01T16:20:54.700" v="4665" actId="1035"/>
          <ac:picMkLst>
            <pc:docMk/>
            <pc:sldMk cId="3506801142" sldId="2147469471"/>
            <ac:picMk id="10" creationId="{449B60C5-C8AF-4ADC-AC76-80D73C115712}"/>
          </ac:picMkLst>
        </pc:picChg>
      </pc:sldChg>
      <pc:sldChg chg="modSp add mod">
        <pc:chgData name="Francisco Teles" userId="1b83a0f9-b08f-4654-b11d-861f5e64d4c8" providerId="ADAL" clId="{8E5EC213-A92A-41E1-B8B5-76F391F46CD7}" dt="2022-06-01T16:37:26.755" v="4718" actId="113"/>
        <pc:sldMkLst>
          <pc:docMk/>
          <pc:sldMk cId="1354763009" sldId="2147469472"/>
        </pc:sldMkLst>
        <pc:spChg chg="mod">
          <ac:chgData name="Francisco Teles" userId="1b83a0f9-b08f-4654-b11d-861f5e64d4c8" providerId="ADAL" clId="{8E5EC213-A92A-41E1-B8B5-76F391F46CD7}" dt="2022-06-01T16:36:20.722" v="4702" actId="20577"/>
          <ac:spMkLst>
            <pc:docMk/>
            <pc:sldMk cId="1354763009" sldId="2147469472"/>
            <ac:spMk id="3" creationId="{8107B766-D582-2E92-D0B6-DEEE9F2BAE5B}"/>
          </ac:spMkLst>
        </pc:spChg>
        <pc:spChg chg="mod">
          <ac:chgData name="Francisco Teles" userId="1b83a0f9-b08f-4654-b11d-861f5e64d4c8" providerId="ADAL" clId="{8E5EC213-A92A-41E1-B8B5-76F391F46CD7}" dt="2022-06-01T16:37:26.755" v="4718" actId="113"/>
          <ac:spMkLst>
            <pc:docMk/>
            <pc:sldMk cId="1354763009" sldId="2147469472"/>
            <ac:spMk id="8" creationId="{8899A9B2-FD6C-3CF8-E5AB-6523D9C51FE6}"/>
          </ac:spMkLst>
        </pc:spChg>
      </pc:sldChg>
      <pc:sldChg chg="add del">
        <pc:chgData name="Francisco Teles" userId="1b83a0f9-b08f-4654-b11d-861f5e64d4c8" providerId="ADAL" clId="{8E5EC213-A92A-41E1-B8B5-76F391F46CD7}" dt="2022-06-01T16:36:12.709" v="4672"/>
        <pc:sldMkLst>
          <pc:docMk/>
          <pc:sldMk cId="3673546039" sldId="2147469472"/>
        </pc:sldMkLst>
      </pc:sldChg>
      <pc:sldChg chg="addSp modSp add mod">
        <pc:chgData name="Francisco Teles" userId="1b83a0f9-b08f-4654-b11d-861f5e64d4c8" providerId="ADAL" clId="{8E5EC213-A92A-41E1-B8B5-76F391F46CD7}" dt="2022-06-01T17:05:03.534" v="4988" actId="1076"/>
        <pc:sldMkLst>
          <pc:docMk/>
          <pc:sldMk cId="3184992941" sldId="2147469473"/>
        </pc:sldMkLst>
        <pc:spChg chg="mod">
          <ac:chgData name="Francisco Teles" userId="1b83a0f9-b08f-4654-b11d-861f5e64d4c8" providerId="ADAL" clId="{8E5EC213-A92A-41E1-B8B5-76F391F46CD7}" dt="2022-06-01T16:44:56.186" v="4844" actId="20577"/>
          <ac:spMkLst>
            <pc:docMk/>
            <pc:sldMk cId="3184992941" sldId="2147469473"/>
            <ac:spMk id="3" creationId="{8107B766-D582-2E92-D0B6-DEEE9F2BAE5B}"/>
          </ac:spMkLst>
        </pc:spChg>
        <pc:spChg chg="mod">
          <ac:chgData name="Francisco Teles" userId="1b83a0f9-b08f-4654-b11d-861f5e64d4c8" providerId="ADAL" clId="{8E5EC213-A92A-41E1-B8B5-76F391F46CD7}" dt="2022-06-01T17:04:52.077" v="4983" actId="14100"/>
          <ac:spMkLst>
            <pc:docMk/>
            <pc:sldMk cId="3184992941" sldId="2147469473"/>
            <ac:spMk id="8" creationId="{8899A9B2-FD6C-3CF8-E5AB-6523D9C51FE6}"/>
          </ac:spMkLst>
        </pc:spChg>
        <pc:picChg chg="add mod">
          <ac:chgData name="Francisco Teles" userId="1b83a0f9-b08f-4654-b11d-861f5e64d4c8" providerId="ADAL" clId="{8E5EC213-A92A-41E1-B8B5-76F391F46CD7}" dt="2022-06-01T17:05:03.534" v="4988" actId="1076"/>
          <ac:picMkLst>
            <pc:docMk/>
            <pc:sldMk cId="3184992941" sldId="2147469473"/>
            <ac:picMk id="3074" creationId="{784B7DC9-2376-1782-E428-D7E382EBCDD2}"/>
          </ac:picMkLst>
        </pc:picChg>
      </pc:sldChg>
      <pc:sldChg chg="add del">
        <pc:chgData name="Francisco Teles" userId="1b83a0f9-b08f-4654-b11d-861f5e64d4c8" providerId="ADAL" clId="{8E5EC213-A92A-41E1-B8B5-76F391F46CD7}" dt="2022-06-01T16:44:47.949" v="4830"/>
        <pc:sldMkLst>
          <pc:docMk/>
          <pc:sldMk cId="3578813542" sldId="2147469473"/>
        </pc:sldMkLst>
      </pc:sldChg>
      <pc:sldChg chg="add del">
        <pc:chgData name="Francisco Teles" userId="1b83a0f9-b08f-4654-b11d-861f5e64d4c8" providerId="ADAL" clId="{8E5EC213-A92A-41E1-B8B5-76F391F46CD7}" dt="2022-06-01T19:12:39.221" v="5044"/>
        <pc:sldMkLst>
          <pc:docMk/>
          <pc:sldMk cId="1484327862" sldId="2147469475"/>
        </pc:sldMkLst>
      </pc:sldChg>
      <pc:sldChg chg="addSp delSp modSp add del mod">
        <pc:chgData name="Francisco Teles" userId="1b83a0f9-b08f-4654-b11d-861f5e64d4c8" providerId="ADAL" clId="{8E5EC213-A92A-41E1-B8B5-76F391F46CD7}" dt="2022-06-01T19:19:35.480" v="5211" actId="47"/>
        <pc:sldMkLst>
          <pc:docMk/>
          <pc:sldMk cId="3953557175" sldId="2147469475"/>
        </pc:sldMkLst>
        <pc:spChg chg="mod">
          <ac:chgData name="Francisco Teles" userId="1b83a0f9-b08f-4654-b11d-861f5e64d4c8" providerId="ADAL" clId="{8E5EC213-A92A-41E1-B8B5-76F391F46CD7}" dt="2022-06-01T19:12:47.503" v="5068" actId="20577"/>
          <ac:spMkLst>
            <pc:docMk/>
            <pc:sldMk cId="3953557175" sldId="2147469475"/>
            <ac:spMk id="3" creationId="{8107B766-D582-2E92-D0B6-DEEE9F2BAE5B}"/>
          </ac:spMkLst>
        </pc:spChg>
        <pc:spChg chg="mod">
          <ac:chgData name="Francisco Teles" userId="1b83a0f9-b08f-4654-b11d-861f5e64d4c8" providerId="ADAL" clId="{8E5EC213-A92A-41E1-B8B5-76F391F46CD7}" dt="2022-06-01T19:18:57.996" v="5200" actId="1076"/>
          <ac:spMkLst>
            <pc:docMk/>
            <pc:sldMk cId="3953557175" sldId="2147469475"/>
            <ac:spMk id="8" creationId="{8899A9B2-FD6C-3CF8-E5AB-6523D9C51FE6}"/>
          </ac:spMkLst>
        </pc:spChg>
        <pc:spChg chg="add mod">
          <ac:chgData name="Francisco Teles" userId="1b83a0f9-b08f-4654-b11d-861f5e64d4c8" providerId="ADAL" clId="{8E5EC213-A92A-41E1-B8B5-76F391F46CD7}" dt="2022-06-01T19:15:47.463" v="5145" actId="1076"/>
          <ac:spMkLst>
            <pc:docMk/>
            <pc:sldMk cId="3953557175" sldId="2147469475"/>
            <ac:spMk id="17" creationId="{E904BEC7-A71A-84A4-9235-14F0A066CB4A}"/>
          </ac:spMkLst>
        </pc:spChg>
        <pc:picChg chg="del">
          <ac:chgData name="Francisco Teles" userId="1b83a0f9-b08f-4654-b11d-861f5e64d4c8" providerId="ADAL" clId="{8E5EC213-A92A-41E1-B8B5-76F391F46CD7}" dt="2022-06-01T19:13:04.072" v="5090" actId="478"/>
          <ac:picMkLst>
            <pc:docMk/>
            <pc:sldMk cId="3953557175" sldId="2147469475"/>
            <ac:picMk id="3074" creationId="{784B7DC9-2376-1782-E428-D7E382EBCDD2}"/>
          </ac:picMkLst>
        </pc:picChg>
        <pc:picChg chg="add mod">
          <ac:chgData name="Francisco Teles" userId="1b83a0f9-b08f-4654-b11d-861f5e64d4c8" providerId="ADAL" clId="{8E5EC213-A92A-41E1-B8B5-76F391F46CD7}" dt="2022-06-01T19:18:57.996" v="5200" actId="1076"/>
          <ac:picMkLst>
            <pc:docMk/>
            <pc:sldMk cId="3953557175" sldId="2147469475"/>
            <ac:picMk id="4098" creationId="{E2BAAC1C-CB48-1E62-CDD5-72181259490B}"/>
          </ac:picMkLst>
        </pc:picChg>
      </pc:sldChg>
      <pc:sldChg chg="add del">
        <pc:chgData name="Francisco Teles" userId="1b83a0f9-b08f-4654-b11d-861f5e64d4c8" providerId="ADAL" clId="{8E5EC213-A92A-41E1-B8B5-76F391F46CD7}" dt="2022-06-01T19:12:39.221" v="5044"/>
        <pc:sldMkLst>
          <pc:docMk/>
          <pc:sldMk cId="2494633988" sldId="2147469476"/>
        </pc:sldMkLst>
      </pc:sldChg>
      <pc:sldChg chg="addSp modSp add mod">
        <pc:chgData name="Francisco Teles" userId="1b83a0f9-b08f-4654-b11d-861f5e64d4c8" providerId="ADAL" clId="{8E5EC213-A92A-41E1-B8B5-76F391F46CD7}" dt="2022-06-01T19:19:22.886" v="5210" actId="20577"/>
        <pc:sldMkLst>
          <pc:docMk/>
          <pc:sldMk cId="2912586922" sldId="2147469476"/>
        </pc:sldMkLst>
        <pc:spChg chg="mod">
          <ac:chgData name="Francisco Teles" userId="1b83a0f9-b08f-4654-b11d-861f5e64d4c8" providerId="ADAL" clId="{8E5EC213-A92A-41E1-B8B5-76F391F46CD7}" dt="2022-06-01T19:19:07.016" v="5203" actId="5793"/>
          <ac:spMkLst>
            <pc:docMk/>
            <pc:sldMk cId="2912586922" sldId="2147469476"/>
            <ac:spMk id="4" creationId="{E3D31DBB-5502-50A4-47F3-CEE0BD674C38}"/>
          </ac:spMkLst>
        </pc:spChg>
        <pc:spChg chg="mod">
          <ac:chgData name="Francisco Teles" userId="1b83a0f9-b08f-4654-b11d-861f5e64d4c8" providerId="ADAL" clId="{8E5EC213-A92A-41E1-B8B5-76F391F46CD7}" dt="2022-06-01T19:12:53.640" v="5089" actId="20577"/>
          <ac:spMkLst>
            <pc:docMk/>
            <pc:sldMk cId="2912586922" sldId="2147469476"/>
            <ac:spMk id="5" creationId="{9C8219C3-F23C-4050-90B9-2F843A9682A4}"/>
          </ac:spMkLst>
        </pc:spChg>
        <pc:spChg chg="add mod">
          <ac:chgData name="Francisco Teles" userId="1b83a0f9-b08f-4654-b11d-861f5e64d4c8" providerId="ADAL" clId="{8E5EC213-A92A-41E1-B8B5-76F391F46CD7}" dt="2022-06-01T19:19:22.886" v="5210" actId="20577"/>
          <ac:spMkLst>
            <pc:docMk/>
            <pc:sldMk cId="2912586922" sldId="2147469476"/>
            <ac:spMk id="10" creationId="{0B2DC378-5F9B-F7B8-C504-EC229C816D53}"/>
          </ac:spMkLst>
        </pc:spChg>
        <pc:spChg chg="add">
          <ac:chgData name="Francisco Teles" userId="1b83a0f9-b08f-4654-b11d-861f5e64d4c8" providerId="ADAL" clId="{8E5EC213-A92A-41E1-B8B5-76F391F46CD7}" dt="2022-06-01T19:19:03.074" v="5201" actId="22"/>
          <ac:spMkLst>
            <pc:docMk/>
            <pc:sldMk cId="2912586922" sldId="2147469476"/>
            <ac:spMk id="14" creationId="{B4F7A534-E272-BDA0-92A3-672B6EF9C692}"/>
          </ac:spMkLst>
        </pc:spChg>
        <pc:picChg chg="add">
          <ac:chgData name="Francisco Teles" userId="1b83a0f9-b08f-4654-b11d-861f5e64d4c8" providerId="ADAL" clId="{8E5EC213-A92A-41E1-B8B5-76F391F46CD7}" dt="2022-06-01T19:19:03.074" v="5201" actId="22"/>
          <ac:picMkLst>
            <pc:docMk/>
            <pc:sldMk cId="2912586922" sldId="2147469476"/>
            <ac:picMk id="12" creationId="{6E42C2CC-9F64-C8F7-3DF5-76A5DA6E0157}"/>
          </ac:picMkLst>
        </pc:picChg>
      </pc:sldChg>
      <pc:sldChg chg="delSp modSp add mod">
        <pc:chgData name="Francisco Teles" userId="1b83a0f9-b08f-4654-b11d-861f5e64d4c8" providerId="ADAL" clId="{8E5EC213-A92A-41E1-B8B5-76F391F46CD7}" dt="2022-06-01T19:21:31.171" v="5281" actId="113"/>
        <pc:sldMkLst>
          <pc:docMk/>
          <pc:sldMk cId="107040342" sldId="2147469477"/>
        </pc:sldMkLst>
        <pc:spChg chg="mod">
          <ac:chgData name="Francisco Teles" userId="1b83a0f9-b08f-4654-b11d-861f5e64d4c8" providerId="ADAL" clId="{8E5EC213-A92A-41E1-B8B5-76F391F46CD7}" dt="2022-06-01T19:19:56.500" v="5234" actId="20577"/>
          <ac:spMkLst>
            <pc:docMk/>
            <pc:sldMk cId="107040342" sldId="2147469477"/>
            <ac:spMk id="3" creationId="{8107B766-D582-2E92-D0B6-DEEE9F2BAE5B}"/>
          </ac:spMkLst>
        </pc:spChg>
        <pc:spChg chg="mod">
          <ac:chgData name="Francisco Teles" userId="1b83a0f9-b08f-4654-b11d-861f5e64d4c8" providerId="ADAL" clId="{8E5EC213-A92A-41E1-B8B5-76F391F46CD7}" dt="2022-06-01T19:21:31.171" v="5281" actId="113"/>
          <ac:spMkLst>
            <pc:docMk/>
            <pc:sldMk cId="107040342" sldId="2147469477"/>
            <ac:spMk id="8" creationId="{8899A9B2-FD6C-3CF8-E5AB-6523D9C51FE6}"/>
          </ac:spMkLst>
        </pc:spChg>
        <pc:picChg chg="del">
          <ac:chgData name="Francisco Teles" userId="1b83a0f9-b08f-4654-b11d-861f5e64d4c8" providerId="ADAL" clId="{8E5EC213-A92A-41E1-B8B5-76F391F46CD7}" dt="2022-06-01T19:20:15.207" v="5255" actId="478"/>
          <ac:picMkLst>
            <pc:docMk/>
            <pc:sldMk cId="107040342" sldId="2147469477"/>
            <ac:picMk id="3074" creationId="{784B7DC9-2376-1782-E428-D7E382EBCDD2}"/>
          </ac:picMkLst>
        </pc:picChg>
      </pc:sldChg>
      <pc:sldChg chg="add del">
        <pc:chgData name="Francisco Teles" userId="1b83a0f9-b08f-4654-b11d-861f5e64d4c8" providerId="ADAL" clId="{8E5EC213-A92A-41E1-B8B5-76F391F46CD7}" dt="2022-06-01T19:19:51.288" v="5213"/>
        <pc:sldMkLst>
          <pc:docMk/>
          <pc:sldMk cId="4226071196" sldId="2147469477"/>
        </pc:sldMkLst>
      </pc:sldChg>
      <pc:sldChg chg="modSp add mod">
        <pc:chgData name="Francisco Teles" userId="1b83a0f9-b08f-4654-b11d-861f5e64d4c8" providerId="ADAL" clId="{8E5EC213-A92A-41E1-B8B5-76F391F46CD7}" dt="2022-06-01T19:26:15.137" v="5449" actId="113"/>
        <pc:sldMkLst>
          <pc:docMk/>
          <pc:sldMk cId="1316779834" sldId="2147469478"/>
        </pc:sldMkLst>
        <pc:spChg chg="mod">
          <ac:chgData name="Francisco Teles" userId="1b83a0f9-b08f-4654-b11d-861f5e64d4c8" providerId="ADAL" clId="{8E5EC213-A92A-41E1-B8B5-76F391F46CD7}" dt="2022-06-01T19:26:15.137" v="5449" actId="113"/>
          <ac:spMkLst>
            <pc:docMk/>
            <pc:sldMk cId="1316779834" sldId="2147469478"/>
            <ac:spMk id="4" creationId="{E3D31DBB-5502-50A4-47F3-CEE0BD674C38}"/>
          </ac:spMkLst>
        </pc:spChg>
        <pc:spChg chg="mod">
          <ac:chgData name="Francisco Teles" userId="1b83a0f9-b08f-4654-b11d-861f5e64d4c8" providerId="ADAL" clId="{8E5EC213-A92A-41E1-B8B5-76F391F46CD7}" dt="2022-06-01T19:20:01.476" v="5254" actId="20577"/>
          <ac:spMkLst>
            <pc:docMk/>
            <pc:sldMk cId="1316779834" sldId="2147469478"/>
            <ac:spMk id="5" creationId="{9C8219C3-F23C-4050-90B9-2F843A9682A4}"/>
          </ac:spMkLst>
        </pc:spChg>
      </pc:sldChg>
      <pc:sldChg chg="add del">
        <pc:chgData name="Francisco Teles" userId="1b83a0f9-b08f-4654-b11d-861f5e64d4c8" providerId="ADAL" clId="{8E5EC213-A92A-41E1-B8B5-76F391F46CD7}" dt="2022-06-01T19:19:51.288" v="5213"/>
        <pc:sldMkLst>
          <pc:docMk/>
          <pc:sldMk cId="2078846218" sldId="2147469478"/>
        </pc:sldMkLst>
      </pc:sldChg>
      <pc:sldChg chg="addSp delSp modSp add mod">
        <pc:chgData name="Francisco Teles" userId="1b83a0f9-b08f-4654-b11d-861f5e64d4c8" providerId="ADAL" clId="{8E5EC213-A92A-41E1-B8B5-76F391F46CD7}" dt="2022-06-01T19:29:59.633" v="5507" actId="1035"/>
        <pc:sldMkLst>
          <pc:docMk/>
          <pc:sldMk cId="643939494" sldId="2147469479"/>
        </pc:sldMkLst>
        <pc:spChg chg="mod">
          <ac:chgData name="Francisco Teles" userId="1b83a0f9-b08f-4654-b11d-861f5e64d4c8" providerId="ADAL" clId="{8E5EC213-A92A-41E1-B8B5-76F391F46CD7}" dt="2022-06-01T19:28:33.638" v="5496" actId="20577"/>
          <ac:spMkLst>
            <pc:docMk/>
            <pc:sldMk cId="643939494" sldId="2147469479"/>
            <ac:spMk id="3" creationId="{8107B766-D582-2E92-D0B6-DEEE9F2BAE5B}"/>
          </ac:spMkLst>
        </pc:spChg>
        <pc:spChg chg="del">
          <ac:chgData name="Francisco Teles" userId="1b83a0f9-b08f-4654-b11d-861f5e64d4c8" providerId="ADAL" clId="{8E5EC213-A92A-41E1-B8B5-76F391F46CD7}" dt="2022-06-01T19:29:31.096" v="5497" actId="478"/>
          <ac:spMkLst>
            <pc:docMk/>
            <pc:sldMk cId="643939494" sldId="2147469479"/>
            <ac:spMk id="8" creationId="{8899A9B2-FD6C-3CF8-E5AB-6523D9C51FE6}"/>
          </ac:spMkLst>
        </pc:spChg>
        <pc:picChg chg="add mod">
          <ac:chgData name="Francisco Teles" userId="1b83a0f9-b08f-4654-b11d-861f5e64d4c8" providerId="ADAL" clId="{8E5EC213-A92A-41E1-B8B5-76F391F46CD7}" dt="2022-06-01T19:29:35.933" v="5500" actId="1076"/>
          <ac:picMkLst>
            <pc:docMk/>
            <pc:sldMk cId="643939494" sldId="2147469479"/>
            <ac:picMk id="5122" creationId="{538B84E2-AD13-F322-1C74-0BA9F821FEFB}"/>
          </ac:picMkLst>
        </pc:picChg>
        <pc:picChg chg="add mod">
          <ac:chgData name="Francisco Teles" userId="1b83a0f9-b08f-4654-b11d-861f5e64d4c8" providerId="ADAL" clId="{8E5EC213-A92A-41E1-B8B5-76F391F46CD7}" dt="2022-06-01T19:29:59.633" v="5507" actId="1035"/>
          <ac:picMkLst>
            <pc:docMk/>
            <pc:sldMk cId="643939494" sldId="2147469479"/>
            <ac:picMk id="5124" creationId="{25E582EF-05A0-A0EB-832F-12FEBDD9CAC5}"/>
          </ac:picMkLst>
        </pc:picChg>
      </pc:sldChg>
      <pc:sldChg chg="add del">
        <pc:chgData name="Francisco Teles" userId="1b83a0f9-b08f-4654-b11d-861f5e64d4c8" providerId="ADAL" clId="{8E5EC213-A92A-41E1-B8B5-76F391F46CD7}" dt="2022-06-01T19:28:13.898" v="5456"/>
        <pc:sldMkLst>
          <pc:docMk/>
          <pc:sldMk cId="2479548333" sldId="2147469479"/>
        </pc:sldMkLst>
      </pc:sldChg>
      <pc:sldChg chg="addSp delSp modSp add mod">
        <pc:chgData name="Francisco Teles" userId="1b83a0f9-b08f-4654-b11d-861f5e64d4c8" providerId="ADAL" clId="{8E5EC213-A92A-41E1-B8B5-76F391F46CD7}" dt="2022-06-01T19:45:46.083" v="5912" actId="113"/>
        <pc:sldMkLst>
          <pc:docMk/>
          <pc:sldMk cId="1949458316" sldId="2147469480"/>
        </pc:sldMkLst>
        <pc:spChg chg="add mod">
          <ac:chgData name="Francisco Teles" userId="1b83a0f9-b08f-4654-b11d-861f5e64d4c8" providerId="ADAL" clId="{8E5EC213-A92A-41E1-B8B5-76F391F46CD7}" dt="2022-06-01T19:45:46.083" v="5912" actId="113"/>
          <ac:spMkLst>
            <pc:docMk/>
            <pc:sldMk cId="1949458316" sldId="2147469480"/>
            <ac:spMk id="2" creationId="{3E435CA0-92AF-F714-FCA0-5FADBA88BD56}"/>
          </ac:spMkLst>
        </pc:spChg>
        <pc:spChg chg="mod">
          <ac:chgData name="Francisco Teles" userId="1b83a0f9-b08f-4654-b11d-861f5e64d4c8" providerId="ADAL" clId="{8E5EC213-A92A-41E1-B8B5-76F391F46CD7}" dt="2022-06-01T19:40:19.904" v="5785" actId="20577"/>
          <ac:spMkLst>
            <pc:docMk/>
            <pc:sldMk cId="1949458316" sldId="2147469480"/>
            <ac:spMk id="3" creationId="{8107B766-D582-2E92-D0B6-DEEE9F2BAE5B}"/>
          </ac:spMkLst>
        </pc:spChg>
        <pc:spChg chg="mod">
          <ac:chgData name="Francisco Teles" userId="1b83a0f9-b08f-4654-b11d-861f5e64d4c8" providerId="ADAL" clId="{8E5EC213-A92A-41E1-B8B5-76F391F46CD7}" dt="2022-06-01T19:40:21.214" v="5786" actId="1076"/>
          <ac:spMkLst>
            <pc:docMk/>
            <pc:sldMk cId="1949458316" sldId="2147469480"/>
            <ac:spMk id="7" creationId="{46A80634-4BD2-95BB-3E79-FE8C63B634D1}"/>
          </ac:spMkLst>
        </pc:spChg>
        <pc:picChg chg="del">
          <ac:chgData name="Francisco Teles" userId="1b83a0f9-b08f-4654-b11d-861f5e64d4c8" providerId="ADAL" clId="{8E5EC213-A92A-41E1-B8B5-76F391F46CD7}" dt="2022-06-01T19:40:22.520" v="5787" actId="478"/>
          <ac:picMkLst>
            <pc:docMk/>
            <pc:sldMk cId="1949458316" sldId="2147469480"/>
            <ac:picMk id="5122" creationId="{538B84E2-AD13-F322-1C74-0BA9F821FEFB}"/>
          </ac:picMkLst>
        </pc:picChg>
        <pc:picChg chg="del">
          <ac:chgData name="Francisco Teles" userId="1b83a0f9-b08f-4654-b11d-861f5e64d4c8" providerId="ADAL" clId="{8E5EC213-A92A-41E1-B8B5-76F391F46CD7}" dt="2022-06-01T19:40:24.152" v="5788" actId="478"/>
          <ac:picMkLst>
            <pc:docMk/>
            <pc:sldMk cId="1949458316" sldId="2147469480"/>
            <ac:picMk id="5124" creationId="{25E582EF-05A0-A0EB-832F-12FEBDD9CAC5}"/>
          </ac:picMkLst>
        </pc:picChg>
      </pc:sldChg>
      <pc:sldChg chg="add del">
        <pc:chgData name="Francisco Teles" userId="1b83a0f9-b08f-4654-b11d-861f5e64d4c8" providerId="ADAL" clId="{8E5EC213-A92A-41E1-B8B5-76F391F46CD7}" dt="2022-06-01T19:39:47.184" v="5770"/>
        <pc:sldMkLst>
          <pc:docMk/>
          <pc:sldMk cId="2669003904" sldId="2147469480"/>
        </pc:sldMkLst>
      </pc:sldChg>
      <pc:sldChg chg="modSp add mod">
        <pc:chgData name="Francisco Teles" userId="1b83a0f9-b08f-4654-b11d-861f5e64d4c8" providerId="ADAL" clId="{8E5EC213-A92A-41E1-B8B5-76F391F46CD7}" dt="2022-06-01T20:02:33.976" v="6033" actId="113"/>
        <pc:sldMkLst>
          <pc:docMk/>
          <pc:sldMk cId="1742494088" sldId="2147469481"/>
        </pc:sldMkLst>
        <pc:spChg chg="mod">
          <ac:chgData name="Francisco Teles" userId="1b83a0f9-b08f-4654-b11d-861f5e64d4c8" providerId="ADAL" clId="{8E5EC213-A92A-41E1-B8B5-76F391F46CD7}" dt="2022-06-01T20:02:33.976" v="6033" actId="113"/>
          <ac:spMkLst>
            <pc:docMk/>
            <pc:sldMk cId="1742494088" sldId="2147469481"/>
            <ac:spMk id="2" creationId="{3E435CA0-92AF-F714-FCA0-5FADBA88BD56}"/>
          </ac:spMkLst>
        </pc:spChg>
        <pc:spChg chg="mod">
          <ac:chgData name="Francisco Teles" userId="1b83a0f9-b08f-4654-b11d-861f5e64d4c8" providerId="ADAL" clId="{8E5EC213-A92A-41E1-B8B5-76F391F46CD7}" dt="2022-06-01T19:49:32.870" v="5981" actId="20577"/>
          <ac:spMkLst>
            <pc:docMk/>
            <pc:sldMk cId="1742494088" sldId="2147469481"/>
            <ac:spMk id="3" creationId="{8107B766-D582-2E92-D0B6-DEEE9F2BAE5B}"/>
          </ac:spMkLst>
        </pc:spChg>
      </pc:sldChg>
      <pc:sldChg chg="add del">
        <pc:chgData name="Francisco Teles" userId="1b83a0f9-b08f-4654-b11d-861f5e64d4c8" providerId="ADAL" clId="{8E5EC213-A92A-41E1-B8B5-76F391F46CD7}" dt="2022-06-01T19:49:16.949" v="5962"/>
        <pc:sldMkLst>
          <pc:docMk/>
          <pc:sldMk cId="3608521270" sldId="2147469481"/>
        </pc:sldMkLst>
      </pc:sldChg>
      <pc:sldChg chg="add del">
        <pc:chgData name="Francisco Teles" userId="1b83a0f9-b08f-4654-b11d-861f5e64d4c8" providerId="ADAL" clId="{8E5EC213-A92A-41E1-B8B5-76F391F46CD7}" dt="2022-06-01T20:10:39.886" v="6134"/>
        <pc:sldMkLst>
          <pc:docMk/>
          <pc:sldMk cId="1661843222" sldId="2147469482"/>
        </pc:sldMkLst>
      </pc:sldChg>
      <pc:sldChg chg="modSp add mod">
        <pc:chgData name="Francisco Teles" userId="1b83a0f9-b08f-4654-b11d-861f5e64d4c8" providerId="ADAL" clId="{8E5EC213-A92A-41E1-B8B5-76F391F46CD7}" dt="2022-06-01T20:14:15.374" v="6264" actId="113"/>
        <pc:sldMkLst>
          <pc:docMk/>
          <pc:sldMk cId="3574921835" sldId="2147469482"/>
        </pc:sldMkLst>
        <pc:spChg chg="mod">
          <ac:chgData name="Francisco Teles" userId="1b83a0f9-b08f-4654-b11d-861f5e64d4c8" providerId="ADAL" clId="{8E5EC213-A92A-41E1-B8B5-76F391F46CD7}" dt="2022-06-01T20:14:15.374" v="6264" actId="113"/>
          <ac:spMkLst>
            <pc:docMk/>
            <pc:sldMk cId="3574921835" sldId="2147469482"/>
            <ac:spMk id="2" creationId="{3E435CA0-92AF-F714-FCA0-5FADBA88BD56}"/>
          </ac:spMkLst>
        </pc:spChg>
        <pc:spChg chg="mod">
          <ac:chgData name="Francisco Teles" userId="1b83a0f9-b08f-4654-b11d-861f5e64d4c8" providerId="ADAL" clId="{8E5EC213-A92A-41E1-B8B5-76F391F46CD7}" dt="2022-06-01T20:10:43.359" v="6138" actId="20577"/>
          <ac:spMkLst>
            <pc:docMk/>
            <pc:sldMk cId="3574921835" sldId="2147469482"/>
            <ac:spMk id="3" creationId="{8107B766-D582-2E92-D0B6-DEEE9F2BAE5B}"/>
          </ac:spMkLst>
        </pc:spChg>
        <pc:spChg chg="mod">
          <ac:chgData name="Francisco Teles" userId="1b83a0f9-b08f-4654-b11d-861f5e64d4c8" providerId="ADAL" clId="{8E5EC213-A92A-41E1-B8B5-76F391F46CD7}" dt="2022-06-01T20:11:01.844" v="6151" actId="14100"/>
          <ac:spMkLst>
            <pc:docMk/>
            <pc:sldMk cId="3574921835" sldId="2147469482"/>
            <ac:spMk id="7" creationId="{46A80634-4BD2-95BB-3E79-FE8C63B634D1}"/>
          </ac:spMkLst>
        </pc:spChg>
      </pc:sldChg>
      <pc:sldChg chg="modSp mod addCm modCm">
        <pc:chgData name="Francisco Teles" userId="1b83a0f9-b08f-4654-b11d-861f5e64d4c8" providerId="ADAL" clId="{8E5EC213-A92A-41E1-B8B5-76F391F46CD7}" dt="2022-06-02T13:13:48.164" v="8014" actId="20577"/>
        <pc:sldMkLst>
          <pc:docMk/>
          <pc:sldMk cId="662739611" sldId="2147469483"/>
        </pc:sldMkLst>
        <pc:spChg chg="mod">
          <ac:chgData name="Francisco Teles" userId="1b83a0f9-b08f-4654-b11d-861f5e64d4c8" providerId="ADAL" clId="{8E5EC213-A92A-41E1-B8B5-76F391F46CD7}" dt="2022-06-02T13:13:48.164" v="8014" actId="20577"/>
          <ac:spMkLst>
            <pc:docMk/>
            <pc:sldMk cId="662739611" sldId="2147469483"/>
            <ac:spMk id="3" creationId="{2C63DFDA-8637-4082-A042-07C920B63B05}"/>
          </ac:spMkLst>
        </pc:spChg>
      </pc:sldChg>
      <pc:sldChg chg="modSp mod">
        <pc:chgData name="Francisco Teles" userId="1b83a0f9-b08f-4654-b11d-861f5e64d4c8" providerId="ADAL" clId="{8E5EC213-A92A-41E1-B8B5-76F391F46CD7}" dt="2022-06-02T10:29:00.713" v="7765" actId="1076"/>
        <pc:sldMkLst>
          <pc:docMk/>
          <pc:sldMk cId="2677645834" sldId="2147469488"/>
        </pc:sldMkLst>
        <pc:spChg chg="mod">
          <ac:chgData name="Francisco Teles" userId="1b83a0f9-b08f-4654-b11d-861f5e64d4c8" providerId="ADAL" clId="{8E5EC213-A92A-41E1-B8B5-76F391F46CD7}" dt="2022-06-02T10:29:00.713" v="7765" actId="1076"/>
          <ac:spMkLst>
            <pc:docMk/>
            <pc:sldMk cId="2677645834" sldId="2147469488"/>
            <ac:spMk id="2" creationId="{BA783A38-CD29-7D57-3E48-F240402617AF}"/>
          </ac:spMkLst>
        </pc:spChg>
      </pc:sldChg>
      <pc:sldChg chg="modSp mod">
        <pc:chgData name="Francisco Teles" userId="1b83a0f9-b08f-4654-b11d-861f5e64d4c8" providerId="ADAL" clId="{8E5EC213-A92A-41E1-B8B5-76F391F46CD7}" dt="2022-06-02T10:29:10.226" v="7767" actId="1076"/>
        <pc:sldMkLst>
          <pc:docMk/>
          <pc:sldMk cId="485259897" sldId="2147469489"/>
        </pc:sldMkLst>
        <pc:spChg chg="mod">
          <ac:chgData name="Francisco Teles" userId="1b83a0f9-b08f-4654-b11d-861f5e64d4c8" providerId="ADAL" clId="{8E5EC213-A92A-41E1-B8B5-76F391F46CD7}" dt="2022-06-02T10:29:10.226" v="7767" actId="1076"/>
          <ac:spMkLst>
            <pc:docMk/>
            <pc:sldMk cId="485259897" sldId="2147469489"/>
            <ac:spMk id="2" creationId="{BA783A38-CD29-7D57-3E48-F240402617AF}"/>
          </ac:spMkLst>
        </pc:spChg>
      </pc:sldChg>
      <pc:sldChg chg="addSp delSp new del">
        <pc:chgData name="Francisco Teles" userId="1b83a0f9-b08f-4654-b11d-861f5e64d4c8" providerId="ADAL" clId="{8E5EC213-A92A-41E1-B8B5-76F391F46CD7}" dt="2022-06-02T07:30:10.108" v="6438" actId="47"/>
        <pc:sldMkLst>
          <pc:docMk/>
          <pc:sldMk cId="2284450472" sldId="2147469492"/>
        </pc:sldMkLst>
        <pc:spChg chg="add del">
          <ac:chgData name="Francisco Teles" userId="1b83a0f9-b08f-4654-b11d-861f5e64d4c8" providerId="ADAL" clId="{8E5EC213-A92A-41E1-B8B5-76F391F46CD7}" dt="2022-06-02T07:27:52.671" v="6434"/>
          <ac:spMkLst>
            <pc:docMk/>
            <pc:sldMk cId="2284450472" sldId="2147469492"/>
            <ac:spMk id="3" creationId="{5AFE7B69-1734-9D37-0A81-B9046020314B}"/>
          </ac:spMkLst>
        </pc:spChg>
        <pc:spChg chg="add del">
          <ac:chgData name="Francisco Teles" userId="1b83a0f9-b08f-4654-b11d-861f5e64d4c8" providerId="ADAL" clId="{8E5EC213-A92A-41E1-B8B5-76F391F46CD7}" dt="2022-06-02T07:27:54.210" v="6436"/>
          <ac:spMkLst>
            <pc:docMk/>
            <pc:sldMk cId="2284450472" sldId="2147469492"/>
            <ac:spMk id="4" creationId="{A183ACBA-A3EB-4D93-94F6-0AF82A046D99}"/>
          </ac:spMkLst>
        </pc:spChg>
        <pc:picChg chg="add">
          <ac:chgData name="Francisco Teles" userId="1b83a0f9-b08f-4654-b11d-861f5e64d4c8" providerId="ADAL" clId="{8E5EC213-A92A-41E1-B8B5-76F391F46CD7}" dt="2022-06-02T07:28:00.840" v="6437"/>
          <ac:picMkLst>
            <pc:docMk/>
            <pc:sldMk cId="2284450472" sldId="2147469492"/>
            <ac:picMk id="1030" creationId="{2D15E58B-E96C-D205-C668-D6A0CF0A55D0}"/>
          </ac:picMkLst>
        </pc:picChg>
      </pc:sldChg>
      <pc:sldChg chg="modSp mod">
        <pc:chgData name="Francisco Teles" userId="1b83a0f9-b08f-4654-b11d-861f5e64d4c8" providerId="ADAL" clId="{8E5EC213-A92A-41E1-B8B5-76F391F46CD7}" dt="2022-06-02T10:29:17.162" v="7769" actId="1076"/>
        <pc:sldMkLst>
          <pc:docMk/>
          <pc:sldMk cId="3037327818" sldId="2147469492"/>
        </pc:sldMkLst>
        <pc:spChg chg="mod">
          <ac:chgData name="Francisco Teles" userId="1b83a0f9-b08f-4654-b11d-861f5e64d4c8" providerId="ADAL" clId="{8E5EC213-A92A-41E1-B8B5-76F391F46CD7}" dt="2022-06-02T10:29:17.162" v="7769" actId="1076"/>
          <ac:spMkLst>
            <pc:docMk/>
            <pc:sldMk cId="3037327818" sldId="2147469492"/>
            <ac:spMk id="2" creationId="{BA783A38-CD29-7D57-3E48-F240402617AF}"/>
          </ac:spMkLst>
        </pc:spChg>
      </pc:sldChg>
      <pc:sldChg chg="modSp mod addCm modCm">
        <pc:chgData name="Francisco Teles" userId="1b83a0f9-b08f-4654-b11d-861f5e64d4c8" providerId="ADAL" clId="{8E5EC213-A92A-41E1-B8B5-76F391F46CD7}" dt="2022-06-03T06:50:32.462" v="8470" actId="114"/>
        <pc:sldMkLst>
          <pc:docMk/>
          <pc:sldMk cId="1290870954" sldId="2147469493"/>
        </pc:sldMkLst>
        <pc:spChg chg="mod">
          <ac:chgData name="Francisco Teles" userId="1b83a0f9-b08f-4654-b11d-861f5e64d4c8" providerId="ADAL" clId="{8E5EC213-A92A-41E1-B8B5-76F391F46CD7}" dt="2022-06-03T06:50:32.462" v="8470" actId="114"/>
          <ac:spMkLst>
            <pc:docMk/>
            <pc:sldMk cId="1290870954" sldId="2147469493"/>
            <ac:spMk id="3" creationId="{6CC6F2AF-81AA-231A-A002-3CEDB86EEF9D}"/>
          </ac:spMkLst>
        </pc:spChg>
        <pc:spChg chg="mod">
          <ac:chgData name="Francisco Teles" userId="1b83a0f9-b08f-4654-b11d-861f5e64d4c8" providerId="ADAL" clId="{8E5EC213-A92A-41E1-B8B5-76F391F46CD7}" dt="2022-06-02T11:02:37.782" v="7945" actId="1076"/>
          <ac:spMkLst>
            <pc:docMk/>
            <pc:sldMk cId="1290870954" sldId="2147469493"/>
            <ac:spMk id="9" creationId="{7ABE7DD5-2778-FDEF-2EE1-A466231709E5}"/>
          </ac:spMkLst>
        </pc:spChg>
      </pc:sldChg>
      <pc:sldChg chg="modSp mod">
        <pc:chgData name="Francisco Teles" userId="1b83a0f9-b08f-4654-b11d-861f5e64d4c8" providerId="ADAL" clId="{8E5EC213-A92A-41E1-B8B5-76F391F46CD7}" dt="2022-06-02T10:30:10.897" v="7772" actId="108"/>
        <pc:sldMkLst>
          <pc:docMk/>
          <pc:sldMk cId="927905221" sldId="2147469494"/>
        </pc:sldMkLst>
        <pc:spChg chg="mod">
          <ac:chgData name="Francisco Teles" userId="1b83a0f9-b08f-4654-b11d-861f5e64d4c8" providerId="ADAL" clId="{8E5EC213-A92A-41E1-B8B5-76F391F46CD7}" dt="2022-06-02T10:30:10.897" v="7772" actId="108"/>
          <ac:spMkLst>
            <pc:docMk/>
            <pc:sldMk cId="927905221" sldId="2147469494"/>
            <ac:spMk id="3" creationId="{6CC6F2AF-81AA-231A-A002-3CEDB86EEF9D}"/>
          </ac:spMkLst>
        </pc:spChg>
      </pc:sldChg>
      <pc:sldChg chg="modSp mod">
        <pc:chgData name="Francisco Teles" userId="1b83a0f9-b08f-4654-b11d-861f5e64d4c8" providerId="ADAL" clId="{8E5EC213-A92A-41E1-B8B5-76F391F46CD7}" dt="2022-06-02T10:30:14.615" v="7773" actId="108"/>
        <pc:sldMkLst>
          <pc:docMk/>
          <pc:sldMk cId="3460946479" sldId="2147469495"/>
        </pc:sldMkLst>
        <pc:spChg chg="mod">
          <ac:chgData name="Francisco Teles" userId="1b83a0f9-b08f-4654-b11d-861f5e64d4c8" providerId="ADAL" clId="{8E5EC213-A92A-41E1-B8B5-76F391F46CD7}" dt="2022-06-02T10:30:14.615" v="7773" actId="108"/>
          <ac:spMkLst>
            <pc:docMk/>
            <pc:sldMk cId="3460946479" sldId="2147469495"/>
            <ac:spMk id="3" creationId="{6CC6F2AF-81AA-231A-A002-3CEDB86EEF9D}"/>
          </ac:spMkLst>
        </pc:spChg>
      </pc:sldChg>
      <pc:sldChg chg="modSp mod addCm">
        <pc:chgData name="Francisco Teles" userId="1b83a0f9-b08f-4654-b11d-861f5e64d4c8" providerId="ADAL" clId="{8E5EC213-A92A-41E1-B8B5-76F391F46CD7}" dt="2022-06-02T13:15:23.346" v="8024" actId="12"/>
        <pc:sldMkLst>
          <pc:docMk/>
          <pc:sldMk cId="3058542142" sldId="2147469496"/>
        </pc:sldMkLst>
        <pc:spChg chg="mod">
          <ac:chgData name="Francisco Teles" userId="1b83a0f9-b08f-4654-b11d-861f5e64d4c8" providerId="ADAL" clId="{8E5EC213-A92A-41E1-B8B5-76F391F46CD7}" dt="2022-06-02T10:30:20.192" v="7774" actId="108"/>
          <ac:spMkLst>
            <pc:docMk/>
            <pc:sldMk cId="3058542142" sldId="2147469496"/>
            <ac:spMk id="3" creationId="{6CC6F2AF-81AA-231A-A002-3CEDB86EEF9D}"/>
          </ac:spMkLst>
        </pc:spChg>
        <pc:spChg chg="mod">
          <ac:chgData name="Francisco Teles" userId="1b83a0f9-b08f-4654-b11d-861f5e64d4c8" providerId="ADAL" clId="{8E5EC213-A92A-41E1-B8B5-76F391F46CD7}" dt="2022-06-02T13:15:23.346" v="8024" actId="12"/>
          <ac:spMkLst>
            <pc:docMk/>
            <pc:sldMk cId="3058542142" sldId="2147469496"/>
            <ac:spMk id="5" creationId="{513992D7-0613-E6BE-75A9-66CBD10E0D2A}"/>
          </ac:spMkLst>
        </pc:spChg>
      </pc:sldChg>
      <pc:sldChg chg="modSp mod addCm">
        <pc:chgData name="Francisco Teles" userId="1b83a0f9-b08f-4654-b11d-861f5e64d4c8" providerId="ADAL" clId="{8E5EC213-A92A-41E1-B8B5-76F391F46CD7}" dt="2022-06-02T13:15:29.633" v="8025" actId="12"/>
        <pc:sldMkLst>
          <pc:docMk/>
          <pc:sldMk cId="2936681241" sldId="2147469497"/>
        </pc:sldMkLst>
        <pc:spChg chg="mod">
          <ac:chgData name="Francisco Teles" userId="1b83a0f9-b08f-4654-b11d-861f5e64d4c8" providerId="ADAL" clId="{8E5EC213-A92A-41E1-B8B5-76F391F46CD7}" dt="2022-06-02T10:30:25.850" v="7775" actId="108"/>
          <ac:spMkLst>
            <pc:docMk/>
            <pc:sldMk cId="2936681241" sldId="2147469497"/>
            <ac:spMk id="3" creationId="{6CC6F2AF-81AA-231A-A002-3CEDB86EEF9D}"/>
          </ac:spMkLst>
        </pc:spChg>
        <pc:spChg chg="mod">
          <ac:chgData name="Francisco Teles" userId="1b83a0f9-b08f-4654-b11d-861f5e64d4c8" providerId="ADAL" clId="{8E5EC213-A92A-41E1-B8B5-76F391F46CD7}" dt="2022-06-02T13:15:29.633" v="8025" actId="12"/>
          <ac:spMkLst>
            <pc:docMk/>
            <pc:sldMk cId="2936681241" sldId="2147469497"/>
            <ac:spMk id="9" creationId="{EE7640D9-37D5-17C3-1D7C-DF36A5B696C8}"/>
          </ac:spMkLst>
        </pc:spChg>
      </pc:sldChg>
      <pc:sldChg chg="modSp mod addCm">
        <pc:chgData name="Francisco Teles" userId="1b83a0f9-b08f-4654-b11d-861f5e64d4c8" providerId="ADAL" clId="{8E5EC213-A92A-41E1-B8B5-76F391F46CD7}" dt="2022-06-02T11:06:51.036" v="7955"/>
        <pc:sldMkLst>
          <pc:docMk/>
          <pc:sldMk cId="3940182734" sldId="2147469498"/>
        </pc:sldMkLst>
        <pc:spChg chg="mod">
          <ac:chgData name="Francisco Teles" userId="1b83a0f9-b08f-4654-b11d-861f5e64d4c8" providerId="ADAL" clId="{8E5EC213-A92A-41E1-B8B5-76F391F46CD7}" dt="2022-06-02T10:30:31.050" v="7776" actId="108"/>
          <ac:spMkLst>
            <pc:docMk/>
            <pc:sldMk cId="3940182734" sldId="2147469498"/>
            <ac:spMk id="3" creationId="{6CC6F2AF-81AA-231A-A002-3CEDB86EEF9D}"/>
          </ac:spMkLst>
        </pc:spChg>
      </pc:sldChg>
      <pc:sldChg chg="addCm">
        <pc:chgData name="Francisco Teles" userId="1b83a0f9-b08f-4654-b11d-861f5e64d4c8" providerId="ADAL" clId="{8E5EC213-A92A-41E1-B8B5-76F391F46CD7}" dt="2022-06-02T11:09:53.065" v="7956"/>
        <pc:sldMkLst>
          <pc:docMk/>
          <pc:sldMk cId="305824185" sldId="2147469499"/>
        </pc:sldMkLst>
      </pc:sldChg>
      <pc:sldChg chg="modSp mod">
        <pc:chgData name="Francisco Teles" userId="1b83a0f9-b08f-4654-b11d-861f5e64d4c8" providerId="ADAL" clId="{8E5EC213-A92A-41E1-B8B5-76F391F46CD7}" dt="2022-06-02T12:58:10.935" v="7958" actId="1076"/>
        <pc:sldMkLst>
          <pc:docMk/>
          <pc:sldMk cId="1403785997" sldId="2147469500"/>
        </pc:sldMkLst>
        <pc:spChg chg="mod">
          <ac:chgData name="Francisco Teles" userId="1b83a0f9-b08f-4654-b11d-861f5e64d4c8" providerId="ADAL" clId="{8E5EC213-A92A-41E1-B8B5-76F391F46CD7}" dt="2022-06-02T12:58:10.935" v="7958" actId="1076"/>
          <ac:spMkLst>
            <pc:docMk/>
            <pc:sldMk cId="1403785997" sldId="2147469500"/>
            <ac:spMk id="12" creationId="{773AA28A-E9F8-4290-B9DD-0BF0A0DA616A}"/>
          </ac:spMkLst>
        </pc:spChg>
      </pc:sldChg>
      <pc:sldChg chg="modSp add del mod">
        <pc:chgData name="Francisco Teles" userId="1b83a0f9-b08f-4654-b11d-861f5e64d4c8" providerId="ADAL" clId="{8E5EC213-A92A-41E1-B8B5-76F391F46CD7}" dt="2022-06-20T10:54:24.371" v="8533" actId="47"/>
        <pc:sldMkLst>
          <pc:docMk/>
          <pc:sldMk cId="1359543524" sldId="2147469501"/>
        </pc:sldMkLst>
        <pc:spChg chg="mod">
          <ac:chgData name="Francisco Teles" userId="1b83a0f9-b08f-4654-b11d-861f5e64d4c8" providerId="ADAL" clId="{8E5EC213-A92A-41E1-B8B5-76F391F46CD7}" dt="2022-06-20T10:19:51.550" v="8479" actId="27636"/>
          <ac:spMkLst>
            <pc:docMk/>
            <pc:sldMk cId="1359543524" sldId="2147469501"/>
            <ac:spMk id="7" creationId="{93BAD997-D10D-4E54-BD34-3A400879A6F9}"/>
          </ac:spMkLst>
        </pc:spChg>
      </pc:sldChg>
      <pc:sldChg chg="del">
        <pc:chgData name="Francisco Teles" userId="1b83a0f9-b08f-4654-b11d-861f5e64d4c8" providerId="ADAL" clId="{8E5EC213-A92A-41E1-B8B5-76F391F46CD7}" dt="2022-06-20T10:19:43.835" v="8476" actId="2696"/>
        <pc:sldMkLst>
          <pc:docMk/>
          <pc:sldMk cId="4162338186" sldId="2147469501"/>
        </pc:sldMkLst>
      </pc:sldChg>
      <pc:sldChg chg="delSp modSp mod">
        <pc:chgData name="Francisco Teles" userId="1b83a0f9-b08f-4654-b11d-861f5e64d4c8" providerId="ADAL" clId="{8E5EC213-A92A-41E1-B8B5-76F391F46CD7}" dt="2022-06-02T10:57:49.089" v="7858" actId="20577"/>
        <pc:sldMkLst>
          <pc:docMk/>
          <pc:sldMk cId="3593885571" sldId="2147469502"/>
        </pc:sldMkLst>
        <pc:spChg chg="mod">
          <ac:chgData name="Francisco Teles" userId="1b83a0f9-b08f-4654-b11d-861f5e64d4c8" providerId="ADAL" clId="{8E5EC213-A92A-41E1-B8B5-76F391F46CD7}" dt="2022-06-02T10:57:49.089" v="7858" actId="20577"/>
          <ac:spMkLst>
            <pc:docMk/>
            <pc:sldMk cId="3593885571" sldId="2147469502"/>
            <ac:spMk id="2" creationId="{415047B6-530B-46CD-BFC5-4191AC701F1A}"/>
          </ac:spMkLst>
        </pc:spChg>
        <pc:spChg chg="mod">
          <ac:chgData name="Francisco Teles" userId="1b83a0f9-b08f-4654-b11d-861f5e64d4c8" providerId="ADAL" clId="{8E5EC213-A92A-41E1-B8B5-76F391F46CD7}" dt="2022-06-02T09:01:03.167" v="6928" actId="1076"/>
          <ac:spMkLst>
            <pc:docMk/>
            <pc:sldMk cId="3593885571" sldId="2147469502"/>
            <ac:spMk id="3" creationId="{B8891AC4-0F34-417B-8221-4976E1240D08}"/>
          </ac:spMkLst>
        </pc:spChg>
        <pc:picChg chg="del">
          <ac:chgData name="Francisco Teles" userId="1b83a0f9-b08f-4654-b11d-861f5e64d4c8" providerId="ADAL" clId="{8E5EC213-A92A-41E1-B8B5-76F391F46CD7}" dt="2022-06-02T09:05:25.353" v="6959" actId="478"/>
          <ac:picMkLst>
            <pc:docMk/>
            <pc:sldMk cId="3593885571" sldId="2147469502"/>
            <ac:picMk id="1026" creationId="{AD6153E2-5FAD-4E9F-B9C9-56EEA69325B3}"/>
          </ac:picMkLst>
        </pc:picChg>
      </pc:sldChg>
      <pc:sldChg chg="delSp modSp mod ord">
        <pc:chgData name="Francisco Teles" userId="1b83a0f9-b08f-4654-b11d-861f5e64d4c8" providerId="ADAL" clId="{8E5EC213-A92A-41E1-B8B5-76F391F46CD7}" dt="2022-06-02T10:59:45.780" v="7941" actId="20577"/>
        <pc:sldMkLst>
          <pc:docMk/>
          <pc:sldMk cId="2686925633" sldId="2147469503"/>
        </pc:sldMkLst>
        <pc:spChg chg="mod">
          <ac:chgData name="Francisco Teles" userId="1b83a0f9-b08f-4654-b11d-861f5e64d4c8" providerId="ADAL" clId="{8E5EC213-A92A-41E1-B8B5-76F391F46CD7}" dt="2022-06-02T10:59:45.780" v="7941" actId="20577"/>
          <ac:spMkLst>
            <pc:docMk/>
            <pc:sldMk cId="2686925633" sldId="2147469503"/>
            <ac:spMk id="2" creationId="{415047B6-530B-46CD-BFC5-4191AC701F1A}"/>
          </ac:spMkLst>
        </pc:spChg>
        <pc:spChg chg="mod">
          <ac:chgData name="Francisco Teles" userId="1b83a0f9-b08f-4654-b11d-861f5e64d4c8" providerId="ADAL" clId="{8E5EC213-A92A-41E1-B8B5-76F391F46CD7}" dt="2022-06-02T10:58:38.170" v="7859" actId="1076"/>
          <ac:spMkLst>
            <pc:docMk/>
            <pc:sldMk cId="2686925633" sldId="2147469503"/>
            <ac:spMk id="3" creationId="{B8891AC4-0F34-417B-8221-4976E1240D08}"/>
          </ac:spMkLst>
        </pc:spChg>
        <pc:picChg chg="del">
          <ac:chgData name="Francisco Teles" userId="1b83a0f9-b08f-4654-b11d-861f5e64d4c8" providerId="ADAL" clId="{8E5EC213-A92A-41E1-B8B5-76F391F46CD7}" dt="2022-06-02T10:58:41.295" v="7860" actId="478"/>
          <ac:picMkLst>
            <pc:docMk/>
            <pc:sldMk cId="2686925633" sldId="2147469503"/>
            <ac:picMk id="5" creationId="{B82850FB-CEC3-45D9-B57D-1C9D5EF5E706}"/>
          </ac:picMkLst>
        </pc:picChg>
      </pc:sldChg>
      <pc:sldChg chg="addSp delSp modSp add mod">
        <pc:chgData name="Francisco Teles" userId="1b83a0f9-b08f-4654-b11d-861f5e64d4c8" providerId="ADAL" clId="{8E5EC213-A92A-41E1-B8B5-76F391F46CD7}" dt="2022-06-02T08:47:05.332" v="6864" actId="113"/>
        <pc:sldMkLst>
          <pc:docMk/>
          <pc:sldMk cId="2555963524" sldId="2147469504"/>
        </pc:sldMkLst>
        <pc:spChg chg="add mod">
          <ac:chgData name="Francisco Teles" userId="1b83a0f9-b08f-4654-b11d-861f5e64d4c8" providerId="ADAL" clId="{8E5EC213-A92A-41E1-B8B5-76F391F46CD7}" dt="2022-06-02T08:47:05.332" v="6864" actId="113"/>
          <ac:spMkLst>
            <pc:docMk/>
            <pc:sldMk cId="2555963524" sldId="2147469504"/>
            <ac:spMk id="2" creationId="{4040DC33-A893-4751-2931-1BDD6119F381}"/>
          </ac:spMkLst>
        </pc:spChg>
        <pc:spChg chg="del">
          <ac:chgData name="Francisco Teles" userId="1b83a0f9-b08f-4654-b11d-861f5e64d4c8" providerId="ADAL" clId="{8E5EC213-A92A-41E1-B8B5-76F391F46CD7}" dt="2022-06-02T08:42:52.950" v="6786" actId="478"/>
          <ac:spMkLst>
            <pc:docMk/>
            <pc:sldMk cId="2555963524" sldId="2147469504"/>
            <ac:spMk id="6" creationId="{E6E3F25D-E845-4D50-A03D-ECE3EECBDC33}"/>
          </ac:spMkLst>
        </pc:spChg>
        <pc:picChg chg="del">
          <ac:chgData name="Francisco Teles" userId="1b83a0f9-b08f-4654-b11d-861f5e64d4c8" providerId="ADAL" clId="{8E5EC213-A92A-41E1-B8B5-76F391F46CD7}" dt="2022-06-02T08:42:52.950" v="6786" actId="478"/>
          <ac:picMkLst>
            <pc:docMk/>
            <pc:sldMk cId="2555963524" sldId="2147469504"/>
            <ac:picMk id="10" creationId="{D230CFE5-91B5-4410-8731-FAE7C58B8970}"/>
          </ac:picMkLst>
        </pc:picChg>
      </pc:sldChg>
      <pc:sldChg chg="addSp delSp modSp add mod">
        <pc:chgData name="Francisco Teles" userId="1b83a0f9-b08f-4654-b11d-861f5e64d4c8" providerId="ADAL" clId="{8E5EC213-A92A-41E1-B8B5-76F391F46CD7}" dt="2022-06-02T09:03:12.488" v="6958" actId="164"/>
        <pc:sldMkLst>
          <pc:docMk/>
          <pc:sldMk cId="999248947" sldId="2147469505"/>
        </pc:sldMkLst>
        <pc:spChg chg="add del">
          <ac:chgData name="Francisco Teles" userId="1b83a0f9-b08f-4654-b11d-861f5e64d4c8" providerId="ADAL" clId="{8E5EC213-A92A-41E1-B8B5-76F391F46CD7}" dt="2022-06-02T09:00:18.561" v="6890"/>
          <ac:spMkLst>
            <pc:docMk/>
            <pc:sldMk cId="999248947" sldId="2147469505"/>
            <ac:spMk id="2" creationId="{F03EAA22-D48E-BBD4-4042-9AD7731FA0C9}"/>
          </ac:spMkLst>
        </pc:spChg>
        <pc:spChg chg="mod">
          <ac:chgData name="Francisco Teles" userId="1b83a0f9-b08f-4654-b11d-861f5e64d4c8" providerId="ADAL" clId="{8E5EC213-A92A-41E1-B8B5-76F391F46CD7}" dt="2022-06-02T09:00:45.984" v="6907" actId="1076"/>
          <ac:spMkLst>
            <pc:docMk/>
            <pc:sldMk cId="999248947" sldId="2147469505"/>
            <ac:spMk id="3" creationId="{80936CA3-D927-3381-A56F-54F2AA66E393}"/>
          </ac:spMkLst>
        </pc:spChg>
        <pc:spChg chg="add del">
          <ac:chgData name="Francisco Teles" userId="1b83a0f9-b08f-4654-b11d-861f5e64d4c8" providerId="ADAL" clId="{8E5EC213-A92A-41E1-B8B5-76F391F46CD7}" dt="2022-06-02T09:00:18.561" v="6890"/>
          <ac:spMkLst>
            <pc:docMk/>
            <pc:sldMk cId="999248947" sldId="2147469505"/>
            <ac:spMk id="5" creationId="{62A2AF45-B1B0-4746-EC28-DADACA5C856F}"/>
          </ac:spMkLst>
        </pc:spChg>
        <pc:spChg chg="add del">
          <ac:chgData name="Francisco Teles" userId="1b83a0f9-b08f-4654-b11d-861f5e64d4c8" providerId="ADAL" clId="{8E5EC213-A92A-41E1-B8B5-76F391F46CD7}" dt="2022-06-02T09:00:18.561" v="6890"/>
          <ac:spMkLst>
            <pc:docMk/>
            <pc:sldMk cId="999248947" sldId="2147469505"/>
            <ac:spMk id="6" creationId="{C12A1AB9-F5A2-C338-1625-89161B7A00C7}"/>
          </ac:spMkLst>
        </pc:spChg>
        <pc:spChg chg="mod">
          <ac:chgData name="Francisco Teles" userId="1b83a0f9-b08f-4654-b11d-861f5e64d4c8" providerId="ADAL" clId="{8E5EC213-A92A-41E1-B8B5-76F391F46CD7}" dt="2022-06-02T08:52:41.452" v="6887" actId="6549"/>
          <ac:spMkLst>
            <pc:docMk/>
            <pc:sldMk cId="999248947" sldId="2147469505"/>
            <ac:spMk id="8" creationId="{8899A9B2-FD6C-3CF8-E5AB-6523D9C51FE6}"/>
          </ac:spMkLst>
        </pc:spChg>
        <pc:spChg chg="add del">
          <ac:chgData name="Francisco Teles" userId="1b83a0f9-b08f-4654-b11d-861f5e64d4c8" providerId="ADAL" clId="{8E5EC213-A92A-41E1-B8B5-76F391F46CD7}" dt="2022-06-02T09:00:18.561" v="6890"/>
          <ac:spMkLst>
            <pc:docMk/>
            <pc:sldMk cId="999248947" sldId="2147469505"/>
            <ac:spMk id="9" creationId="{2E0FDDBD-DC67-1563-B2EA-3CD35944BA48}"/>
          </ac:spMkLst>
        </pc:spChg>
        <pc:spChg chg="add del">
          <ac:chgData name="Francisco Teles" userId="1b83a0f9-b08f-4654-b11d-861f5e64d4c8" providerId="ADAL" clId="{8E5EC213-A92A-41E1-B8B5-76F391F46CD7}" dt="2022-06-02T09:00:18.561" v="6890"/>
          <ac:spMkLst>
            <pc:docMk/>
            <pc:sldMk cId="999248947" sldId="2147469505"/>
            <ac:spMk id="10" creationId="{4204F367-FD5D-744A-316F-4562DA282C2E}"/>
          </ac:spMkLst>
        </pc:spChg>
        <pc:spChg chg="add mod">
          <ac:chgData name="Francisco Teles" userId="1b83a0f9-b08f-4654-b11d-861f5e64d4c8" providerId="ADAL" clId="{8E5EC213-A92A-41E1-B8B5-76F391F46CD7}" dt="2022-06-02T09:03:00.113" v="6957" actId="1036"/>
          <ac:spMkLst>
            <pc:docMk/>
            <pc:sldMk cId="999248947" sldId="2147469505"/>
            <ac:spMk id="15" creationId="{29B2A7BF-CC9A-6066-134E-7CD54ED13F74}"/>
          </ac:spMkLst>
        </pc:spChg>
        <pc:spChg chg="add mod">
          <ac:chgData name="Francisco Teles" userId="1b83a0f9-b08f-4654-b11d-861f5e64d4c8" providerId="ADAL" clId="{8E5EC213-A92A-41E1-B8B5-76F391F46CD7}" dt="2022-06-02T09:03:00.113" v="6957" actId="1036"/>
          <ac:spMkLst>
            <pc:docMk/>
            <pc:sldMk cId="999248947" sldId="2147469505"/>
            <ac:spMk id="16" creationId="{35839BBD-8888-17CD-2963-1FB7143D8031}"/>
          </ac:spMkLst>
        </pc:spChg>
        <pc:grpChg chg="add">
          <ac:chgData name="Francisco Teles" userId="1b83a0f9-b08f-4654-b11d-861f5e64d4c8" providerId="ADAL" clId="{8E5EC213-A92A-41E1-B8B5-76F391F46CD7}" dt="2022-06-02T09:03:12.488" v="6958" actId="164"/>
          <ac:grpSpMkLst>
            <pc:docMk/>
            <pc:sldMk cId="999248947" sldId="2147469505"/>
            <ac:grpSpMk id="22" creationId="{05C79294-96A6-59E8-61BD-18EEE3E964E8}"/>
          </ac:grpSpMkLst>
        </pc:grpChg>
        <pc:picChg chg="add mod">
          <ac:chgData name="Francisco Teles" userId="1b83a0f9-b08f-4654-b11d-861f5e64d4c8" providerId="ADAL" clId="{8E5EC213-A92A-41E1-B8B5-76F391F46CD7}" dt="2022-06-02T09:00:35.176" v="6893" actId="1076"/>
          <ac:picMkLst>
            <pc:docMk/>
            <pc:sldMk cId="999248947" sldId="2147469505"/>
            <ac:picMk id="12" creationId="{549CE151-39E0-E0FD-23E6-70C820A2A8F7}"/>
          </ac:picMkLst>
        </pc:picChg>
        <pc:picChg chg="add mod">
          <ac:chgData name="Francisco Teles" userId="1b83a0f9-b08f-4654-b11d-861f5e64d4c8" providerId="ADAL" clId="{8E5EC213-A92A-41E1-B8B5-76F391F46CD7}" dt="2022-06-02T09:02:19.976" v="6933" actId="1076"/>
          <ac:picMkLst>
            <pc:docMk/>
            <pc:sldMk cId="999248947" sldId="2147469505"/>
            <ac:picMk id="14" creationId="{4A238651-469B-F21D-E6A6-194FFE86F5DA}"/>
          </ac:picMkLst>
        </pc:picChg>
      </pc:sldChg>
      <pc:sldChg chg="add del">
        <pc:chgData name="Francisco Teles" userId="1b83a0f9-b08f-4654-b11d-861f5e64d4c8" providerId="ADAL" clId="{8E5EC213-A92A-41E1-B8B5-76F391F46CD7}" dt="2022-06-02T08:51:26.853" v="6866"/>
        <pc:sldMkLst>
          <pc:docMk/>
          <pc:sldMk cId="3480971847" sldId="2147469505"/>
        </pc:sldMkLst>
      </pc:sldChg>
      <pc:sldChg chg="addSp delSp modSp add del mod">
        <pc:chgData name="Francisco Teles" userId="1b83a0f9-b08f-4654-b11d-861f5e64d4c8" providerId="ADAL" clId="{8E5EC213-A92A-41E1-B8B5-76F391F46CD7}" dt="2022-06-20T10:54:44.188" v="8540" actId="47"/>
        <pc:sldMkLst>
          <pc:docMk/>
          <pc:sldMk cId="128285019" sldId="2147469506"/>
        </pc:sldMkLst>
        <pc:spChg chg="mod">
          <ac:chgData name="Francisco Teles" userId="1b83a0f9-b08f-4654-b11d-861f5e64d4c8" providerId="ADAL" clId="{8E5EC213-A92A-41E1-B8B5-76F391F46CD7}" dt="2022-06-20T10:52:47.832" v="8502" actId="1076"/>
          <ac:spMkLst>
            <pc:docMk/>
            <pc:sldMk cId="128285019" sldId="2147469506"/>
            <ac:spMk id="3" creationId="{FF84157F-A78E-352C-68F2-315CA4991FC5}"/>
          </ac:spMkLst>
        </pc:spChg>
        <pc:spChg chg="add del">
          <ac:chgData name="Francisco Teles" userId="1b83a0f9-b08f-4654-b11d-861f5e64d4c8" providerId="ADAL" clId="{8E5EC213-A92A-41E1-B8B5-76F391F46CD7}" dt="2022-06-20T10:52:35.414" v="8496" actId="22"/>
          <ac:spMkLst>
            <pc:docMk/>
            <pc:sldMk cId="128285019" sldId="2147469506"/>
            <ac:spMk id="6" creationId="{3257720B-3149-91ED-869D-9B0C95B532AC}"/>
          </ac:spMkLst>
        </pc:spChg>
        <pc:spChg chg="mod">
          <ac:chgData name="Francisco Teles" userId="1b83a0f9-b08f-4654-b11d-861f5e64d4c8" providerId="ADAL" clId="{8E5EC213-A92A-41E1-B8B5-76F391F46CD7}" dt="2022-06-20T10:19:51.557" v="8480" actId="27636"/>
          <ac:spMkLst>
            <pc:docMk/>
            <pc:sldMk cId="128285019" sldId="2147469506"/>
            <ac:spMk id="7" creationId="{93BAD997-D10D-4E54-BD34-3A400879A6F9}"/>
          </ac:spMkLst>
        </pc:spChg>
        <pc:spChg chg="mod">
          <ac:chgData name="Francisco Teles" userId="1b83a0f9-b08f-4654-b11d-861f5e64d4c8" providerId="ADAL" clId="{8E5EC213-A92A-41E1-B8B5-76F391F46CD7}" dt="2022-06-20T10:52:38.222" v="8498" actId="1076"/>
          <ac:spMkLst>
            <pc:docMk/>
            <pc:sldMk cId="128285019" sldId="2147469506"/>
            <ac:spMk id="11" creationId="{01383864-5B50-43AD-8CFB-D20B2DA716F7}"/>
          </ac:spMkLst>
        </pc:spChg>
        <pc:spChg chg="add mod">
          <ac:chgData name="Francisco Teles" userId="1b83a0f9-b08f-4654-b11d-861f5e64d4c8" providerId="ADAL" clId="{8E5EC213-A92A-41E1-B8B5-76F391F46CD7}" dt="2022-06-20T10:52:43.255" v="8500" actId="571"/>
          <ac:spMkLst>
            <pc:docMk/>
            <pc:sldMk cId="128285019" sldId="2147469506"/>
            <ac:spMk id="12" creationId="{222FBD3D-33F4-CC06-ACDB-64EFB8408738}"/>
          </ac:spMkLst>
        </pc:spChg>
      </pc:sldChg>
      <pc:sldChg chg="del">
        <pc:chgData name="Francisco Teles" userId="1b83a0f9-b08f-4654-b11d-861f5e64d4c8" providerId="ADAL" clId="{8E5EC213-A92A-41E1-B8B5-76F391F46CD7}" dt="2022-06-20T10:19:43.835" v="8476" actId="2696"/>
        <pc:sldMkLst>
          <pc:docMk/>
          <pc:sldMk cId="3783733667" sldId="2147469506"/>
        </pc:sldMkLst>
      </pc:sldChg>
      <pc:sldChg chg="modSp add mod">
        <pc:chgData name="Francisco Teles" userId="1b83a0f9-b08f-4654-b11d-861f5e64d4c8" providerId="ADAL" clId="{8E5EC213-A92A-41E1-B8B5-76F391F46CD7}" dt="2022-06-02T09:42:03.030" v="7123" actId="113"/>
        <pc:sldMkLst>
          <pc:docMk/>
          <pc:sldMk cId="1505820373" sldId="2147469507"/>
        </pc:sldMkLst>
        <pc:spChg chg="mod">
          <ac:chgData name="Francisco Teles" userId="1b83a0f9-b08f-4654-b11d-861f5e64d4c8" providerId="ADAL" clId="{8E5EC213-A92A-41E1-B8B5-76F391F46CD7}" dt="2022-06-02T09:39:32.349" v="7078" actId="20577"/>
          <ac:spMkLst>
            <pc:docMk/>
            <pc:sldMk cId="1505820373" sldId="2147469507"/>
            <ac:spMk id="3" creationId="{E85CBD07-2747-6FA7-4552-9562BE80FBA7}"/>
          </ac:spMkLst>
        </pc:spChg>
        <pc:spChg chg="mod">
          <ac:chgData name="Francisco Teles" userId="1b83a0f9-b08f-4654-b11d-861f5e64d4c8" providerId="ADAL" clId="{8E5EC213-A92A-41E1-B8B5-76F391F46CD7}" dt="2022-06-02T09:42:03.030" v="7123" actId="113"/>
          <ac:spMkLst>
            <pc:docMk/>
            <pc:sldMk cId="1505820373" sldId="2147469507"/>
            <ac:spMk id="8" creationId="{8899A9B2-FD6C-3CF8-E5AB-6523D9C51FE6}"/>
          </ac:spMkLst>
        </pc:spChg>
      </pc:sldChg>
      <pc:sldChg chg="add del">
        <pc:chgData name="Francisco Teles" userId="1b83a0f9-b08f-4654-b11d-861f5e64d4c8" providerId="ADAL" clId="{8E5EC213-A92A-41E1-B8B5-76F391F46CD7}" dt="2022-06-02T09:39:27.587" v="7062"/>
        <pc:sldMkLst>
          <pc:docMk/>
          <pc:sldMk cId="2015942877" sldId="2147469507"/>
        </pc:sldMkLst>
      </pc:sldChg>
      <pc:sldChg chg="add del">
        <pc:chgData name="Francisco Teles" userId="1b83a0f9-b08f-4654-b11d-861f5e64d4c8" providerId="ADAL" clId="{8E5EC213-A92A-41E1-B8B5-76F391F46CD7}" dt="2022-06-02T13:02:39.586" v="7969"/>
        <pc:sldMkLst>
          <pc:docMk/>
          <pc:sldMk cId="1111562590" sldId="2147469508"/>
        </pc:sldMkLst>
      </pc:sldChg>
      <pc:sldChg chg="addSp delSp modSp add mod">
        <pc:chgData name="Francisco Teles" userId="1b83a0f9-b08f-4654-b11d-861f5e64d4c8" providerId="ADAL" clId="{8E5EC213-A92A-41E1-B8B5-76F391F46CD7}" dt="2022-06-02T13:14:05.181" v="8020" actId="5793"/>
        <pc:sldMkLst>
          <pc:docMk/>
          <pc:sldMk cId="1453667040" sldId="2147469508"/>
        </pc:sldMkLst>
        <pc:spChg chg="add del mod">
          <ac:chgData name="Francisco Teles" userId="1b83a0f9-b08f-4654-b11d-861f5e64d4c8" providerId="ADAL" clId="{8E5EC213-A92A-41E1-B8B5-76F391F46CD7}" dt="2022-06-02T13:03:41.214" v="7978" actId="478"/>
          <ac:spMkLst>
            <pc:docMk/>
            <pc:sldMk cId="1453667040" sldId="2147469508"/>
            <ac:spMk id="4" creationId="{09526F61-6DDD-9A29-6F1F-0CFA4F16907B}"/>
          </ac:spMkLst>
        </pc:spChg>
        <pc:spChg chg="del">
          <ac:chgData name="Francisco Teles" userId="1b83a0f9-b08f-4654-b11d-861f5e64d4c8" providerId="ADAL" clId="{8E5EC213-A92A-41E1-B8B5-76F391F46CD7}" dt="2022-06-02T13:02:50.248" v="7971" actId="478"/>
          <ac:spMkLst>
            <pc:docMk/>
            <pc:sldMk cId="1453667040" sldId="2147469508"/>
            <ac:spMk id="8" creationId="{8899A9B2-FD6C-3CF8-E5AB-6523D9C51FE6}"/>
          </ac:spMkLst>
        </pc:spChg>
        <pc:spChg chg="del ord">
          <ac:chgData name="Francisco Teles" userId="1b83a0f9-b08f-4654-b11d-861f5e64d4c8" providerId="ADAL" clId="{8E5EC213-A92A-41E1-B8B5-76F391F46CD7}" dt="2022-06-02T13:03:12.015" v="7976" actId="478"/>
          <ac:spMkLst>
            <pc:docMk/>
            <pc:sldMk cId="1453667040" sldId="2147469508"/>
            <ac:spMk id="11" creationId="{2EBA3B55-3DD4-D453-690B-0224E0BAF86F}"/>
          </ac:spMkLst>
        </pc:spChg>
        <pc:spChg chg="add del mod">
          <ac:chgData name="Francisco Teles" userId="1b83a0f9-b08f-4654-b11d-861f5e64d4c8" providerId="ADAL" clId="{8E5EC213-A92A-41E1-B8B5-76F391F46CD7}" dt="2022-06-02T13:03:12.015" v="7976" actId="478"/>
          <ac:spMkLst>
            <pc:docMk/>
            <pc:sldMk cId="1453667040" sldId="2147469508"/>
            <ac:spMk id="12" creationId="{379DB625-B0A8-5C6A-69C0-E6CDCCF13EE5}"/>
          </ac:spMkLst>
        </pc:spChg>
        <pc:spChg chg="add mod">
          <ac:chgData name="Francisco Teles" userId="1b83a0f9-b08f-4654-b11d-861f5e64d4c8" providerId="ADAL" clId="{8E5EC213-A92A-41E1-B8B5-76F391F46CD7}" dt="2022-06-02T13:14:05.181" v="8020" actId="5793"/>
          <ac:spMkLst>
            <pc:docMk/>
            <pc:sldMk cId="1453667040" sldId="2147469508"/>
            <ac:spMk id="18" creationId="{D21C2961-91F7-811A-DB56-F8D24DD5F6F3}"/>
          </ac:spMkLst>
        </pc:spChg>
        <pc:spChg chg="add mod">
          <ac:chgData name="Francisco Teles" userId="1b83a0f9-b08f-4654-b11d-861f5e64d4c8" providerId="ADAL" clId="{8E5EC213-A92A-41E1-B8B5-76F391F46CD7}" dt="2022-06-02T13:04:09.594" v="7993" actId="1035"/>
          <ac:spMkLst>
            <pc:docMk/>
            <pc:sldMk cId="1453667040" sldId="2147469508"/>
            <ac:spMk id="20" creationId="{BFA26A76-09A0-4129-3702-684D8D515A7F}"/>
          </ac:spMkLst>
        </pc:spChg>
        <pc:picChg chg="del">
          <ac:chgData name="Francisco Teles" userId="1b83a0f9-b08f-4654-b11d-861f5e64d4c8" providerId="ADAL" clId="{8E5EC213-A92A-41E1-B8B5-76F391F46CD7}" dt="2022-06-02T13:02:50.248" v="7971" actId="478"/>
          <ac:picMkLst>
            <pc:docMk/>
            <pc:sldMk cId="1453667040" sldId="2147469508"/>
            <ac:picMk id="9" creationId="{01AFDB58-75F3-CB65-DE39-B5465F8BF1DF}"/>
          </ac:picMkLst>
        </pc:picChg>
        <pc:picChg chg="add del mod">
          <ac:chgData name="Francisco Teles" userId="1b83a0f9-b08f-4654-b11d-861f5e64d4c8" providerId="ADAL" clId="{8E5EC213-A92A-41E1-B8B5-76F391F46CD7}" dt="2022-06-02T13:03:12.015" v="7976" actId="478"/>
          <ac:picMkLst>
            <pc:docMk/>
            <pc:sldMk cId="1453667040" sldId="2147469508"/>
            <ac:picMk id="17" creationId="{72FB9668-3158-F548-30DA-5FCFAA885B08}"/>
          </ac:picMkLst>
        </pc:picChg>
        <pc:picChg chg="add mod">
          <ac:chgData name="Francisco Teles" userId="1b83a0f9-b08f-4654-b11d-861f5e64d4c8" providerId="ADAL" clId="{8E5EC213-A92A-41E1-B8B5-76F391F46CD7}" dt="2022-06-02T13:04:09.594" v="7993" actId="1035"/>
          <ac:picMkLst>
            <pc:docMk/>
            <pc:sldMk cId="1453667040" sldId="2147469508"/>
            <ac:picMk id="19" creationId="{B0C595B0-B74F-5939-E1C5-77C1AFFF22F7}"/>
          </ac:picMkLst>
        </pc:picChg>
      </pc:sldChg>
      <pc:sldChg chg="modSp mod">
        <pc:chgData name="Francisco Teles" userId="1b83a0f9-b08f-4654-b11d-861f5e64d4c8" providerId="ADAL" clId="{8E5EC213-A92A-41E1-B8B5-76F391F46CD7}" dt="2022-06-03T06:48:44.913" v="8451" actId="114"/>
        <pc:sldMkLst>
          <pc:docMk/>
          <pc:sldMk cId="1553986461" sldId="2147469515"/>
        </pc:sldMkLst>
        <pc:spChg chg="mod">
          <ac:chgData name="Francisco Teles" userId="1b83a0f9-b08f-4654-b11d-861f5e64d4c8" providerId="ADAL" clId="{8E5EC213-A92A-41E1-B8B5-76F391F46CD7}" dt="2022-06-03T06:48:44.913" v="8451" actId="114"/>
          <ac:spMkLst>
            <pc:docMk/>
            <pc:sldMk cId="1553986461" sldId="2147469515"/>
            <ac:spMk id="10" creationId="{5CB0659C-F380-4A19-1B49-05119CE38ABC}"/>
          </ac:spMkLst>
        </pc:spChg>
      </pc:sldChg>
      <pc:sldChg chg="modSp mod">
        <pc:chgData name="Francisco Teles" userId="1b83a0f9-b08f-4654-b11d-861f5e64d4c8" providerId="ADAL" clId="{8E5EC213-A92A-41E1-B8B5-76F391F46CD7}" dt="2022-06-03T06:48:49.167" v="8453" actId="114"/>
        <pc:sldMkLst>
          <pc:docMk/>
          <pc:sldMk cId="2469356225" sldId="2147469516"/>
        </pc:sldMkLst>
        <pc:spChg chg="mod">
          <ac:chgData name="Francisco Teles" userId="1b83a0f9-b08f-4654-b11d-861f5e64d4c8" providerId="ADAL" clId="{8E5EC213-A92A-41E1-B8B5-76F391F46CD7}" dt="2022-06-03T06:48:49.167" v="8453" actId="114"/>
          <ac:spMkLst>
            <pc:docMk/>
            <pc:sldMk cId="2469356225" sldId="2147469516"/>
            <ac:spMk id="10" creationId="{5CB0659C-F380-4A19-1B49-05119CE38ABC}"/>
          </ac:spMkLst>
        </pc:spChg>
      </pc:sldChg>
      <pc:sldChg chg="modSp mod">
        <pc:chgData name="Francisco Teles" userId="1b83a0f9-b08f-4654-b11d-861f5e64d4c8" providerId="ADAL" clId="{8E5EC213-A92A-41E1-B8B5-76F391F46CD7}" dt="2022-06-03T06:48:55.890" v="8455" actId="114"/>
        <pc:sldMkLst>
          <pc:docMk/>
          <pc:sldMk cId="3497522297" sldId="2147469520"/>
        </pc:sldMkLst>
        <pc:spChg chg="mod">
          <ac:chgData name="Francisco Teles" userId="1b83a0f9-b08f-4654-b11d-861f5e64d4c8" providerId="ADAL" clId="{8E5EC213-A92A-41E1-B8B5-76F391F46CD7}" dt="2022-06-03T06:48:55.890" v="8455" actId="114"/>
          <ac:spMkLst>
            <pc:docMk/>
            <pc:sldMk cId="3497522297" sldId="2147469520"/>
            <ac:spMk id="2" creationId="{BA783A38-CD29-7D57-3E48-F240402617AF}"/>
          </ac:spMkLst>
        </pc:spChg>
        <pc:spChg chg="mod">
          <ac:chgData name="Francisco Teles" userId="1b83a0f9-b08f-4654-b11d-861f5e64d4c8" providerId="ADAL" clId="{8E5EC213-A92A-41E1-B8B5-76F391F46CD7}" dt="2022-06-03T06:44:30.135" v="8412" actId="1076"/>
          <ac:spMkLst>
            <pc:docMk/>
            <pc:sldMk cId="3497522297" sldId="2147469520"/>
            <ac:spMk id="7" creationId="{46A80634-4BD2-95BB-3E79-FE8C63B634D1}"/>
          </ac:spMkLst>
        </pc:spChg>
      </pc:sldChg>
      <pc:sldChg chg="modSp mod">
        <pc:chgData name="Francisco Teles" userId="1b83a0f9-b08f-4654-b11d-861f5e64d4c8" providerId="ADAL" clId="{8E5EC213-A92A-41E1-B8B5-76F391F46CD7}" dt="2022-06-03T06:49:03.529" v="8458" actId="114"/>
        <pc:sldMkLst>
          <pc:docMk/>
          <pc:sldMk cId="738362400" sldId="2147469521"/>
        </pc:sldMkLst>
        <pc:spChg chg="mod">
          <ac:chgData name="Francisco Teles" userId="1b83a0f9-b08f-4654-b11d-861f5e64d4c8" providerId="ADAL" clId="{8E5EC213-A92A-41E1-B8B5-76F391F46CD7}" dt="2022-06-03T06:49:03.529" v="8458" actId="114"/>
          <ac:spMkLst>
            <pc:docMk/>
            <pc:sldMk cId="738362400" sldId="2147469521"/>
            <ac:spMk id="2" creationId="{BA783A38-CD29-7D57-3E48-F240402617AF}"/>
          </ac:spMkLst>
        </pc:spChg>
        <pc:spChg chg="mod">
          <ac:chgData name="Francisco Teles" userId="1b83a0f9-b08f-4654-b11d-861f5e64d4c8" providerId="ADAL" clId="{8E5EC213-A92A-41E1-B8B5-76F391F46CD7}" dt="2022-06-03T06:43:51.993" v="8396" actId="1076"/>
          <ac:spMkLst>
            <pc:docMk/>
            <pc:sldMk cId="738362400" sldId="2147469521"/>
            <ac:spMk id="3" creationId="{7A5C16C4-A886-0436-D999-61523B3A112C}"/>
          </ac:spMkLst>
        </pc:spChg>
      </pc:sldChg>
      <pc:sldChg chg="modSp mod">
        <pc:chgData name="Francisco Teles" userId="1b83a0f9-b08f-4654-b11d-861f5e64d4c8" providerId="ADAL" clId="{8E5EC213-A92A-41E1-B8B5-76F391F46CD7}" dt="2022-06-03T06:49:05.337" v="8459" actId="114"/>
        <pc:sldMkLst>
          <pc:docMk/>
          <pc:sldMk cId="2335674496" sldId="2147469522"/>
        </pc:sldMkLst>
        <pc:spChg chg="mod">
          <ac:chgData name="Francisco Teles" userId="1b83a0f9-b08f-4654-b11d-861f5e64d4c8" providerId="ADAL" clId="{8E5EC213-A92A-41E1-B8B5-76F391F46CD7}" dt="2022-06-03T06:49:05.337" v="8459" actId="114"/>
          <ac:spMkLst>
            <pc:docMk/>
            <pc:sldMk cId="2335674496" sldId="2147469522"/>
            <ac:spMk id="2" creationId="{BA783A38-CD29-7D57-3E48-F240402617AF}"/>
          </ac:spMkLst>
        </pc:spChg>
      </pc:sldChg>
      <pc:sldChg chg="modSp mod">
        <pc:chgData name="Francisco Teles" userId="1b83a0f9-b08f-4654-b11d-861f5e64d4c8" providerId="ADAL" clId="{8E5EC213-A92A-41E1-B8B5-76F391F46CD7}" dt="2022-06-03T06:49:11.032" v="8461" actId="14100"/>
        <pc:sldMkLst>
          <pc:docMk/>
          <pc:sldMk cId="2344145052" sldId="2147469523"/>
        </pc:sldMkLst>
        <pc:spChg chg="mod">
          <ac:chgData name="Francisco Teles" userId="1b83a0f9-b08f-4654-b11d-861f5e64d4c8" providerId="ADAL" clId="{8E5EC213-A92A-41E1-B8B5-76F391F46CD7}" dt="2022-06-03T06:49:11.032" v="8461" actId="14100"/>
          <ac:spMkLst>
            <pc:docMk/>
            <pc:sldMk cId="2344145052" sldId="2147469523"/>
            <ac:spMk id="2" creationId="{BA783A38-CD29-7D57-3E48-F240402617AF}"/>
          </ac:spMkLst>
        </pc:spChg>
      </pc:sldChg>
      <pc:sldChg chg="modSp mod">
        <pc:chgData name="Francisco Teles" userId="1b83a0f9-b08f-4654-b11d-861f5e64d4c8" providerId="ADAL" clId="{8E5EC213-A92A-41E1-B8B5-76F391F46CD7}" dt="2022-06-03T06:49:17.032" v="8463" actId="14100"/>
        <pc:sldMkLst>
          <pc:docMk/>
          <pc:sldMk cId="2770313311" sldId="2147469525"/>
        </pc:sldMkLst>
        <pc:spChg chg="mod">
          <ac:chgData name="Francisco Teles" userId="1b83a0f9-b08f-4654-b11d-861f5e64d4c8" providerId="ADAL" clId="{8E5EC213-A92A-41E1-B8B5-76F391F46CD7}" dt="2022-06-03T06:49:17.032" v="8463" actId="14100"/>
          <ac:spMkLst>
            <pc:docMk/>
            <pc:sldMk cId="2770313311" sldId="2147469525"/>
            <ac:spMk id="2" creationId="{BA783A38-CD29-7D57-3E48-F240402617AF}"/>
          </ac:spMkLst>
        </pc:spChg>
      </pc:sldChg>
      <pc:sldChg chg="modSp mod">
        <pc:chgData name="Francisco Teles" userId="1b83a0f9-b08f-4654-b11d-861f5e64d4c8" providerId="ADAL" clId="{8E5EC213-A92A-41E1-B8B5-76F391F46CD7}" dt="2022-06-03T06:49:21.007" v="8465" actId="14100"/>
        <pc:sldMkLst>
          <pc:docMk/>
          <pc:sldMk cId="2221799288" sldId="2147469526"/>
        </pc:sldMkLst>
        <pc:spChg chg="mod">
          <ac:chgData name="Francisco Teles" userId="1b83a0f9-b08f-4654-b11d-861f5e64d4c8" providerId="ADAL" clId="{8E5EC213-A92A-41E1-B8B5-76F391F46CD7}" dt="2022-06-03T06:49:21.007" v="8465" actId="14100"/>
          <ac:spMkLst>
            <pc:docMk/>
            <pc:sldMk cId="2221799288" sldId="2147469526"/>
            <ac:spMk id="2" creationId="{BA783A38-CD29-7D57-3E48-F240402617AF}"/>
          </ac:spMkLst>
        </pc:spChg>
      </pc:sldChg>
      <pc:sldChg chg="modSp mod">
        <pc:chgData name="Francisco Teles" userId="1b83a0f9-b08f-4654-b11d-861f5e64d4c8" providerId="ADAL" clId="{8E5EC213-A92A-41E1-B8B5-76F391F46CD7}" dt="2022-06-03T06:49:25.511" v="8466" actId="255"/>
        <pc:sldMkLst>
          <pc:docMk/>
          <pc:sldMk cId="2180447217" sldId="2147469527"/>
        </pc:sldMkLst>
        <pc:spChg chg="mod">
          <ac:chgData name="Francisco Teles" userId="1b83a0f9-b08f-4654-b11d-861f5e64d4c8" providerId="ADAL" clId="{8E5EC213-A92A-41E1-B8B5-76F391F46CD7}" dt="2022-06-03T06:49:25.511" v="8466" actId="255"/>
          <ac:spMkLst>
            <pc:docMk/>
            <pc:sldMk cId="2180447217" sldId="2147469527"/>
            <ac:spMk id="8" creationId="{4D13FDA0-1723-4050-8EA1-0FDEC3827D82}"/>
          </ac:spMkLst>
        </pc:spChg>
      </pc:sldChg>
      <pc:sldChg chg="modSp mod">
        <pc:chgData name="Francisco Teles" userId="1b83a0f9-b08f-4654-b11d-861f5e64d4c8" providerId="ADAL" clId="{8E5EC213-A92A-41E1-B8B5-76F391F46CD7}" dt="2022-06-03T06:45:05.427" v="8422" actId="255"/>
        <pc:sldMkLst>
          <pc:docMk/>
          <pc:sldMk cId="803426218" sldId="2147469528"/>
        </pc:sldMkLst>
        <pc:spChg chg="mod">
          <ac:chgData name="Francisco Teles" userId="1b83a0f9-b08f-4654-b11d-861f5e64d4c8" providerId="ADAL" clId="{8E5EC213-A92A-41E1-B8B5-76F391F46CD7}" dt="2022-06-03T06:45:05.427" v="8422" actId="255"/>
          <ac:spMkLst>
            <pc:docMk/>
            <pc:sldMk cId="803426218" sldId="2147469528"/>
            <ac:spMk id="8" creationId="{4D13FDA0-1723-4050-8EA1-0FDEC3827D82}"/>
          </ac:spMkLst>
        </pc:spChg>
      </pc:sldChg>
      <pc:sldChg chg="modSp mod">
        <pc:chgData name="Francisco Teles" userId="1b83a0f9-b08f-4654-b11d-861f5e64d4c8" providerId="ADAL" clId="{8E5EC213-A92A-41E1-B8B5-76F391F46CD7}" dt="2022-06-03T06:45:09.440" v="8423" actId="255"/>
        <pc:sldMkLst>
          <pc:docMk/>
          <pc:sldMk cId="562764434" sldId="2147469529"/>
        </pc:sldMkLst>
        <pc:spChg chg="mod">
          <ac:chgData name="Francisco Teles" userId="1b83a0f9-b08f-4654-b11d-861f5e64d4c8" providerId="ADAL" clId="{8E5EC213-A92A-41E1-B8B5-76F391F46CD7}" dt="2022-06-03T06:45:09.440" v="8423" actId="255"/>
          <ac:spMkLst>
            <pc:docMk/>
            <pc:sldMk cId="562764434" sldId="2147469529"/>
            <ac:spMk id="8" creationId="{4D13FDA0-1723-4050-8EA1-0FDEC3827D82}"/>
          </ac:spMkLst>
        </pc:spChg>
      </pc:sldChg>
      <pc:sldChg chg="modSp mod">
        <pc:chgData name="Francisco Teles" userId="1b83a0f9-b08f-4654-b11d-861f5e64d4c8" providerId="ADAL" clId="{8E5EC213-A92A-41E1-B8B5-76F391F46CD7}" dt="2022-06-03T06:45:36.094" v="8427" actId="12"/>
        <pc:sldMkLst>
          <pc:docMk/>
          <pc:sldMk cId="4062760298" sldId="2147469530"/>
        </pc:sldMkLst>
        <pc:spChg chg="mod">
          <ac:chgData name="Francisco Teles" userId="1b83a0f9-b08f-4654-b11d-861f5e64d4c8" providerId="ADAL" clId="{8E5EC213-A92A-41E1-B8B5-76F391F46CD7}" dt="2022-06-03T06:45:16.370" v="8424" actId="255"/>
          <ac:spMkLst>
            <pc:docMk/>
            <pc:sldMk cId="4062760298" sldId="2147469530"/>
            <ac:spMk id="8" creationId="{4D13FDA0-1723-4050-8EA1-0FDEC3827D82}"/>
          </ac:spMkLst>
        </pc:spChg>
        <pc:spChg chg="mod">
          <ac:chgData name="Francisco Teles" userId="1b83a0f9-b08f-4654-b11d-861f5e64d4c8" providerId="ADAL" clId="{8E5EC213-A92A-41E1-B8B5-76F391F46CD7}" dt="2022-06-03T06:45:36.094" v="8427" actId="12"/>
          <ac:spMkLst>
            <pc:docMk/>
            <pc:sldMk cId="4062760298" sldId="2147469530"/>
            <ac:spMk id="12" creationId="{4EBE0266-53DA-FBF7-B350-5E486A93927E}"/>
          </ac:spMkLst>
        </pc:spChg>
      </pc:sldChg>
      <pc:sldChg chg="modSp mod">
        <pc:chgData name="Francisco Teles" userId="1b83a0f9-b08f-4654-b11d-861f5e64d4c8" providerId="ADAL" clId="{8E5EC213-A92A-41E1-B8B5-76F391F46CD7}" dt="2022-06-03T06:45:42.631" v="8428" actId="255"/>
        <pc:sldMkLst>
          <pc:docMk/>
          <pc:sldMk cId="852032509" sldId="2147469531"/>
        </pc:sldMkLst>
        <pc:spChg chg="mod">
          <ac:chgData name="Francisco Teles" userId="1b83a0f9-b08f-4654-b11d-861f5e64d4c8" providerId="ADAL" clId="{8E5EC213-A92A-41E1-B8B5-76F391F46CD7}" dt="2022-06-03T06:45:42.631" v="8428" actId="255"/>
          <ac:spMkLst>
            <pc:docMk/>
            <pc:sldMk cId="852032509" sldId="2147469531"/>
            <ac:spMk id="8" creationId="{4D13FDA0-1723-4050-8EA1-0FDEC3827D82}"/>
          </ac:spMkLst>
        </pc:spChg>
      </pc:sldChg>
      <pc:sldChg chg="modSp mod">
        <pc:chgData name="Francisco Teles" userId="1b83a0f9-b08f-4654-b11d-861f5e64d4c8" providerId="ADAL" clId="{8E5EC213-A92A-41E1-B8B5-76F391F46CD7}" dt="2022-06-03T06:45:46.322" v="8429" actId="255"/>
        <pc:sldMkLst>
          <pc:docMk/>
          <pc:sldMk cId="3819926422" sldId="2147469532"/>
        </pc:sldMkLst>
        <pc:spChg chg="mod">
          <ac:chgData name="Francisco Teles" userId="1b83a0f9-b08f-4654-b11d-861f5e64d4c8" providerId="ADAL" clId="{8E5EC213-A92A-41E1-B8B5-76F391F46CD7}" dt="2022-06-03T06:45:46.322" v="8429" actId="255"/>
          <ac:spMkLst>
            <pc:docMk/>
            <pc:sldMk cId="3819926422" sldId="2147469532"/>
            <ac:spMk id="8" creationId="{4D13FDA0-1723-4050-8EA1-0FDEC3827D82}"/>
          </ac:spMkLst>
        </pc:spChg>
      </pc:sldChg>
      <pc:sldChg chg="modSp mod">
        <pc:chgData name="Francisco Teles" userId="1b83a0f9-b08f-4654-b11d-861f5e64d4c8" providerId="ADAL" clId="{8E5EC213-A92A-41E1-B8B5-76F391F46CD7}" dt="2022-06-03T06:45:50.043" v="8430" actId="255"/>
        <pc:sldMkLst>
          <pc:docMk/>
          <pc:sldMk cId="1463628574" sldId="2147469533"/>
        </pc:sldMkLst>
        <pc:spChg chg="mod">
          <ac:chgData name="Francisco Teles" userId="1b83a0f9-b08f-4654-b11d-861f5e64d4c8" providerId="ADAL" clId="{8E5EC213-A92A-41E1-B8B5-76F391F46CD7}" dt="2022-06-03T06:45:50.043" v="8430" actId="255"/>
          <ac:spMkLst>
            <pc:docMk/>
            <pc:sldMk cId="1463628574" sldId="2147469533"/>
            <ac:spMk id="8" creationId="{4D13FDA0-1723-4050-8EA1-0FDEC3827D82}"/>
          </ac:spMkLst>
        </pc:spChg>
      </pc:sldChg>
      <pc:sldChg chg="del">
        <pc:chgData name="Francisco Teles" userId="1b83a0f9-b08f-4654-b11d-861f5e64d4c8" providerId="ADAL" clId="{8E5EC213-A92A-41E1-B8B5-76F391F46CD7}" dt="2022-06-20T10:19:43.835" v="8476" actId="2696"/>
        <pc:sldMkLst>
          <pc:docMk/>
          <pc:sldMk cId="480221233" sldId="2147469547"/>
        </pc:sldMkLst>
      </pc:sldChg>
      <pc:sldChg chg="add setBg">
        <pc:chgData name="Francisco Teles" userId="1b83a0f9-b08f-4654-b11d-861f5e64d4c8" providerId="ADAL" clId="{8E5EC213-A92A-41E1-B8B5-76F391F46CD7}" dt="2022-06-20T10:19:51.381" v="8477"/>
        <pc:sldMkLst>
          <pc:docMk/>
          <pc:sldMk cId="2027872955" sldId="2147469547"/>
        </pc:sldMkLst>
      </pc:sldChg>
      <pc:sldChg chg="add">
        <pc:chgData name="Francisco Teles" userId="1b83a0f9-b08f-4654-b11d-861f5e64d4c8" providerId="ADAL" clId="{8E5EC213-A92A-41E1-B8B5-76F391F46CD7}" dt="2022-06-20T10:19:51.381" v="8477"/>
        <pc:sldMkLst>
          <pc:docMk/>
          <pc:sldMk cId="2633475921" sldId="2147469548"/>
        </pc:sldMkLst>
      </pc:sldChg>
      <pc:sldChg chg="del">
        <pc:chgData name="Francisco Teles" userId="1b83a0f9-b08f-4654-b11d-861f5e64d4c8" providerId="ADAL" clId="{8E5EC213-A92A-41E1-B8B5-76F391F46CD7}" dt="2022-06-20T10:19:43.835" v="8476" actId="2696"/>
        <pc:sldMkLst>
          <pc:docMk/>
          <pc:sldMk cId="2968180457" sldId="2147469548"/>
        </pc:sldMkLst>
      </pc:sldChg>
      <pc:sldChg chg="del">
        <pc:chgData name="Francisco Teles" userId="1b83a0f9-b08f-4654-b11d-861f5e64d4c8" providerId="ADAL" clId="{8E5EC213-A92A-41E1-B8B5-76F391F46CD7}" dt="2022-06-20T10:19:43.835" v="8476" actId="2696"/>
        <pc:sldMkLst>
          <pc:docMk/>
          <pc:sldMk cId="1240838055" sldId="2147469549"/>
        </pc:sldMkLst>
      </pc:sldChg>
      <pc:sldChg chg="add">
        <pc:chgData name="Francisco Teles" userId="1b83a0f9-b08f-4654-b11d-861f5e64d4c8" providerId="ADAL" clId="{8E5EC213-A92A-41E1-B8B5-76F391F46CD7}" dt="2022-06-20T10:19:51.381" v="8477"/>
        <pc:sldMkLst>
          <pc:docMk/>
          <pc:sldMk cId="3884198671" sldId="2147469549"/>
        </pc:sldMkLst>
      </pc:sldChg>
      <pc:sldChg chg="del">
        <pc:chgData name="Francisco Teles" userId="1b83a0f9-b08f-4654-b11d-861f5e64d4c8" providerId="ADAL" clId="{8E5EC213-A92A-41E1-B8B5-76F391F46CD7}" dt="2022-06-20T10:19:43.835" v="8476" actId="2696"/>
        <pc:sldMkLst>
          <pc:docMk/>
          <pc:sldMk cId="2213992302" sldId="2147469550"/>
        </pc:sldMkLst>
      </pc:sldChg>
      <pc:sldChg chg="add">
        <pc:chgData name="Francisco Teles" userId="1b83a0f9-b08f-4654-b11d-861f5e64d4c8" providerId="ADAL" clId="{8E5EC213-A92A-41E1-B8B5-76F391F46CD7}" dt="2022-06-20T10:19:51.381" v="8477"/>
        <pc:sldMkLst>
          <pc:docMk/>
          <pc:sldMk cId="2657655919" sldId="2147469550"/>
        </pc:sldMkLst>
      </pc:sldChg>
      <pc:sldChg chg="add modTransition">
        <pc:chgData name="Francisco Teles" userId="1b83a0f9-b08f-4654-b11d-861f5e64d4c8" providerId="ADAL" clId="{8E5EC213-A92A-41E1-B8B5-76F391F46CD7}" dt="2022-06-20T10:19:51.381" v="8477"/>
        <pc:sldMkLst>
          <pc:docMk/>
          <pc:sldMk cId="823514324" sldId="2147469551"/>
        </pc:sldMkLst>
      </pc:sldChg>
      <pc:sldChg chg="del">
        <pc:chgData name="Francisco Teles" userId="1b83a0f9-b08f-4654-b11d-861f5e64d4c8" providerId="ADAL" clId="{8E5EC213-A92A-41E1-B8B5-76F391F46CD7}" dt="2022-06-20T10:19:43.835" v="8476" actId="2696"/>
        <pc:sldMkLst>
          <pc:docMk/>
          <pc:sldMk cId="2650513216" sldId="2147469551"/>
        </pc:sldMkLst>
      </pc:sldChg>
      <pc:sldChg chg="modSp del mod">
        <pc:chgData name="Francisco Teles" userId="1b83a0f9-b08f-4654-b11d-861f5e64d4c8" providerId="ADAL" clId="{8E5EC213-A92A-41E1-B8B5-76F391F46CD7}" dt="2022-06-20T10:19:43.835" v="8476" actId="2696"/>
        <pc:sldMkLst>
          <pc:docMk/>
          <pc:sldMk cId="2677291611" sldId="2147469552"/>
        </pc:sldMkLst>
        <pc:spChg chg="mod">
          <ac:chgData name="Francisco Teles" userId="1b83a0f9-b08f-4654-b11d-861f5e64d4c8" providerId="ADAL" clId="{8E5EC213-A92A-41E1-B8B5-76F391F46CD7}" dt="2022-06-03T06:51:30.249" v="8474" actId="1076"/>
          <ac:spMkLst>
            <pc:docMk/>
            <pc:sldMk cId="2677291611" sldId="2147469552"/>
            <ac:spMk id="4" creationId="{D7A4825C-0839-49F6-9AAA-17345488FF3E}"/>
          </ac:spMkLst>
        </pc:spChg>
        <pc:spChg chg="mod">
          <ac:chgData name="Francisco Teles" userId="1b83a0f9-b08f-4654-b11d-861f5e64d4c8" providerId="ADAL" clId="{8E5EC213-A92A-41E1-B8B5-76F391F46CD7}" dt="2022-06-03T06:51:22.360" v="8472" actId="2711"/>
          <ac:spMkLst>
            <pc:docMk/>
            <pc:sldMk cId="2677291611" sldId="2147469552"/>
            <ac:spMk id="8" creationId="{20A6DDBF-B144-4398-9CBD-BF3730585322}"/>
          </ac:spMkLst>
        </pc:spChg>
      </pc:sldChg>
      <pc:sldChg chg="add">
        <pc:chgData name="Francisco Teles" userId="1b83a0f9-b08f-4654-b11d-861f5e64d4c8" providerId="ADAL" clId="{8E5EC213-A92A-41E1-B8B5-76F391F46CD7}" dt="2022-06-20T10:19:51.381" v="8477"/>
        <pc:sldMkLst>
          <pc:docMk/>
          <pc:sldMk cId="3408308427" sldId="2147469552"/>
        </pc:sldMkLst>
      </pc:sldChg>
      <pc:sldChg chg="addSp delSp modSp add mod">
        <pc:chgData name="Francisco Teles" userId="1b83a0f9-b08f-4654-b11d-861f5e64d4c8" providerId="ADAL" clId="{8E5EC213-A92A-41E1-B8B5-76F391F46CD7}" dt="2022-06-20T10:53:52.248" v="8524"/>
        <pc:sldMkLst>
          <pc:docMk/>
          <pc:sldMk cId="1028151409" sldId="2147469559"/>
        </pc:sldMkLst>
        <pc:spChg chg="mod">
          <ac:chgData name="Francisco Teles" userId="1b83a0f9-b08f-4654-b11d-861f5e64d4c8" providerId="ADAL" clId="{8E5EC213-A92A-41E1-B8B5-76F391F46CD7}" dt="2022-06-20T10:53:35.479" v="8517" actId="1076"/>
          <ac:spMkLst>
            <pc:docMk/>
            <pc:sldMk cId="1028151409" sldId="2147469559"/>
            <ac:spMk id="2" creationId="{415047B6-530B-46CD-BFC5-4191AC701F1A}"/>
          </ac:spMkLst>
        </pc:spChg>
        <pc:spChg chg="mod">
          <ac:chgData name="Francisco Teles" userId="1b83a0f9-b08f-4654-b11d-861f5e64d4c8" providerId="ADAL" clId="{8E5EC213-A92A-41E1-B8B5-76F391F46CD7}" dt="2022-06-20T10:53:20.253" v="8507" actId="1076"/>
          <ac:spMkLst>
            <pc:docMk/>
            <pc:sldMk cId="1028151409" sldId="2147469559"/>
            <ac:spMk id="3" creationId="{B8891AC4-0F34-417B-8221-4976E1240D08}"/>
          </ac:spMkLst>
        </pc:spChg>
        <pc:spChg chg="mod">
          <ac:chgData name="Francisco Teles" userId="1b83a0f9-b08f-4654-b11d-861f5e64d4c8" providerId="ADAL" clId="{8E5EC213-A92A-41E1-B8B5-76F391F46CD7}" dt="2022-06-20T10:53:48.506" v="8522" actId="20577"/>
          <ac:spMkLst>
            <pc:docMk/>
            <pc:sldMk cId="1028151409" sldId="2147469559"/>
            <ac:spMk id="11" creationId="{930A73A0-F3B7-2AD9-0DE1-048914E51B8F}"/>
          </ac:spMkLst>
        </pc:spChg>
        <pc:spChg chg="mod">
          <ac:chgData name="Francisco Teles" userId="1b83a0f9-b08f-4654-b11d-861f5e64d4c8" providerId="ADAL" clId="{8E5EC213-A92A-41E1-B8B5-76F391F46CD7}" dt="2022-06-20T10:53:52.248" v="8524"/>
          <ac:spMkLst>
            <pc:docMk/>
            <pc:sldMk cId="1028151409" sldId="2147469559"/>
            <ac:spMk id="17" creationId="{D0276D7D-2B1F-B49E-8E27-09BD616AE4E9}"/>
          </ac:spMkLst>
        </pc:spChg>
        <pc:spChg chg="mod">
          <ac:chgData name="Francisco Teles" userId="1b83a0f9-b08f-4654-b11d-861f5e64d4c8" providerId="ADAL" clId="{8E5EC213-A92A-41E1-B8B5-76F391F46CD7}" dt="2022-06-20T10:53:52.248" v="8524"/>
          <ac:spMkLst>
            <pc:docMk/>
            <pc:sldMk cId="1028151409" sldId="2147469559"/>
            <ac:spMk id="18" creationId="{92E98D89-1B2D-C7BD-85FA-A4CFFD058811}"/>
          </ac:spMkLst>
        </pc:spChg>
        <pc:grpChg chg="del">
          <ac:chgData name="Francisco Teles" userId="1b83a0f9-b08f-4654-b11d-861f5e64d4c8" providerId="ADAL" clId="{8E5EC213-A92A-41E1-B8B5-76F391F46CD7}" dt="2022-06-20T10:53:52.088" v="8523" actId="478"/>
          <ac:grpSpMkLst>
            <pc:docMk/>
            <pc:sldMk cId="1028151409" sldId="2147469559"/>
            <ac:grpSpMk id="12" creationId="{56D9E5B0-178B-4137-F1B9-F92ABF333BA9}"/>
          </ac:grpSpMkLst>
        </pc:grpChg>
        <pc:grpChg chg="add mod">
          <ac:chgData name="Francisco Teles" userId="1b83a0f9-b08f-4654-b11d-861f5e64d4c8" providerId="ADAL" clId="{8E5EC213-A92A-41E1-B8B5-76F391F46CD7}" dt="2022-06-20T10:53:52.248" v="8524"/>
          <ac:grpSpMkLst>
            <pc:docMk/>
            <pc:sldMk cId="1028151409" sldId="2147469559"/>
            <ac:grpSpMk id="15" creationId="{AE40ACEB-C0B3-B0C1-06C6-C7F3C61A6D23}"/>
          </ac:grpSpMkLst>
        </pc:grpChg>
        <pc:picChg chg="add mod">
          <ac:chgData name="Francisco Teles" userId="1b83a0f9-b08f-4654-b11d-861f5e64d4c8" providerId="ADAL" clId="{8E5EC213-A92A-41E1-B8B5-76F391F46CD7}" dt="2022-06-20T10:53:42.191" v="8520" actId="1076"/>
          <ac:picMkLst>
            <pc:docMk/>
            <pc:sldMk cId="1028151409" sldId="2147469559"/>
            <ac:picMk id="4" creationId="{7B3DC70E-0A31-ADFE-4A64-0C4033302013}"/>
          </ac:picMkLst>
        </pc:picChg>
      </pc:sldChg>
      <pc:sldChg chg="add del">
        <pc:chgData name="Francisco Teles" userId="1b83a0f9-b08f-4654-b11d-861f5e64d4c8" providerId="ADAL" clId="{8E5EC213-A92A-41E1-B8B5-76F391F46CD7}" dt="2022-06-20T10:53:09.797" v="8504"/>
        <pc:sldMkLst>
          <pc:docMk/>
          <pc:sldMk cId="3093163860" sldId="2147469559"/>
        </pc:sldMkLst>
      </pc:sldChg>
      <pc:sldChg chg="addSp delSp modSp add mod">
        <pc:chgData name="Francisco Teles" userId="1b83a0f9-b08f-4654-b11d-861f5e64d4c8" providerId="ADAL" clId="{8E5EC213-A92A-41E1-B8B5-76F391F46CD7}" dt="2022-06-20T10:54:19.726" v="8532" actId="1076"/>
        <pc:sldMkLst>
          <pc:docMk/>
          <pc:sldMk cId="394870454" sldId="2147469560"/>
        </pc:sldMkLst>
        <pc:spChg chg="mod">
          <ac:chgData name="Francisco Teles" userId="1b83a0f9-b08f-4654-b11d-861f5e64d4c8" providerId="ADAL" clId="{8E5EC213-A92A-41E1-B8B5-76F391F46CD7}" dt="2022-06-20T10:54:09.677" v="8529" actId="1076"/>
          <ac:spMkLst>
            <pc:docMk/>
            <pc:sldMk cId="394870454" sldId="2147469560"/>
            <ac:spMk id="2" creationId="{415047B6-530B-46CD-BFC5-4191AC701F1A}"/>
          </ac:spMkLst>
        </pc:spChg>
        <pc:spChg chg="mod">
          <ac:chgData name="Francisco Teles" userId="1b83a0f9-b08f-4654-b11d-861f5e64d4c8" providerId="ADAL" clId="{8E5EC213-A92A-41E1-B8B5-76F391F46CD7}" dt="2022-06-20T10:54:03.435" v="8527"/>
          <ac:spMkLst>
            <pc:docMk/>
            <pc:sldMk cId="394870454" sldId="2147469560"/>
            <ac:spMk id="3" creationId="{B8891AC4-0F34-417B-8221-4976E1240D08}"/>
          </ac:spMkLst>
        </pc:spChg>
        <pc:picChg chg="del">
          <ac:chgData name="Francisco Teles" userId="1b83a0f9-b08f-4654-b11d-861f5e64d4c8" providerId="ADAL" clId="{8E5EC213-A92A-41E1-B8B5-76F391F46CD7}" dt="2022-06-20T10:54:17.874" v="8530" actId="478"/>
          <ac:picMkLst>
            <pc:docMk/>
            <pc:sldMk cId="394870454" sldId="2147469560"/>
            <ac:picMk id="4" creationId="{7B3DC70E-0A31-ADFE-4A64-0C4033302013}"/>
          </ac:picMkLst>
        </pc:picChg>
        <pc:picChg chg="add mod">
          <ac:chgData name="Francisco Teles" userId="1b83a0f9-b08f-4654-b11d-861f5e64d4c8" providerId="ADAL" clId="{8E5EC213-A92A-41E1-B8B5-76F391F46CD7}" dt="2022-06-20T10:54:19.726" v="8532" actId="1076"/>
          <ac:picMkLst>
            <pc:docMk/>
            <pc:sldMk cId="394870454" sldId="2147469560"/>
            <ac:picMk id="5" creationId="{BFC71D9F-00CC-3FCF-A8B7-B3AA4EB770B5}"/>
          </ac:picMkLst>
        </pc:picChg>
      </pc:sldChg>
      <pc:sldChg chg="addSp delSp modSp add mod">
        <pc:chgData name="Francisco Teles" userId="1b83a0f9-b08f-4654-b11d-861f5e64d4c8" providerId="ADAL" clId="{8E5EC213-A92A-41E1-B8B5-76F391F46CD7}" dt="2022-06-20T10:54:41.982" v="8539" actId="1076"/>
        <pc:sldMkLst>
          <pc:docMk/>
          <pc:sldMk cId="260949355" sldId="2147469561"/>
        </pc:sldMkLst>
        <pc:spChg chg="del">
          <ac:chgData name="Francisco Teles" userId="1b83a0f9-b08f-4654-b11d-861f5e64d4c8" providerId="ADAL" clId="{8E5EC213-A92A-41E1-B8B5-76F391F46CD7}" dt="2022-06-20T10:54:36.251" v="8536" actId="478"/>
          <ac:spMkLst>
            <pc:docMk/>
            <pc:sldMk cId="260949355" sldId="2147469561"/>
            <ac:spMk id="2" creationId="{415047B6-530B-46CD-BFC5-4191AC701F1A}"/>
          </ac:spMkLst>
        </pc:spChg>
        <pc:spChg chg="mod">
          <ac:chgData name="Francisco Teles" userId="1b83a0f9-b08f-4654-b11d-861f5e64d4c8" providerId="ADAL" clId="{8E5EC213-A92A-41E1-B8B5-76F391F46CD7}" dt="2022-06-20T10:54:41.982" v="8539" actId="1076"/>
          <ac:spMkLst>
            <pc:docMk/>
            <pc:sldMk cId="260949355" sldId="2147469561"/>
            <ac:spMk id="3" creationId="{B8891AC4-0F34-417B-8221-4976E1240D08}"/>
          </ac:spMkLst>
        </pc:spChg>
        <pc:spChg chg="add mod">
          <ac:chgData name="Francisco Teles" userId="1b83a0f9-b08f-4654-b11d-861f5e64d4c8" providerId="ADAL" clId="{8E5EC213-A92A-41E1-B8B5-76F391F46CD7}" dt="2022-06-20T10:54:40.043" v="8538" actId="1076"/>
          <ac:spMkLst>
            <pc:docMk/>
            <pc:sldMk cId="260949355" sldId="2147469561"/>
            <ac:spMk id="12" creationId="{A16CADD9-18C3-EE43-8CBE-80F4925573B4}"/>
          </ac:spMkLst>
        </pc:spChg>
        <pc:picChg chg="del">
          <ac:chgData name="Francisco Teles" userId="1b83a0f9-b08f-4654-b11d-861f5e64d4c8" providerId="ADAL" clId="{8E5EC213-A92A-41E1-B8B5-76F391F46CD7}" dt="2022-06-20T10:54:36.251" v="8536" actId="478"/>
          <ac:picMkLst>
            <pc:docMk/>
            <pc:sldMk cId="260949355" sldId="2147469561"/>
            <ac:picMk id="5" creationId="{BFC71D9F-00CC-3FCF-A8B7-B3AA4EB770B5}"/>
          </ac:picMkLst>
        </pc:picChg>
      </pc:sldChg>
      <pc:sldChg chg="delSp modSp add mod">
        <pc:chgData name="Francisco Teles" userId="1b83a0f9-b08f-4654-b11d-861f5e64d4c8" providerId="ADAL" clId="{8E5EC213-A92A-41E1-B8B5-76F391F46CD7}" dt="2022-06-20T10:55:04.581" v="8556" actId="1076"/>
        <pc:sldMkLst>
          <pc:docMk/>
          <pc:sldMk cId="435764962" sldId="2147469562"/>
        </pc:sldMkLst>
        <pc:spChg chg="mod">
          <ac:chgData name="Francisco Teles" userId="1b83a0f9-b08f-4654-b11d-861f5e64d4c8" providerId="ADAL" clId="{8E5EC213-A92A-41E1-B8B5-76F391F46CD7}" dt="2022-06-20T10:55:04.581" v="8556" actId="1076"/>
          <ac:spMkLst>
            <pc:docMk/>
            <pc:sldMk cId="435764962" sldId="2147469562"/>
            <ac:spMk id="3" creationId="{B8891AC4-0F34-417B-8221-4976E1240D08}"/>
          </ac:spMkLst>
        </pc:spChg>
        <pc:spChg chg="del">
          <ac:chgData name="Francisco Teles" userId="1b83a0f9-b08f-4654-b11d-861f5e64d4c8" providerId="ADAL" clId="{8E5EC213-A92A-41E1-B8B5-76F391F46CD7}" dt="2022-06-20T10:55:02.499" v="8555" actId="478"/>
          <ac:spMkLst>
            <pc:docMk/>
            <pc:sldMk cId="435764962" sldId="2147469562"/>
            <ac:spMk id="12" creationId="{A16CADD9-18C3-EE43-8CBE-80F4925573B4}"/>
          </ac:spMkLst>
        </pc:spChg>
        <pc:spChg chg="del">
          <ac:chgData name="Francisco Teles" userId="1b83a0f9-b08f-4654-b11d-861f5e64d4c8" providerId="ADAL" clId="{8E5EC213-A92A-41E1-B8B5-76F391F46CD7}" dt="2022-06-20T10:55:02.499" v="8555" actId="478"/>
          <ac:spMkLst>
            <pc:docMk/>
            <pc:sldMk cId="435764962" sldId="2147469562"/>
            <ac:spMk id="16" creationId="{D5016FDD-D2E0-FA00-FE48-99A5728E7725}"/>
          </ac:spMkLst>
        </pc:spChg>
      </pc:sldChg>
      <pc:sldMasterChg chg="delSldLayout">
        <pc:chgData name="Francisco Teles" userId="1b83a0f9-b08f-4654-b11d-861f5e64d4c8" providerId="ADAL" clId="{8E5EC213-A92A-41E1-B8B5-76F391F46CD7}" dt="2022-06-02T10:27:34.035" v="7758" actId="47"/>
        <pc:sldMasterMkLst>
          <pc:docMk/>
          <pc:sldMasterMk cId="1772808339" sldId="2147483648"/>
        </pc:sldMasterMkLst>
        <pc:sldLayoutChg chg="del">
          <pc:chgData name="Francisco Teles" userId="1b83a0f9-b08f-4654-b11d-861f5e64d4c8" providerId="ADAL" clId="{8E5EC213-A92A-41E1-B8B5-76F391F46CD7}" dt="2022-06-02T10:27:34.035" v="7758" actId="47"/>
          <pc:sldLayoutMkLst>
            <pc:docMk/>
            <pc:sldMasterMk cId="1772808339" sldId="2147483648"/>
            <pc:sldLayoutMk cId="1165881333" sldId="2147483660"/>
          </pc:sldLayoutMkLst>
        </pc:sldLayoutChg>
        <pc:sldLayoutChg chg="del">
          <pc:chgData name="Francisco Teles" userId="1b83a0f9-b08f-4654-b11d-861f5e64d4c8" providerId="ADAL" clId="{8E5EC213-A92A-41E1-B8B5-76F391F46CD7}" dt="2022-06-02T10:27:34.035" v="7758" actId="47"/>
          <pc:sldLayoutMkLst>
            <pc:docMk/>
            <pc:sldMasterMk cId="1772808339" sldId="2147483648"/>
            <pc:sldLayoutMk cId="847301961" sldId="2147483730"/>
          </pc:sldLayoutMkLst>
        </pc:sldLayoutChg>
      </pc:sldMasterChg>
      <pc:sldMasterChg chg="addSldLayout delSldLayout">
        <pc:chgData name="Francisco Teles" userId="1b83a0f9-b08f-4654-b11d-861f5e64d4c8" providerId="ADAL" clId="{8E5EC213-A92A-41E1-B8B5-76F391F46CD7}" dt="2022-06-02T10:26:32.565" v="7756" actId="47"/>
        <pc:sldMasterMkLst>
          <pc:docMk/>
          <pc:sldMasterMk cId="3123774312" sldId="2147483926"/>
        </pc:sldMasterMkLst>
        <pc:sldLayoutChg chg="add del">
          <pc:chgData name="Francisco Teles" userId="1b83a0f9-b08f-4654-b11d-861f5e64d4c8" providerId="ADAL" clId="{8E5EC213-A92A-41E1-B8B5-76F391F46CD7}" dt="2022-06-02T10:26:32.565" v="7756" actId="47"/>
          <pc:sldLayoutMkLst>
            <pc:docMk/>
            <pc:sldMasterMk cId="3123774312" sldId="2147483926"/>
            <pc:sldLayoutMk cId="3382480066" sldId="2147483745"/>
          </pc:sldLayoutMkLst>
        </pc:sldLayoutChg>
      </pc:sldMasterChg>
      <pc:sldMasterChg chg="delSldLayout">
        <pc:chgData name="Francisco Teles" userId="1b83a0f9-b08f-4654-b11d-861f5e64d4c8" providerId="ADAL" clId="{8E5EC213-A92A-41E1-B8B5-76F391F46CD7}" dt="2022-06-02T15:11:42.125" v="8199" actId="47"/>
        <pc:sldMasterMkLst>
          <pc:docMk/>
          <pc:sldMasterMk cId="1795715734" sldId="2147483948"/>
        </pc:sldMasterMkLst>
        <pc:sldLayoutChg chg="del">
          <pc:chgData name="Francisco Teles" userId="1b83a0f9-b08f-4654-b11d-861f5e64d4c8" providerId="ADAL" clId="{8E5EC213-A92A-41E1-B8B5-76F391F46CD7}" dt="2022-06-02T15:11:42.125" v="8199" actId="47"/>
          <pc:sldLayoutMkLst>
            <pc:docMk/>
            <pc:sldMasterMk cId="1795715734" sldId="2147483948"/>
            <pc:sldLayoutMk cId="2676822794" sldId="2147483731"/>
          </pc:sldLayoutMkLst>
        </pc:sldLayoutChg>
        <pc:sldLayoutChg chg="del">
          <pc:chgData name="Francisco Teles" userId="1b83a0f9-b08f-4654-b11d-861f5e64d4c8" providerId="ADAL" clId="{8E5EC213-A92A-41E1-B8B5-76F391F46CD7}" dt="2022-06-01T14:07:59.134" v="2877" actId="47"/>
          <pc:sldLayoutMkLst>
            <pc:docMk/>
            <pc:sldMasterMk cId="1795715734" sldId="2147483948"/>
            <pc:sldLayoutMk cId="1147568658" sldId="2147484976"/>
          </pc:sldLayoutMkLst>
        </pc:sldLayoutChg>
      </pc:sldMasterChg>
      <pc:sldMasterChg chg="delSldLayout">
        <pc:chgData name="Francisco Teles" userId="1b83a0f9-b08f-4654-b11d-861f5e64d4c8" providerId="ADAL" clId="{8E5EC213-A92A-41E1-B8B5-76F391F46CD7}" dt="2022-05-31T19:52:08.179" v="670" actId="2696"/>
        <pc:sldMasterMkLst>
          <pc:docMk/>
          <pc:sldMasterMk cId="965717573" sldId="2147483953"/>
        </pc:sldMasterMkLst>
        <pc:sldLayoutChg chg="del">
          <pc:chgData name="Francisco Teles" userId="1b83a0f9-b08f-4654-b11d-861f5e64d4c8" providerId="ADAL" clId="{8E5EC213-A92A-41E1-B8B5-76F391F46CD7}" dt="2022-05-31T19:52:08.179" v="670" actId="2696"/>
          <pc:sldLayoutMkLst>
            <pc:docMk/>
            <pc:sldMasterMk cId="965717573" sldId="2147483953"/>
            <pc:sldLayoutMk cId="1982006477" sldId="2147484897"/>
          </pc:sldLayoutMkLst>
        </pc:sldLayoutChg>
      </pc:sldMasterChg>
      <pc:sldMasterChg chg="delSldLayout">
        <pc:chgData name="Francisco Teles" userId="1b83a0f9-b08f-4654-b11d-861f5e64d4c8" providerId="ADAL" clId="{8E5EC213-A92A-41E1-B8B5-76F391F46CD7}" dt="2022-05-31T19:29:10.718" v="433" actId="47"/>
        <pc:sldMasterMkLst>
          <pc:docMk/>
          <pc:sldMasterMk cId="1740274793" sldId="2147483965"/>
        </pc:sldMasterMkLst>
        <pc:sldLayoutChg chg="del">
          <pc:chgData name="Francisco Teles" userId="1b83a0f9-b08f-4654-b11d-861f5e64d4c8" providerId="ADAL" clId="{8E5EC213-A92A-41E1-B8B5-76F391F46CD7}" dt="2022-05-31T19:29:10.718" v="433" actId="47"/>
          <pc:sldLayoutMkLst>
            <pc:docMk/>
            <pc:sldMasterMk cId="1740274793" sldId="2147483965"/>
            <pc:sldLayoutMk cId="2780935806" sldId="2147484881"/>
          </pc:sldLayoutMkLst>
        </pc:sldLayoutChg>
      </pc:sldMasterChg>
      <pc:sldMasterChg chg="del delSldLayout">
        <pc:chgData name="Francisco Teles" userId="1b83a0f9-b08f-4654-b11d-861f5e64d4c8" providerId="ADAL" clId="{8E5EC213-A92A-41E1-B8B5-76F391F46CD7}" dt="2022-06-20T10:19:43.835" v="8476" actId="2696"/>
        <pc:sldMasterMkLst>
          <pc:docMk/>
          <pc:sldMasterMk cId="1578430967" sldId="2147484786"/>
        </pc:sldMasterMkLst>
        <pc:sldLayoutChg chg="del">
          <pc:chgData name="Francisco Teles" userId="1b83a0f9-b08f-4654-b11d-861f5e64d4c8" providerId="ADAL" clId="{8E5EC213-A92A-41E1-B8B5-76F391F46CD7}" dt="2022-06-20T10:19:43.835" v="8476" actId="2696"/>
          <pc:sldLayoutMkLst>
            <pc:docMk/>
            <pc:sldMasterMk cId="1578430967" sldId="2147484786"/>
            <pc:sldLayoutMk cId="3487926772" sldId="2147484754"/>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615237867" sldId="2147484787"/>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3454004365" sldId="2147484788"/>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2361557175" sldId="2147484789"/>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1065911572" sldId="2147484790"/>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2188946384" sldId="2147484791"/>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1683769535" sldId="2147484792"/>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462909990" sldId="2147484793"/>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2106823229" sldId="2147484794"/>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2630453221" sldId="2147484795"/>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2032592997" sldId="2147484796"/>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794510254" sldId="2147484797"/>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1416988692" sldId="2147484799"/>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3171567466" sldId="2147484800"/>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2102570265" sldId="2147484801"/>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3645271668" sldId="2147484802"/>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377213354" sldId="2147484803"/>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3024450647" sldId="2147484804"/>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1180041401" sldId="2147484805"/>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1158461884" sldId="2147484806"/>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1970688248" sldId="2147484807"/>
          </pc:sldLayoutMkLst>
        </pc:sldLayoutChg>
        <pc:sldLayoutChg chg="del">
          <pc:chgData name="Francisco Teles" userId="1b83a0f9-b08f-4654-b11d-861f5e64d4c8" providerId="ADAL" clId="{8E5EC213-A92A-41E1-B8B5-76F391F46CD7}" dt="2022-06-20T10:19:43.835" v="8476" actId="2696"/>
          <pc:sldLayoutMkLst>
            <pc:docMk/>
            <pc:sldMasterMk cId="1578430967" sldId="2147484786"/>
            <pc:sldLayoutMk cId="3055138678" sldId="2147484808"/>
          </pc:sldLayoutMkLst>
        </pc:sldLayoutChg>
      </pc:sldMasterChg>
      <pc:sldMasterChg chg="delSldLayout">
        <pc:chgData name="Francisco Teles" userId="1b83a0f9-b08f-4654-b11d-861f5e64d4c8" providerId="ADAL" clId="{8E5EC213-A92A-41E1-B8B5-76F391F46CD7}" dt="2022-06-02T10:27:34.035" v="7758" actId="47"/>
        <pc:sldMasterMkLst>
          <pc:docMk/>
          <pc:sldMasterMk cId="828954947" sldId="2147484847"/>
        </pc:sldMasterMkLst>
        <pc:sldLayoutChg chg="del">
          <pc:chgData name="Francisco Teles" userId="1b83a0f9-b08f-4654-b11d-861f5e64d4c8" providerId="ADAL" clId="{8E5EC213-A92A-41E1-B8B5-76F391F46CD7}" dt="2022-06-02T10:27:34.035" v="7758" actId="47"/>
          <pc:sldLayoutMkLst>
            <pc:docMk/>
            <pc:sldMasterMk cId="828954947" sldId="2147484847"/>
            <pc:sldLayoutMk cId="2399797854" sldId="2147483870"/>
          </pc:sldLayoutMkLst>
        </pc:sldLayoutChg>
      </pc:sldMasterChg>
      <pc:sldMasterChg chg="delSldLayout">
        <pc:chgData name="Francisco Teles" userId="1b83a0f9-b08f-4654-b11d-861f5e64d4c8" providerId="ADAL" clId="{8E5EC213-A92A-41E1-B8B5-76F391F46CD7}" dt="2022-06-20T10:19:43.835" v="8476" actId="2696"/>
        <pc:sldMasterMkLst>
          <pc:docMk/>
          <pc:sldMasterMk cId="227527000" sldId="2147484851"/>
        </pc:sldMasterMkLst>
        <pc:sldLayoutChg chg="del">
          <pc:chgData name="Francisco Teles" userId="1b83a0f9-b08f-4654-b11d-861f5e64d4c8" providerId="ADAL" clId="{8E5EC213-A92A-41E1-B8B5-76F391F46CD7}" dt="2022-06-20T10:19:43.835" v="8476" actId="2696"/>
          <pc:sldLayoutMkLst>
            <pc:docMk/>
            <pc:sldMasterMk cId="227527000" sldId="2147484851"/>
            <pc:sldLayoutMk cId="2852958849" sldId="2147485249"/>
          </pc:sldLayoutMkLst>
        </pc:sldLayoutChg>
      </pc:sldMasterChg>
    </pc:docChg>
  </pc:docChgLst>
  <pc:docChgLst>
    <pc:chgData name="Kai Baron" userId="S::kai.baron_kyndryl.com#ext#@microsoft.onmicrosoft.com::119b0897-8bed-4dd7-b2a7-ac7239f4d593" providerId="AD" clId="Web-{0241A26C-97EA-45E7-83DB-94FEF1C2862A}"/>
    <pc:docChg chg="modSld">
      <pc:chgData name="Kai Baron" userId="S::kai.baron_kyndryl.com#ext#@microsoft.onmicrosoft.com::119b0897-8bed-4dd7-b2a7-ac7239f4d593" providerId="AD" clId="Web-{0241A26C-97EA-45E7-83DB-94FEF1C2862A}" dt="2022-06-08T13:48:39.756" v="1" actId="1076"/>
      <pc:docMkLst>
        <pc:docMk/>
      </pc:docMkLst>
      <pc:sldChg chg="modSp">
        <pc:chgData name="Kai Baron" userId="S::kai.baron_kyndryl.com#ext#@microsoft.onmicrosoft.com::119b0897-8bed-4dd7-b2a7-ac7239f4d593" providerId="AD" clId="Web-{0241A26C-97EA-45E7-83DB-94FEF1C2862A}" dt="2022-06-08T13:48:39.756" v="1" actId="1076"/>
        <pc:sldMkLst>
          <pc:docMk/>
          <pc:sldMk cId="860540244" sldId="2076137608"/>
        </pc:sldMkLst>
        <pc:graphicFrameChg chg="mod">
          <ac:chgData name="Kai Baron" userId="S::kai.baron_kyndryl.com#ext#@microsoft.onmicrosoft.com::119b0897-8bed-4dd7-b2a7-ac7239f4d593" providerId="AD" clId="Web-{0241A26C-97EA-45E7-83DB-94FEF1C2862A}" dt="2022-06-08T13:48:39.756" v="1" actId="1076"/>
          <ac:graphicFrameMkLst>
            <pc:docMk/>
            <pc:sldMk cId="860540244" sldId="2076137608"/>
            <ac:graphicFrameMk id="7" creationId="{00081F32-77C6-453C-822C-8B8942A7AD2C}"/>
          </ac:graphicFrameMkLst>
        </pc:graphicFrameChg>
      </pc:sldChg>
    </pc:docChg>
  </pc:docChgLst>
  <pc:docChgLst>
    <pc:chgData name="Andre Heim" userId="c6da5f71-e9d8-4a20-af06-03b14e4394cf" providerId="ADAL" clId="{D1AAB046-886C-4031-8E35-B71E009394A5}"/>
    <pc:docChg chg="undo custSel modSld">
      <pc:chgData name="Andre Heim" userId="c6da5f71-e9d8-4a20-af06-03b14e4394cf" providerId="ADAL" clId="{D1AAB046-886C-4031-8E35-B71E009394A5}" dt="2022-06-03T11:01:19.127" v="2" actId="1076"/>
      <pc:docMkLst>
        <pc:docMk/>
      </pc:docMkLst>
      <pc:sldChg chg="modSp">
        <pc:chgData name="Andre Heim" userId="c6da5f71-e9d8-4a20-af06-03b14e4394cf" providerId="ADAL" clId="{D1AAB046-886C-4031-8E35-B71E009394A5}" dt="2022-06-03T11:00:22.282" v="0" actId="1076"/>
        <pc:sldMkLst>
          <pc:docMk/>
          <pc:sldMk cId="308241686" sldId="2076137927"/>
        </pc:sldMkLst>
        <pc:picChg chg="mod">
          <ac:chgData name="Andre Heim" userId="c6da5f71-e9d8-4a20-af06-03b14e4394cf" providerId="ADAL" clId="{D1AAB046-886C-4031-8E35-B71E009394A5}" dt="2022-06-03T11:00:22.282" v="0" actId="1076"/>
          <ac:picMkLst>
            <pc:docMk/>
            <pc:sldMk cId="308241686" sldId="2076137927"/>
            <ac:picMk id="3" creationId="{CEB7737D-852E-9117-BA57-8B1221ADBC94}"/>
          </ac:picMkLst>
        </pc:picChg>
      </pc:sldChg>
      <pc:sldChg chg="modSp mod">
        <pc:chgData name="Andre Heim" userId="c6da5f71-e9d8-4a20-af06-03b14e4394cf" providerId="ADAL" clId="{D1AAB046-886C-4031-8E35-B71E009394A5}" dt="2022-06-03T11:01:19.127" v="2" actId="1076"/>
        <pc:sldMkLst>
          <pc:docMk/>
          <pc:sldMk cId="1231834586" sldId="2147469429"/>
        </pc:sldMkLst>
        <pc:graphicFrameChg chg="mod">
          <ac:chgData name="Andre Heim" userId="c6da5f71-e9d8-4a20-af06-03b14e4394cf" providerId="ADAL" clId="{D1AAB046-886C-4031-8E35-B71E009394A5}" dt="2022-06-03T11:01:19.127" v="2" actId="1076"/>
          <ac:graphicFrameMkLst>
            <pc:docMk/>
            <pc:sldMk cId="1231834586" sldId="2147469429"/>
            <ac:graphicFrameMk id="7" creationId="{00081F32-77C6-453C-822C-8B8942A7AD2C}"/>
          </ac:graphicFrameMkLst>
        </pc:graphicFrameChg>
      </pc:sldChg>
    </pc:docChg>
  </pc:docChgLst>
  <pc:docChgLst>
    <pc:chgData name="Sevgi Uzungelis" userId="S::suzungelis@microsoft.com::7a8f9147-6ab9-4ae6-aaf5-10a673912975" providerId="AD" clId="Web-{774B15C6-65FE-53DE-2F73-DD4EC437CD85}"/>
    <pc:docChg chg="modSld">
      <pc:chgData name="Sevgi Uzungelis" userId="S::suzungelis@microsoft.com::7a8f9147-6ab9-4ae6-aaf5-10a673912975" providerId="AD" clId="Web-{774B15C6-65FE-53DE-2F73-DD4EC437CD85}" dt="2022-06-01T16:48:53.654" v="50" actId="20577"/>
      <pc:docMkLst>
        <pc:docMk/>
      </pc:docMkLst>
      <pc:sldChg chg="modSp">
        <pc:chgData name="Sevgi Uzungelis" userId="S::suzungelis@microsoft.com::7a8f9147-6ab9-4ae6-aaf5-10a673912975" providerId="AD" clId="Web-{774B15C6-65FE-53DE-2F73-DD4EC437CD85}" dt="2022-06-01T16:48:53.654" v="50" actId="20577"/>
        <pc:sldMkLst>
          <pc:docMk/>
          <pc:sldMk cId="2622116121" sldId="2147469433"/>
        </pc:sldMkLst>
        <pc:spChg chg="mod">
          <ac:chgData name="Sevgi Uzungelis" userId="S::suzungelis@microsoft.com::7a8f9147-6ab9-4ae6-aaf5-10a673912975" providerId="AD" clId="Web-{774B15C6-65FE-53DE-2F73-DD4EC437CD85}" dt="2022-06-01T16:48:53.654" v="50" actId="20577"/>
          <ac:spMkLst>
            <pc:docMk/>
            <pc:sldMk cId="2622116121" sldId="2147469433"/>
            <ac:spMk id="3" creationId="{7EC93A79-772A-425B-AA4C-DFEC954C16B3}"/>
          </ac:spMkLst>
        </pc:spChg>
      </pc:sldChg>
      <pc:sldChg chg="modSp modNotes">
        <pc:chgData name="Sevgi Uzungelis" userId="S::suzungelis@microsoft.com::7a8f9147-6ab9-4ae6-aaf5-10a673912975" providerId="AD" clId="Web-{774B15C6-65FE-53DE-2F73-DD4EC437CD85}" dt="2022-06-01T16:46:14.057" v="41"/>
        <pc:sldMkLst>
          <pc:docMk/>
          <pc:sldMk cId="4210978729" sldId="2147469466"/>
        </pc:sldMkLst>
        <pc:spChg chg="mod">
          <ac:chgData name="Sevgi Uzungelis" userId="S::suzungelis@microsoft.com::7a8f9147-6ab9-4ae6-aaf5-10a673912975" providerId="AD" clId="Web-{774B15C6-65FE-53DE-2F73-DD4EC437CD85}" dt="2022-06-01T16:45:14.071" v="3" actId="20577"/>
          <ac:spMkLst>
            <pc:docMk/>
            <pc:sldMk cId="4210978729" sldId="2147469466"/>
            <ac:spMk id="3" creationId="{7EC93A79-772A-425B-AA4C-DFEC954C16B3}"/>
          </ac:spMkLst>
        </pc:spChg>
      </pc:sldChg>
    </pc:docChg>
  </pc:docChgLst>
  <pc:docChgLst>
    <pc:chgData name="Sevgi Uzungelis" userId="S::suzungelis@microsoft.com::7a8f9147-6ab9-4ae6-aaf5-10a673912975" providerId="AD" clId="Web-{32B348A8-7535-F605-ECCB-76D216548EAD}"/>
    <pc:docChg chg="modSld">
      <pc:chgData name="Sevgi Uzungelis" userId="S::suzungelis@microsoft.com::7a8f9147-6ab9-4ae6-aaf5-10a673912975" providerId="AD" clId="Web-{32B348A8-7535-F605-ECCB-76D216548EAD}" dt="2022-06-02T13:37:45.824" v="15" actId="20577"/>
      <pc:docMkLst>
        <pc:docMk/>
      </pc:docMkLst>
      <pc:sldChg chg="addCm">
        <pc:chgData name="Sevgi Uzungelis" userId="S::suzungelis@microsoft.com::7a8f9147-6ab9-4ae6-aaf5-10a673912975" providerId="AD" clId="Web-{32B348A8-7535-F605-ECCB-76D216548EAD}" dt="2022-06-02T13:19:43.241" v="3"/>
        <pc:sldMkLst>
          <pc:docMk/>
          <pc:sldMk cId="3423286787" sldId="2076137860"/>
        </pc:sldMkLst>
      </pc:sldChg>
      <pc:sldChg chg="addCm">
        <pc:chgData name="Sevgi Uzungelis" userId="S::suzungelis@microsoft.com::7a8f9147-6ab9-4ae6-aaf5-10a673912975" providerId="AD" clId="Web-{32B348A8-7535-F605-ECCB-76D216548EAD}" dt="2022-06-02T13:28:16.642" v="4"/>
        <pc:sldMkLst>
          <pc:docMk/>
          <pc:sldMk cId="3053754277" sldId="2076137861"/>
        </pc:sldMkLst>
      </pc:sldChg>
      <pc:sldChg chg="modSp">
        <pc:chgData name="Sevgi Uzungelis" userId="S::suzungelis@microsoft.com::7a8f9147-6ab9-4ae6-aaf5-10a673912975" providerId="AD" clId="Web-{32B348A8-7535-F605-ECCB-76D216548EAD}" dt="2022-06-02T13:37:45.824" v="15" actId="20577"/>
        <pc:sldMkLst>
          <pc:docMk/>
          <pc:sldMk cId="458649666" sldId="2147469448"/>
        </pc:sldMkLst>
        <pc:spChg chg="mod">
          <ac:chgData name="Sevgi Uzungelis" userId="S::suzungelis@microsoft.com::7a8f9147-6ab9-4ae6-aaf5-10a673912975" providerId="AD" clId="Web-{32B348A8-7535-F605-ECCB-76D216548EAD}" dt="2022-06-02T13:37:45.824" v="15" actId="20577"/>
          <ac:spMkLst>
            <pc:docMk/>
            <pc:sldMk cId="458649666" sldId="2147469448"/>
            <ac:spMk id="10" creationId="{5CB0659C-F380-4A19-1B49-05119CE38ABC}"/>
          </ac:spMkLst>
        </pc:spChg>
      </pc:sldChg>
      <pc:sldChg chg="modSp addCm">
        <pc:chgData name="Sevgi Uzungelis" userId="S::suzungelis@microsoft.com::7a8f9147-6ab9-4ae6-aaf5-10a673912975" providerId="AD" clId="Web-{32B348A8-7535-F605-ECCB-76D216548EAD}" dt="2022-06-02T13:16:24.690" v="2"/>
        <pc:sldMkLst>
          <pc:docMk/>
          <pc:sldMk cId="3340585525" sldId="2147469463"/>
        </pc:sldMkLst>
        <pc:spChg chg="mod">
          <ac:chgData name="Sevgi Uzungelis" userId="S::suzungelis@microsoft.com::7a8f9147-6ab9-4ae6-aaf5-10a673912975" providerId="AD" clId="Web-{32B348A8-7535-F605-ECCB-76D216548EAD}" dt="2022-06-02T13:15:52.096" v="1" actId="20577"/>
          <ac:spMkLst>
            <pc:docMk/>
            <pc:sldMk cId="3340585525" sldId="2147469463"/>
            <ac:spMk id="8" creationId="{8899A9B2-FD6C-3CF8-E5AB-6523D9C51FE6}"/>
          </ac:spMkLst>
        </pc:spChg>
      </pc:sldChg>
      <pc:sldChg chg="modSp">
        <pc:chgData name="Sevgi Uzungelis" userId="S::suzungelis@microsoft.com::7a8f9147-6ab9-4ae6-aaf5-10a673912975" providerId="AD" clId="Web-{32B348A8-7535-F605-ECCB-76D216548EAD}" dt="2022-06-02T13:31:20.739" v="14" actId="20577"/>
        <pc:sldMkLst>
          <pc:docMk/>
          <pc:sldMk cId="2936681241" sldId="2147469497"/>
        </pc:sldMkLst>
        <pc:spChg chg="mod">
          <ac:chgData name="Sevgi Uzungelis" userId="S::suzungelis@microsoft.com::7a8f9147-6ab9-4ae6-aaf5-10a673912975" providerId="AD" clId="Web-{32B348A8-7535-F605-ECCB-76D216548EAD}" dt="2022-06-02T13:31:20.739" v="14" actId="20577"/>
          <ac:spMkLst>
            <pc:docMk/>
            <pc:sldMk cId="2936681241" sldId="2147469497"/>
            <ac:spMk id="3" creationId="{6CC6F2AF-81AA-231A-A002-3CEDB86EEF9D}"/>
          </ac:spMkLst>
        </pc:spChg>
      </pc:sldChg>
    </pc:docChg>
  </pc:docChgLst>
  <pc:docChgLst>
    <pc:chgData name="Sevgi Uzungelis" userId="7a8f9147-6ab9-4ae6-aaf5-10a673912975" providerId="ADAL" clId="{4EC5A143-9703-42C3-95DB-0C790A0FA701}"/>
    <pc:docChg chg="undo custSel addSld delSld modSld sldOrd modSection">
      <pc:chgData name="Sevgi Uzungelis" userId="7a8f9147-6ab9-4ae6-aaf5-10a673912975" providerId="ADAL" clId="{4EC5A143-9703-42C3-95DB-0C790A0FA701}" dt="2022-06-01T13:54:36.209" v="360" actId="313"/>
      <pc:docMkLst>
        <pc:docMk/>
      </pc:docMkLst>
      <pc:sldChg chg="del">
        <pc:chgData name="Sevgi Uzungelis" userId="7a8f9147-6ab9-4ae6-aaf5-10a673912975" providerId="ADAL" clId="{4EC5A143-9703-42C3-95DB-0C790A0FA701}" dt="2022-06-01T10:25:57.395" v="63" actId="47"/>
        <pc:sldMkLst>
          <pc:docMk/>
          <pc:sldMk cId="2269427219" sldId="322"/>
        </pc:sldMkLst>
      </pc:sldChg>
      <pc:sldChg chg="del">
        <pc:chgData name="Sevgi Uzungelis" userId="7a8f9147-6ab9-4ae6-aaf5-10a673912975" providerId="ADAL" clId="{4EC5A143-9703-42C3-95DB-0C790A0FA701}" dt="2022-06-01T10:26:39.298" v="96" actId="47"/>
        <pc:sldMkLst>
          <pc:docMk/>
          <pc:sldMk cId="2902761783" sldId="885"/>
        </pc:sldMkLst>
      </pc:sldChg>
      <pc:sldChg chg="addSp modSp mod">
        <pc:chgData name="Sevgi Uzungelis" userId="7a8f9147-6ab9-4ae6-aaf5-10a673912975" providerId="ADAL" clId="{4EC5A143-9703-42C3-95DB-0C790A0FA701}" dt="2022-06-01T10:41:12.832" v="173" actId="113"/>
        <pc:sldMkLst>
          <pc:docMk/>
          <pc:sldMk cId="3460272133" sldId="2076137527"/>
        </pc:sldMkLst>
        <pc:spChg chg="add mod">
          <ac:chgData name="Sevgi Uzungelis" userId="7a8f9147-6ab9-4ae6-aaf5-10a673912975" providerId="ADAL" clId="{4EC5A143-9703-42C3-95DB-0C790A0FA701}" dt="2022-06-01T10:41:12.832" v="173" actId="113"/>
          <ac:spMkLst>
            <pc:docMk/>
            <pc:sldMk cId="3460272133" sldId="2076137527"/>
            <ac:spMk id="9" creationId="{3440F82F-6445-3658-A713-4DA3F9098154}"/>
          </ac:spMkLst>
        </pc:spChg>
      </pc:sldChg>
      <pc:sldChg chg="ord">
        <pc:chgData name="Sevgi Uzungelis" userId="7a8f9147-6ab9-4ae6-aaf5-10a673912975" providerId="ADAL" clId="{4EC5A143-9703-42C3-95DB-0C790A0FA701}" dt="2022-06-01T09:47:09.558" v="3"/>
        <pc:sldMkLst>
          <pc:docMk/>
          <pc:sldMk cId="803736607" sldId="2076137662"/>
        </pc:sldMkLst>
      </pc:sldChg>
      <pc:sldChg chg="ord">
        <pc:chgData name="Sevgi Uzungelis" userId="7a8f9147-6ab9-4ae6-aaf5-10a673912975" providerId="ADAL" clId="{4EC5A143-9703-42C3-95DB-0C790A0FA701}" dt="2022-06-01T09:46:47.841" v="1"/>
        <pc:sldMkLst>
          <pc:docMk/>
          <pc:sldMk cId="3731984453" sldId="2076137848"/>
        </pc:sldMkLst>
      </pc:sldChg>
      <pc:sldChg chg="addSp delSp modSp mod delAnim">
        <pc:chgData name="Sevgi Uzungelis" userId="7a8f9147-6ab9-4ae6-aaf5-10a673912975" providerId="ADAL" clId="{4EC5A143-9703-42C3-95DB-0C790A0FA701}" dt="2022-06-01T10:57:18.831" v="253" actId="313"/>
        <pc:sldMkLst>
          <pc:docMk/>
          <pc:sldMk cId="4097197419" sldId="2076137855"/>
        </pc:sldMkLst>
        <pc:spChg chg="mod">
          <ac:chgData name="Sevgi Uzungelis" userId="7a8f9147-6ab9-4ae6-aaf5-10a673912975" providerId="ADAL" clId="{4EC5A143-9703-42C3-95DB-0C790A0FA701}" dt="2022-06-01T10:57:18.831" v="253" actId="313"/>
          <ac:spMkLst>
            <pc:docMk/>
            <pc:sldMk cId="4097197419" sldId="2076137855"/>
            <ac:spMk id="4" creationId="{72C9FE05-70C0-4E54-9D95-0F457C35CF29}"/>
          </ac:spMkLst>
        </pc:spChg>
        <pc:spChg chg="del">
          <ac:chgData name="Sevgi Uzungelis" userId="7a8f9147-6ab9-4ae6-aaf5-10a673912975" providerId="ADAL" clId="{4EC5A143-9703-42C3-95DB-0C790A0FA701}" dt="2022-06-01T10:52:08.340" v="231" actId="478"/>
          <ac:spMkLst>
            <pc:docMk/>
            <pc:sldMk cId="4097197419" sldId="2076137855"/>
            <ac:spMk id="7" creationId="{CF8FF65B-1C16-40E8-8D44-9050269BC3EA}"/>
          </ac:spMkLst>
        </pc:spChg>
        <pc:spChg chg="add mod">
          <ac:chgData name="Sevgi Uzungelis" userId="7a8f9147-6ab9-4ae6-aaf5-10a673912975" providerId="ADAL" clId="{4EC5A143-9703-42C3-95DB-0C790A0FA701}" dt="2022-06-01T10:56:14.319" v="252" actId="1076"/>
          <ac:spMkLst>
            <pc:docMk/>
            <pc:sldMk cId="4097197419" sldId="2076137855"/>
            <ac:spMk id="13" creationId="{5127364B-F7E2-508F-C65C-3FB29EA3A76A}"/>
          </ac:spMkLst>
        </pc:spChg>
        <pc:spChg chg="mod">
          <ac:chgData name="Sevgi Uzungelis" userId="7a8f9147-6ab9-4ae6-aaf5-10a673912975" providerId="ADAL" clId="{4EC5A143-9703-42C3-95DB-0C790A0FA701}" dt="2022-06-01T10:52:14.697" v="233" actId="1076"/>
          <ac:spMkLst>
            <pc:docMk/>
            <pc:sldMk cId="4097197419" sldId="2076137855"/>
            <ac:spMk id="21" creationId="{2A59EA97-728F-454B-A0A6-8E77E6788817}"/>
          </ac:spMkLst>
        </pc:spChg>
        <pc:picChg chg="del">
          <ac:chgData name="Sevgi Uzungelis" userId="7a8f9147-6ab9-4ae6-aaf5-10a673912975" providerId="ADAL" clId="{4EC5A143-9703-42C3-95DB-0C790A0FA701}" dt="2022-06-01T10:52:08.340" v="231" actId="478"/>
          <ac:picMkLst>
            <pc:docMk/>
            <pc:sldMk cId="4097197419" sldId="2076137855"/>
            <ac:picMk id="8" creationId="{52C60E01-BBB6-4B6A-9C5A-47E280F1E1AA}"/>
          </ac:picMkLst>
        </pc:picChg>
        <pc:picChg chg="del">
          <ac:chgData name="Sevgi Uzungelis" userId="7a8f9147-6ab9-4ae6-aaf5-10a673912975" providerId="ADAL" clId="{4EC5A143-9703-42C3-95DB-0C790A0FA701}" dt="2022-06-01T10:52:03.688" v="230" actId="478"/>
          <ac:picMkLst>
            <pc:docMk/>
            <pc:sldMk cId="4097197419" sldId="2076137855"/>
            <ac:picMk id="10" creationId="{93AD802F-52D5-4613-9A3D-F7A61897E13C}"/>
          </ac:picMkLst>
        </pc:picChg>
      </pc:sldChg>
      <pc:sldChg chg="addSp modSp mod">
        <pc:chgData name="Sevgi Uzungelis" userId="7a8f9147-6ab9-4ae6-aaf5-10a673912975" providerId="ADAL" clId="{4EC5A143-9703-42C3-95DB-0C790A0FA701}" dt="2022-06-01T10:28:30.786" v="105" actId="1076"/>
        <pc:sldMkLst>
          <pc:docMk/>
          <pc:sldMk cId="1708360806" sldId="2076137856"/>
        </pc:sldMkLst>
        <pc:spChg chg="add mod">
          <ac:chgData name="Sevgi Uzungelis" userId="7a8f9147-6ab9-4ae6-aaf5-10a673912975" providerId="ADAL" clId="{4EC5A143-9703-42C3-95DB-0C790A0FA701}" dt="2022-06-01T10:28:30.786" v="105" actId="1076"/>
          <ac:spMkLst>
            <pc:docMk/>
            <pc:sldMk cId="1708360806" sldId="2076137856"/>
            <ac:spMk id="9" creationId="{44A7A154-FDB3-F2D1-0449-9DF491CC7283}"/>
          </ac:spMkLst>
        </pc:spChg>
        <pc:spChg chg="mod">
          <ac:chgData name="Sevgi Uzungelis" userId="7a8f9147-6ab9-4ae6-aaf5-10a673912975" providerId="ADAL" clId="{4EC5A143-9703-42C3-95DB-0C790A0FA701}" dt="2022-06-01T10:27:23.438" v="97" actId="1076"/>
          <ac:spMkLst>
            <pc:docMk/>
            <pc:sldMk cId="1708360806" sldId="2076137856"/>
            <ac:spMk id="12" creationId="{DF4B0096-4F74-4495-ACA5-C438BF90661A}"/>
          </ac:spMkLst>
        </pc:spChg>
      </pc:sldChg>
      <pc:sldChg chg="modSp mod modNotesTx">
        <pc:chgData name="Sevgi Uzungelis" userId="7a8f9147-6ab9-4ae6-aaf5-10a673912975" providerId="ADAL" clId="{4EC5A143-9703-42C3-95DB-0C790A0FA701}" dt="2022-06-01T13:54:36.209" v="360" actId="313"/>
        <pc:sldMkLst>
          <pc:docMk/>
          <pc:sldMk cId="1993928528" sldId="2076137894"/>
        </pc:sldMkLst>
        <pc:spChg chg="mod">
          <ac:chgData name="Sevgi Uzungelis" userId="7a8f9147-6ab9-4ae6-aaf5-10a673912975" providerId="ADAL" clId="{4EC5A143-9703-42C3-95DB-0C790A0FA701}" dt="2022-06-01T13:34:56.813" v="358" actId="313"/>
          <ac:spMkLst>
            <pc:docMk/>
            <pc:sldMk cId="1993928528" sldId="2076137894"/>
            <ac:spMk id="4" creationId="{72C9FE05-70C0-4E54-9D95-0F457C35CF29}"/>
          </ac:spMkLst>
        </pc:spChg>
      </pc:sldChg>
      <pc:sldChg chg="delSp modSp del mod">
        <pc:chgData name="Sevgi Uzungelis" userId="7a8f9147-6ab9-4ae6-aaf5-10a673912975" providerId="ADAL" clId="{4EC5A143-9703-42C3-95DB-0C790A0FA701}" dt="2022-06-01T13:25:57.322" v="335" actId="47"/>
        <pc:sldMkLst>
          <pc:docMk/>
          <pc:sldMk cId="626154351" sldId="2076137895"/>
        </pc:sldMkLst>
        <pc:spChg chg="mod">
          <ac:chgData name="Sevgi Uzungelis" userId="7a8f9147-6ab9-4ae6-aaf5-10a673912975" providerId="ADAL" clId="{4EC5A143-9703-42C3-95DB-0C790A0FA701}" dt="2022-06-01T13:22:12.246" v="307" actId="313"/>
          <ac:spMkLst>
            <pc:docMk/>
            <pc:sldMk cId="626154351" sldId="2076137895"/>
            <ac:spMk id="4" creationId="{72C9FE05-70C0-4E54-9D95-0F457C35CF29}"/>
          </ac:spMkLst>
        </pc:spChg>
        <pc:picChg chg="del">
          <ac:chgData name="Sevgi Uzungelis" userId="7a8f9147-6ab9-4ae6-aaf5-10a673912975" providerId="ADAL" clId="{4EC5A143-9703-42C3-95DB-0C790A0FA701}" dt="2022-06-01T13:25:53.931" v="334" actId="21"/>
          <ac:picMkLst>
            <pc:docMk/>
            <pc:sldMk cId="626154351" sldId="2076137895"/>
            <ac:picMk id="9" creationId="{1787D172-DDEE-468F-A7B2-1F268AD323DA}"/>
          </ac:picMkLst>
        </pc:picChg>
      </pc:sldChg>
      <pc:sldChg chg="modSp mod modShow">
        <pc:chgData name="Sevgi Uzungelis" userId="7a8f9147-6ab9-4ae6-aaf5-10a673912975" providerId="ADAL" clId="{4EC5A143-9703-42C3-95DB-0C790A0FA701}" dt="2022-06-01T10:33:22.131" v="129" actId="729"/>
        <pc:sldMkLst>
          <pc:docMk/>
          <pc:sldMk cId="858378415" sldId="2076137918"/>
        </pc:sldMkLst>
        <pc:spChg chg="mod">
          <ac:chgData name="Sevgi Uzungelis" userId="7a8f9147-6ab9-4ae6-aaf5-10a673912975" providerId="ADAL" clId="{4EC5A143-9703-42C3-95DB-0C790A0FA701}" dt="2022-06-01T10:11:11.184" v="11" actId="21"/>
          <ac:spMkLst>
            <pc:docMk/>
            <pc:sldMk cId="858378415" sldId="2076137918"/>
            <ac:spMk id="2" creationId="{27859CFC-1C9A-46E1-A3F4-FAA39C991D1F}"/>
          </ac:spMkLst>
        </pc:spChg>
      </pc:sldChg>
      <pc:sldChg chg="modSp del mod">
        <pc:chgData name="Sevgi Uzungelis" userId="7a8f9147-6ab9-4ae6-aaf5-10a673912975" providerId="ADAL" clId="{4EC5A143-9703-42C3-95DB-0C790A0FA701}" dt="2022-06-01T13:13:37.968" v="277" actId="47"/>
        <pc:sldMkLst>
          <pc:docMk/>
          <pc:sldMk cId="475433148" sldId="2147469432"/>
        </pc:sldMkLst>
        <pc:spChg chg="mod">
          <ac:chgData name="Sevgi Uzungelis" userId="7a8f9147-6ab9-4ae6-aaf5-10a673912975" providerId="ADAL" clId="{4EC5A143-9703-42C3-95DB-0C790A0FA701}" dt="2022-06-01T13:12:22.002" v="268" actId="20577"/>
          <ac:spMkLst>
            <pc:docMk/>
            <pc:sldMk cId="475433148" sldId="2147469432"/>
            <ac:spMk id="3" creationId="{6673913C-8CB9-3305-F6B9-CC49BB60FBF3}"/>
          </ac:spMkLst>
        </pc:spChg>
        <pc:spChg chg="mod">
          <ac:chgData name="Sevgi Uzungelis" userId="7a8f9147-6ab9-4ae6-aaf5-10a673912975" providerId="ADAL" clId="{4EC5A143-9703-42C3-95DB-0C790A0FA701}" dt="2022-06-01T10:56:00.333" v="250" actId="313"/>
          <ac:spMkLst>
            <pc:docMk/>
            <pc:sldMk cId="475433148" sldId="2147469432"/>
            <ac:spMk id="4" creationId="{72C9FE05-70C0-4E54-9D95-0F457C35CF29}"/>
          </ac:spMkLst>
        </pc:spChg>
      </pc:sldChg>
      <pc:sldChg chg="modSp mod">
        <pc:chgData name="Sevgi Uzungelis" userId="7a8f9147-6ab9-4ae6-aaf5-10a673912975" providerId="ADAL" clId="{4EC5A143-9703-42C3-95DB-0C790A0FA701}" dt="2022-06-01T13:17:08.514" v="306" actId="255"/>
        <pc:sldMkLst>
          <pc:docMk/>
          <pc:sldMk cId="2622116121" sldId="2147469433"/>
        </pc:sldMkLst>
        <pc:spChg chg="mod">
          <ac:chgData name="Sevgi Uzungelis" userId="7a8f9147-6ab9-4ae6-aaf5-10a673912975" providerId="ADAL" clId="{4EC5A143-9703-42C3-95DB-0C790A0FA701}" dt="2022-06-01T13:17:08.514" v="306" actId="255"/>
          <ac:spMkLst>
            <pc:docMk/>
            <pc:sldMk cId="2622116121" sldId="2147469433"/>
            <ac:spMk id="3" creationId="{7EC93A79-772A-425B-AA4C-DFEC954C16B3}"/>
          </ac:spMkLst>
        </pc:spChg>
        <pc:spChg chg="mod">
          <ac:chgData name="Sevgi Uzungelis" userId="7a8f9147-6ab9-4ae6-aaf5-10a673912975" providerId="ADAL" clId="{4EC5A143-9703-42C3-95DB-0C790A0FA701}" dt="2022-06-01T13:07:19.251" v="255" actId="313"/>
          <ac:spMkLst>
            <pc:docMk/>
            <pc:sldMk cId="2622116121" sldId="2147469433"/>
            <ac:spMk id="9" creationId="{E8D18BE6-E843-406C-B8B2-B7698C4C8FCE}"/>
          </ac:spMkLst>
        </pc:spChg>
      </pc:sldChg>
      <pc:sldChg chg="del">
        <pc:chgData name="Sevgi Uzungelis" userId="7a8f9147-6ab9-4ae6-aaf5-10a673912975" providerId="ADAL" clId="{4EC5A143-9703-42C3-95DB-0C790A0FA701}" dt="2022-06-01T10:20:11.119" v="31" actId="47"/>
        <pc:sldMkLst>
          <pc:docMk/>
          <pc:sldMk cId="4093370687" sldId="2147469446"/>
        </pc:sldMkLst>
      </pc:sldChg>
      <pc:sldChg chg="modSp mod">
        <pc:chgData name="Sevgi Uzungelis" userId="7a8f9147-6ab9-4ae6-aaf5-10a673912975" providerId="ADAL" clId="{4EC5A143-9703-42C3-95DB-0C790A0FA701}" dt="2022-06-01T10:39:00.659" v="165" actId="20577"/>
        <pc:sldMkLst>
          <pc:docMk/>
          <pc:sldMk cId="1573620983" sldId="2147469447"/>
        </pc:sldMkLst>
        <pc:spChg chg="mod">
          <ac:chgData name="Sevgi Uzungelis" userId="7a8f9147-6ab9-4ae6-aaf5-10a673912975" providerId="ADAL" clId="{4EC5A143-9703-42C3-95DB-0C790A0FA701}" dt="2022-06-01T10:39:00.659" v="165" actId="20577"/>
          <ac:spMkLst>
            <pc:docMk/>
            <pc:sldMk cId="1573620983" sldId="2147469447"/>
            <ac:spMk id="2" creationId="{27859CFC-1C9A-46E1-A3F4-FAA39C991D1F}"/>
          </ac:spMkLst>
        </pc:spChg>
        <pc:spChg chg="mod">
          <ac:chgData name="Sevgi Uzungelis" userId="7a8f9147-6ab9-4ae6-aaf5-10a673912975" providerId="ADAL" clId="{4EC5A143-9703-42C3-95DB-0C790A0FA701}" dt="2022-06-01T10:17:32.024" v="30" actId="1076"/>
          <ac:spMkLst>
            <pc:docMk/>
            <pc:sldMk cId="1573620983" sldId="2147469447"/>
            <ac:spMk id="8" creationId="{4D13FDA0-1723-4050-8EA1-0FDEC3827D82}"/>
          </ac:spMkLst>
        </pc:spChg>
      </pc:sldChg>
      <pc:sldChg chg="addSp delSp modSp mod ord">
        <pc:chgData name="Sevgi Uzungelis" userId="7a8f9147-6ab9-4ae6-aaf5-10a673912975" providerId="ADAL" clId="{4EC5A143-9703-42C3-95DB-0C790A0FA701}" dt="2022-06-01T13:13:21.355" v="276"/>
        <pc:sldMkLst>
          <pc:docMk/>
          <pc:sldMk cId="458649666" sldId="2147469448"/>
        </pc:sldMkLst>
        <pc:spChg chg="del">
          <ac:chgData name="Sevgi Uzungelis" userId="7a8f9147-6ab9-4ae6-aaf5-10a673912975" providerId="ADAL" clId="{4EC5A143-9703-42C3-95DB-0C790A0FA701}" dt="2022-06-01T13:12:50.544" v="271" actId="478"/>
          <ac:spMkLst>
            <pc:docMk/>
            <pc:sldMk cId="458649666" sldId="2147469448"/>
            <ac:spMk id="8" creationId="{8899A9B2-FD6C-3CF8-E5AB-6523D9C51FE6}"/>
          </ac:spMkLst>
        </pc:spChg>
        <pc:spChg chg="mod">
          <ac:chgData name="Sevgi Uzungelis" userId="7a8f9147-6ab9-4ae6-aaf5-10a673912975" providerId="ADAL" clId="{4EC5A143-9703-42C3-95DB-0C790A0FA701}" dt="2022-06-01T13:13:21.355" v="276"/>
          <ac:spMkLst>
            <pc:docMk/>
            <pc:sldMk cId="458649666" sldId="2147469448"/>
            <ac:spMk id="10" creationId="{5CB0659C-F380-4A19-1B49-05119CE38ABC}"/>
          </ac:spMkLst>
        </pc:spChg>
        <pc:spChg chg="add mod">
          <ac:chgData name="Sevgi Uzungelis" userId="7a8f9147-6ab9-4ae6-aaf5-10a673912975" providerId="ADAL" clId="{4EC5A143-9703-42C3-95DB-0C790A0FA701}" dt="2022-06-01T13:12:58.061" v="273" actId="1076"/>
          <ac:spMkLst>
            <pc:docMk/>
            <pc:sldMk cId="458649666" sldId="2147469448"/>
            <ac:spMk id="19" creationId="{D1D52706-39DA-B5AA-F3E4-F3A461270972}"/>
          </ac:spMkLst>
        </pc:spChg>
        <pc:spChg chg="mod">
          <ac:chgData name="Sevgi Uzungelis" userId="7a8f9147-6ab9-4ae6-aaf5-10a673912975" providerId="ADAL" clId="{4EC5A143-9703-42C3-95DB-0C790A0FA701}" dt="2022-06-01T13:06:37.249" v="254" actId="313"/>
          <ac:spMkLst>
            <pc:docMk/>
            <pc:sldMk cId="458649666" sldId="2147469448"/>
            <ac:spMk id="21" creationId="{B2417953-A279-0109-BB6D-35C7D4D0D692}"/>
          </ac:spMkLst>
        </pc:spChg>
        <pc:picChg chg="add mod">
          <ac:chgData name="Sevgi Uzungelis" userId="7a8f9147-6ab9-4ae6-aaf5-10a673912975" providerId="ADAL" clId="{4EC5A143-9703-42C3-95DB-0C790A0FA701}" dt="2022-06-01T13:13:08.265" v="275" actId="1076"/>
          <ac:picMkLst>
            <pc:docMk/>
            <pc:sldMk cId="458649666" sldId="2147469448"/>
            <ac:picMk id="6" creationId="{A3F3367E-639F-40D3-43A6-7514604EA312}"/>
          </ac:picMkLst>
        </pc:picChg>
      </pc:sldChg>
      <pc:sldChg chg="modSp mod">
        <pc:chgData name="Sevgi Uzungelis" userId="7a8f9147-6ab9-4ae6-aaf5-10a673912975" providerId="ADAL" clId="{4EC5A143-9703-42C3-95DB-0C790A0FA701}" dt="2022-06-01T10:42:14.915" v="175" actId="20577"/>
        <pc:sldMkLst>
          <pc:docMk/>
          <pc:sldMk cId="2317485922" sldId="2147469449"/>
        </pc:sldMkLst>
        <pc:spChg chg="mod">
          <ac:chgData name="Sevgi Uzungelis" userId="7a8f9147-6ab9-4ae6-aaf5-10a673912975" providerId="ADAL" clId="{4EC5A143-9703-42C3-95DB-0C790A0FA701}" dt="2022-06-01T10:42:14.915" v="175" actId="20577"/>
          <ac:spMkLst>
            <pc:docMk/>
            <pc:sldMk cId="2317485922" sldId="2147469449"/>
            <ac:spMk id="8" creationId="{8899A9B2-FD6C-3CF8-E5AB-6523D9C51FE6}"/>
          </ac:spMkLst>
        </pc:spChg>
        <pc:spChg chg="mod">
          <ac:chgData name="Sevgi Uzungelis" userId="7a8f9147-6ab9-4ae6-aaf5-10a673912975" providerId="ADAL" clId="{4EC5A143-9703-42C3-95DB-0C790A0FA701}" dt="2022-06-01T10:12:00.856" v="22" actId="1076"/>
          <ac:spMkLst>
            <pc:docMk/>
            <pc:sldMk cId="2317485922" sldId="2147469449"/>
            <ac:spMk id="20" creationId="{005E71FA-5316-34C9-E154-29FFD117EEA8}"/>
          </ac:spMkLst>
        </pc:spChg>
      </pc:sldChg>
      <pc:sldChg chg="addSp delSp modSp add mod">
        <pc:chgData name="Sevgi Uzungelis" userId="7a8f9147-6ab9-4ae6-aaf5-10a673912975" providerId="ADAL" clId="{4EC5A143-9703-42C3-95DB-0C790A0FA701}" dt="2022-06-01T10:25:51.751" v="62" actId="478"/>
        <pc:sldMkLst>
          <pc:docMk/>
          <pc:sldMk cId="1787282355" sldId="2147469456"/>
        </pc:sldMkLst>
        <pc:spChg chg="del">
          <ac:chgData name="Sevgi Uzungelis" userId="7a8f9147-6ab9-4ae6-aaf5-10a673912975" providerId="ADAL" clId="{4EC5A143-9703-42C3-95DB-0C790A0FA701}" dt="2022-06-01T10:25:47.950" v="59" actId="478"/>
          <ac:spMkLst>
            <pc:docMk/>
            <pc:sldMk cId="1787282355" sldId="2147469456"/>
            <ac:spMk id="2" creationId="{27859CFC-1C9A-46E1-A3F4-FAA39C991D1F}"/>
          </ac:spMkLst>
        </pc:spChg>
        <pc:spChg chg="del">
          <ac:chgData name="Sevgi Uzungelis" userId="7a8f9147-6ab9-4ae6-aaf5-10a673912975" providerId="ADAL" clId="{4EC5A143-9703-42C3-95DB-0C790A0FA701}" dt="2022-06-01T10:25:51.751" v="62" actId="478"/>
          <ac:spMkLst>
            <pc:docMk/>
            <pc:sldMk cId="1787282355" sldId="2147469456"/>
            <ac:spMk id="4" creationId="{67078E73-CE95-4AE0-B95C-ED1244E4C809}"/>
          </ac:spMkLst>
        </pc:spChg>
        <pc:spChg chg="mod">
          <ac:chgData name="Sevgi Uzungelis" userId="7a8f9147-6ab9-4ae6-aaf5-10a673912975" providerId="ADAL" clId="{4EC5A143-9703-42C3-95DB-0C790A0FA701}" dt="2022-06-01T10:24:35.900" v="58" actId="20577"/>
          <ac:spMkLst>
            <pc:docMk/>
            <pc:sldMk cId="1787282355" sldId="2147469456"/>
            <ac:spMk id="8" creationId="{4D13FDA0-1723-4050-8EA1-0FDEC3827D82}"/>
          </ac:spMkLst>
        </pc:spChg>
        <pc:spChg chg="add del mod">
          <ac:chgData name="Sevgi Uzungelis" userId="7a8f9147-6ab9-4ae6-aaf5-10a673912975" providerId="ADAL" clId="{4EC5A143-9703-42C3-95DB-0C790A0FA701}" dt="2022-06-01T10:25:50.316" v="61" actId="478"/>
          <ac:spMkLst>
            <pc:docMk/>
            <pc:sldMk cId="1787282355" sldId="2147469456"/>
            <ac:spMk id="10" creationId="{65249DCA-5E36-FDF0-3878-C93483D2452D}"/>
          </ac:spMkLst>
        </pc:spChg>
        <pc:picChg chg="del">
          <ac:chgData name="Sevgi Uzungelis" userId="7a8f9147-6ab9-4ae6-aaf5-10a673912975" providerId="ADAL" clId="{4EC5A143-9703-42C3-95DB-0C790A0FA701}" dt="2022-06-01T10:25:48.784" v="60" actId="478"/>
          <ac:picMkLst>
            <pc:docMk/>
            <pc:sldMk cId="1787282355" sldId="2147469456"/>
            <ac:picMk id="5122" creationId="{EF1B0097-64D1-443C-8A9C-51FA60AAFF92}"/>
          </ac:picMkLst>
        </pc:picChg>
      </pc:sldChg>
      <pc:sldChg chg="modSp add mod">
        <pc:chgData name="Sevgi Uzungelis" userId="7a8f9147-6ab9-4ae6-aaf5-10a673912975" providerId="ADAL" clId="{4EC5A143-9703-42C3-95DB-0C790A0FA701}" dt="2022-06-01T10:28:55.920" v="112" actId="20577"/>
        <pc:sldMkLst>
          <pc:docMk/>
          <pc:sldMk cId="1486849653" sldId="2147469457"/>
        </pc:sldMkLst>
        <pc:spChg chg="mod">
          <ac:chgData name="Sevgi Uzungelis" userId="7a8f9147-6ab9-4ae6-aaf5-10a673912975" providerId="ADAL" clId="{4EC5A143-9703-42C3-95DB-0C790A0FA701}" dt="2022-06-01T10:28:55.920" v="112" actId="20577"/>
          <ac:spMkLst>
            <pc:docMk/>
            <pc:sldMk cId="1486849653" sldId="2147469457"/>
            <ac:spMk id="8" creationId="{4D13FDA0-1723-4050-8EA1-0FDEC3827D82}"/>
          </ac:spMkLst>
        </pc:spChg>
      </pc:sldChg>
      <pc:sldChg chg="modSp mod">
        <pc:chgData name="Sevgi Uzungelis" userId="7a8f9147-6ab9-4ae6-aaf5-10a673912975" providerId="ADAL" clId="{4EC5A143-9703-42C3-95DB-0C790A0FA701}" dt="2022-06-01T10:33:07.455" v="128" actId="20577"/>
        <pc:sldMkLst>
          <pc:docMk/>
          <pc:sldMk cId="705587782" sldId="2147469458"/>
        </pc:sldMkLst>
        <pc:spChg chg="mod">
          <ac:chgData name="Sevgi Uzungelis" userId="7a8f9147-6ab9-4ae6-aaf5-10a673912975" providerId="ADAL" clId="{4EC5A143-9703-42C3-95DB-0C790A0FA701}" dt="2022-06-01T10:33:07.455" v="128" actId="20577"/>
          <ac:spMkLst>
            <pc:docMk/>
            <pc:sldMk cId="705587782" sldId="2147469458"/>
            <ac:spMk id="8" creationId="{4D13FDA0-1723-4050-8EA1-0FDEC3827D82}"/>
          </ac:spMkLst>
        </pc:spChg>
      </pc:sldChg>
      <pc:sldChg chg="addSp delSp modSp add mod delAnim modAnim">
        <pc:chgData name="Sevgi Uzungelis" userId="7a8f9147-6ab9-4ae6-aaf5-10a673912975" providerId="ADAL" clId="{4EC5A143-9703-42C3-95DB-0C790A0FA701}" dt="2022-06-01T10:54:39.162" v="237" actId="108"/>
        <pc:sldMkLst>
          <pc:docMk/>
          <pc:sldMk cId="1836021812" sldId="2147469459"/>
        </pc:sldMkLst>
        <pc:spChg chg="mod">
          <ac:chgData name="Sevgi Uzungelis" userId="7a8f9147-6ab9-4ae6-aaf5-10a673912975" providerId="ADAL" clId="{4EC5A143-9703-42C3-95DB-0C790A0FA701}" dt="2022-06-01T10:51:23.979" v="229" actId="20577"/>
          <ac:spMkLst>
            <pc:docMk/>
            <pc:sldMk cId="1836021812" sldId="2147469459"/>
            <ac:spMk id="2" creationId="{11B89988-DBBE-4995-A971-E9E08105E14F}"/>
          </ac:spMkLst>
        </pc:spChg>
        <pc:spChg chg="del">
          <ac:chgData name="Sevgi Uzungelis" userId="7a8f9147-6ab9-4ae6-aaf5-10a673912975" providerId="ADAL" clId="{4EC5A143-9703-42C3-95DB-0C790A0FA701}" dt="2022-06-01T10:48:35.531" v="178" actId="478"/>
          <ac:spMkLst>
            <pc:docMk/>
            <pc:sldMk cId="1836021812" sldId="2147469459"/>
            <ac:spMk id="3" creationId="{2C63DFDA-8637-4082-A042-07C920B63B05}"/>
          </ac:spMkLst>
        </pc:spChg>
        <pc:spChg chg="mod">
          <ac:chgData name="Sevgi Uzungelis" userId="7a8f9147-6ab9-4ae6-aaf5-10a673912975" providerId="ADAL" clId="{4EC5A143-9703-42C3-95DB-0C790A0FA701}" dt="2022-06-01T10:50:27.954" v="200" actId="313"/>
          <ac:spMkLst>
            <pc:docMk/>
            <pc:sldMk cId="1836021812" sldId="2147469459"/>
            <ac:spMk id="4" creationId="{72C9FE05-70C0-4E54-9D95-0F457C35CF29}"/>
          </ac:spMkLst>
        </pc:spChg>
        <pc:spChg chg="add del mod">
          <ac:chgData name="Sevgi Uzungelis" userId="7a8f9147-6ab9-4ae6-aaf5-10a673912975" providerId="ADAL" clId="{4EC5A143-9703-42C3-95DB-0C790A0FA701}" dt="2022-06-01T10:49:42.417" v="188" actId="478"/>
          <ac:spMkLst>
            <pc:docMk/>
            <pc:sldMk cId="1836021812" sldId="2147469459"/>
            <ac:spMk id="7" creationId="{ACBC7739-F0B5-F222-9A73-C25170EEDC7C}"/>
          </ac:spMkLst>
        </pc:spChg>
        <pc:spChg chg="add mod">
          <ac:chgData name="Sevgi Uzungelis" userId="7a8f9147-6ab9-4ae6-aaf5-10a673912975" providerId="ADAL" clId="{4EC5A143-9703-42C3-95DB-0C790A0FA701}" dt="2022-06-01T10:54:39.162" v="237" actId="108"/>
          <ac:spMkLst>
            <pc:docMk/>
            <pc:sldMk cId="1836021812" sldId="2147469459"/>
            <ac:spMk id="10" creationId="{E486698F-27E0-8066-F457-691083A6F40B}"/>
          </ac:spMkLst>
        </pc:spChg>
        <pc:spChg chg="del">
          <ac:chgData name="Sevgi Uzungelis" userId="7a8f9147-6ab9-4ae6-aaf5-10a673912975" providerId="ADAL" clId="{4EC5A143-9703-42C3-95DB-0C790A0FA701}" dt="2022-06-01T10:48:46.196" v="181" actId="478"/>
          <ac:spMkLst>
            <pc:docMk/>
            <pc:sldMk cId="1836021812" sldId="2147469459"/>
            <ac:spMk id="25" creationId="{BEE6B8C7-B8B0-44DA-B1C3-5E6B88BFD8F5}"/>
          </ac:spMkLst>
        </pc:spChg>
        <pc:picChg chg="del">
          <ac:chgData name="Sevgi Uzungelis" userId="7a8f9147-6ab9-4ae6-aaf5-10a673912975" providerId="ADAL" clId="{4EC5A143-9703-42C3-95DB-0C790A0FA701}" dt="2022-06-01T10:48:41.982" v="180" actId="478"/>
          <ac:picMkLst>
            <pc:docMk/>
            <pc:sldMk cId="1836021812" sldId="2147469459"/>
            <ac:picMk id="8" creationId="{8BA9404B-9D43-44EB-AC3B-DD69395C3573}"/>
          </ac:picMkLst>
        </pc:picChg>
        <pc:picChg chg="del">
          <ac:chgData name="Sevgi Uzungelis" userId="7a8f9147-6ab9-4ae6-aaf5-10a673912975" providerId="ADAL" clId="{4EC5A143-9703-42C3-95DB-0C790A0FA701}" dt="2022-06-01T10:48:38.913" v="179" actId="478"/>
          <ac:picMkLst>
            <pc:docMk/>
            <pc:sldMk cId="1836021812" sldId="2147469459"/>
            <ac:picMk id="23" creationId="{79F57E17-872A-4D1A-A6D5-99FB5462A958}"/>
          </ac:picMkLst>
        </pc:picChg>
      </pc:sldChg>
      <pc:sldChg chg="modSp add mod">
        <pc:chgData name="Sevgi Uzungelis" userId="7a8f9147-6ab9-4ae6-aaf5-10a673912975" providerId="ADAL" clId="{4EC5A143-9703-42C3-95DB-0C790A0FA701}" dt="2022-06-01T10:55:28.962" v="249" actId="1076"/>
        <pc:sldMkLst>
          <pc:docMk/>
          <pc:sldMk cId="2223266529" sldId="2147469460"/>
        </pc:sldMkLst>
        <pc:spChg chg="mod">
          <ac:chgData name="Sevgi Uzungelis" userId="7a8f9147-6ab9-4ae6-aaf5-10a673912975" providerId="ADAL" clId="{4EC5A143-9703-42C3-95DB-0C790A0FA701}" dt="2022-06-01T10:55:28.962" v="249" actId="1076"/>
          <ac:spMkLst>
            <pc:docMk/>
            <pc:sldMk cId="2223266529" sldId="2147469460"/>
            <ac:spMk id="10" creationId="{E486698F-27E0-8066-F457-691083A6F40B}"/>
          </ac:spMkLst>
        </pc:spChg>
      </pc:sldChg>
      <pc:sldChg chg="modSp add mod">
        <pc:chgData name="Sevgi Uzungelis" userId="7a8f9147-6ab9-4ae6-aaf5-10a673912975" providerId="ADAL" clId="{4EC5A143-9703-42C3-95DB-0C790A0FA701}" dt="2022-06-01T13:16:59.883" v="305" actId="27636"/>
        <pc:sldMkLst>
          <pc:docMk/>
          <pc:sldMk cId="4210978729" sldId="2147469466"/>
        </pc:sldMkLst>
        <pc:spChg chg="mod">
          <ac:chgData name="Sevgi Uzungelis" userId="7a8f9147-6ab9-4ae6-aaf5-10a673912975" providerId="ADAL" clId="{4EC5A143-9703-42C3-95DB-0C790A0FA701}" dt="2022-06-01T13:16:59.883" v="305" actId="27636"/>
          <ac:spMkLst>
            <pc:docMk/>
            <pc:sldMk cId="4210978729" sldId="2147469466"/>
            <ac:spMk id="3" creationId="{7EC93A79-772A-425B-AA4C-DFEC954C16B3}"/>
          </ac:spMkLst>
        </pc:spChg>
      </pc:sldChg>
      <pc:sldChg chg="addSp delSp modSp add mod">
        <pc:chgData name="Sevgi Uzungelis" userId="7a8f9147-6ab9-4ae6-aaf5-10a673912975" providerId="ADAL" clId="{4EC5A143-9703-42C3-95DB-0C790A0FA701}" dt="2022-06-01T13:25:21.733" v="331" actId="1076"/>
        <pc:sldMkLst>
          <pc:docMk/>
          <pc:sldMk cId="2131568989" sldId="2147469467"/>
        </pc:sldMkLst>
        <pc:spChg chg="mod">
          <ac:chgData name="Sevgi Uzungelis" userId="7a8f9147-6ab9-4ae6-aaf5-10a673912975" providerId="ADAL" clId="{4EC5A143-9703-42C3-95DB-0C790A0FA701}" dt="2022-06-01T13:25:21.733" v="331" actId="1076"/>
          <ac:spMkLst>
            <pc:docMk/>
            <pc:sldMk cId="2131568989" sldId="2147469467"/>
            <ac:spMk id="10" creationId="{5CB0659C-F380-4A19-1B49-05119CE38ABC}"/>
          </ac:spMkLst>
        </pc:spChg>
        <pc:spChg chg="mod">
          <ac:chgData name="Sevgi Uzungelis" userId="7a8f9147-6ab9-4ae6-aaf5-10a673912975" providerId="ADAL" clId="{4EC5A143-9703-42C3-95DB-0C790A0FA701}" dt="2022-06-01T13:24:51.654" v="329" actId="1076"/>
          <ac:spMkLst>
            <pc:docMk/>
            <pc:sldMk cId="2131568989" sldId="2147469467"/>
            <ac:spMk id="19" creationId="{D1D52706-39DA-B5AA-F3E4-F3A461270972}"/>
          </ac:spMkLst>
        </pc:spChg>
        <pc:picChg chg="add mod">
          <ac:chgData name="Sevgi Uzungelis" userId="7a8f9147-6ab9-4ae6-aaf5-10a673912975" providerId="ADAL" clId="{4EC5A143-9703-42C3-95DB-0C790A0FA701}" dt="2022-06-01T13:24:46.740" v="327" actId="1076"/>
          <ac:picMkLst>
            <pc:docMk/>
            <pc:sldMk cId="2131568989" sldId="2147469467"/>
            <ac:picMk id="2" creationId="{93A6975E-7046-2354-6F4C-CAA6632E0F99}"/>
          </ac:picMkLst>
        </pc:picChg>
        <pc:picChg chg="del">
          <ac:chgData name="Sevgi Uzungelis" userId="7a8f9147-6ab9-4ae6-aaf5-10a673912975" providerId="ADAL" clId="{4EC5A143-9703-42C3-95DB-0C790A0FA701}" dt="2022-06-01T13:24:26.996" v="310" actId="478"/>
          <ac:picMkLst>
            <pc:docMk/>
            <pc:sldMk cId="2131568989" sldId="2147469467"/>
            <ac:picMk id="6" creationId="{A3F3367E-639F-40D3-43A6-7514604EA312}"/>
          </ac:picMkLst>
        </pc:picChg>
      </pc:sldChg>
      <pc:sldChg chg="addSp delSp modSp mod">
        <pc:chgData name="Sevgi Uzungelis" userId="7a8f9147-6ab9-4ae6-aaf5-10a673912975" providerId="ADAL" clId="{4EC5A143-9703-42C3-95DB-0C790A0FA701}" dt="2022-06-01T13:30:12.594" v="357" actId="1076"/>
        <pc:sldMkLst>
          <pc:docMk/>
          <pc:sldMk cId="227038601" sldId="2147469468"/>
        </pc:sldMkLst>
        <pc:spChg chg="mod">
          <ac:chgData name="Sevgi Uzungelis" userId="7a8f9147-6ab9-4ae6-aaf5-10a673912975" providerId="ADAL" clId="{4EC5A143-9703-42C3-95DB-0C790A0FA701}" dt="2022-06-01T13:29:44.251" v="355" actId="1076"/>
          <ac:spMkLst>
            <pc:docMk/>
            <pc:sldMk cId="227038601" sldId="2147469468"/>
            <ac:spMk id="10" creationId="{5CB0659C-F380-4A19-1B49-05119CE38ABC}"/>
          </ac:spMkLst>
        </pc:spChg>
        <pc:spChg chg="mod">
          <ac:chgData name="Sevgi Uzungelis" userId="7a8f9147-6ab9-4ae6-aaf5-10a673912975" providerId="ADAL" clId="{4EC5A143-9703-42C3-95DB-0C790A0FA701}" dt="2022-06-01T13:30:11.100" v="356" actId="1076"/>
          <ac:spMkLst>
            <pc:docMk/>
            <pc:sldMk cId="227038601" sldId="2147469468"/>
            <ac:spMk id="19" creationId="{D1D52706-39DA-B5AA-F3E4-F3A461270972}"/>
          </ac:spMkLst>
        </pc:spChg>
        <pc:picChg chg="del">
          <ac:chgData name="Sevgi Uzungelis" userId="7a8f9147-6ab9-4ae6-aaf5-10a673912975" providerId="ADAL" clId="{4EC5A143-9703-42C3-95DB-0C790A0FA701}" dt="2022-06-01T13:26:00.599" v="336" actId="478"/>
          <ac:picMkLst>
            <pc:docMk/>
            <pc:sldMk cId="227038601" sldId="2147469468"/>
            <ac:picMk id="2" creationId="{93A6975E-7046-2354-6F4C-CAA6632E0F99}"/>
          </ac:picMkLst>
        </pc:picChg>
        <pc:picChg chg="add mod">
          <ac:chgData name="Sevgi Uzungelis" userId="7a8f9147-6ab9-4ae6-aaf5-10a673912975" providerId="ADAL" clId="{4EC5A143-9703-42C3-95DB-0C790A0FA701}" dt="2022-06-01T13:30:12.594" v="357" actId="1076"/>
          <ac:picMkLst>
            <pc:docMk/>
            <pc:sldMk cId="227038601" sldId="2147469468"/>
            <ac:picMk id="3" creationId="{691368D6-B3CA-CB6B-140A-201FD50EC79B}"/>
          </ac:picMkLst>
        </pc:picChg>
      </pc:sldChg>
    </pc:docChg>
  </pc:docChgLst>
  <pc:docChgLst>
    <pc:chgData name="Francisco Teles" userId="1b83a0f9-b08f-4654-b11d-861f5e64d4c8" providerId="ADAL" clId="{6889B3F5-E1F2-4720-8B18-27347A49DEE1}"/>
    <pc:docChg chg="undo custSel modSld">
      <pc:chgData name="Francisco Teles" userId="1b83a0f9-b08f-4654-b11d-861f5e64d4c8" providerId="ADAL" clId="{6889B3F5-E1F2-4720-8B18-27347A49DEE1}" dt="2022-05-30T09:18:11.008" v="33" actId="20577"/>
      <pc:docMkLst>
        <pc:docMk/>
      </pc:docMkLst>
      <pc:sldChg chg="mod modShow">
        <pc:chgData name="Francisco Teles" userId="1b83a0f9-b08f-4654-b11d-861f5e64d4c8" providerId="ADAL" clId="{6889B3F5-E1F2-4720-8B18-27347A49DEE1}" dt="2022-05-30T09:00:33.286" v="0" actId="729"/>
        <pc:sldMkLst>
          <pc:docMk/>
          <pc:sldMk cId="229348620" sldId="257"/>
        </pc:sldMkLst>
      </pc:sldChg>
      <pc:sldChg chg="mod modShow">
        <pc:chgData name="Francisco Teles" userId="1b83a0f9-b08f-4654-b11d-861f5e64d4c8" providerId="ADAL" clId="{6889B3F5-E1F2-4720-8B18-27347A49DEE1}" dt="2022-05-30T09:00:33.286" v="0" actId="729"/>
        <pc:sldMkLst>
          <pc:docMk/>
          <pc:sldMk cId="1208509638" sldId="268"/>
        </pc:sldMkLst>
      </pc:sldChg>
      <pc:sldChg chg="mod modShow">
        <pc:chgData name="Francisco Teles" userId="1b83a0f9-b08f-4654-b11d-861f5e64d4c8" providerId="ADAL" clId="{6889B3F5-E1F2-4720-8B18-27347A49DEE1}" dt="2022-05-30T09:00:33.286" v="0" actId="729"/>
        <pc:sldMkLst>
          <pc:docMk/>
          <pc:sldMk cId="2152944251" sldId="288"/>
        </pc:sldMkLst>
      </pc:sldChg>
      <pc:sldChg chg="mod modShow">
        <pc:chgData name="Francisco Teles" userId="1b83a0f9-b08f-4654-b11d-861f5e64d4c8" providerId="ADAL" clId="{6889B3F5-E1F2-4720-8B18-27347A49DEE1}" dt="2022-05-30T09:00:33.286" v="0" actId="729"/>
        <pc:sldMkLst>
          <pc:docMk/>
          <pc:sldMk cId="2956276998" sldId="356"/>
        </pc:sldMkLst>
      </pc:sldChg>
      <pc:sldChg chg="mod modShow">
        <pc:chgData name="Francisco Teles" userId="1b83a0f9-b08f-4654-b11d-861f5e64d4c8" providerId="ADAL" clId="{6889B3F5-E1F2-4720-8B18-27347A49DEE1}" dt="2022-05-30T09:00:33.286" v="0" actId="729"/>
        <pc:sldMkLst>
          <pc:docMk/>
          <pc:sldMk cId="3957722359" sldId="1660"/>
        </pc:sldMkLst>
      </pc:sldChg>
      <pc:sldChg chg="mod modShow">
        <pc:chgData name="Francisco Teles" userId="1b83a0f9-b08f-4654-b11d-861f5e64d4c8" providerId="ADAL" clId="{6889B3F5-E1F2-4720-8B18-27347A49DEE1}" dt="2022-05-30T09:00:33.286" v="0" actId="729"/>
        <pc:sldMkLst>
          <pc:docMk/>
          <pc:sldMk cId="3019498885" sldId="10124"/>
        </pc:sldMkLst>
      </pc:sldChg>
      <pc:sldChg chg="mod modShow">
        <pc:chgData name="Francisco Teles" userId="1b83a0f9-b08f-4654-b11d-861f5e64d4c8" providerId="ADAL" clId="{6889B3F5-E1F2-4720-8B18-27347A49DEE1}" dt="2022-05-30T09:00:33.286" v="0" actId="729"/>
        <pc:sldMkLst>
          <pc:docMk/>
          <pc:sldMk cId="852490423" sldId="10126"/>
        </pc:sldMkLst>
      </pc:sldChg>
      <pc:sldChg chg="mod modShow">
        <pc:chgData name="Francisco Teles" userId="1b83a0f9-b08f-4654-b11d-861f5e64d4c8" providerId="ADAL" clId="{6889B3F5-E1F2-4720-8B18-27347A49DEE1}" dt="2022-05-30T09:00:33.286" v="0" actId="729"/>
        <pc:sldMkLst>
          <pc:docMk/>
          <pc:sldMk cId="3622603687" sldId="10127"/>
        </pc:sldMkLst>
      </pc:sldChg>
      <pc:sldChg chg="mod modShow">
        <pc:chgData name="Francisco Teles" userId="1b83a0f9-b08f-4654-b11d-861f5e64d4c8" providerId="ADAL" clId="{6889B3F5-E1F2-4720-8B18-27347A49DEE1}" dt="2022-05-30T09:00:33.286" v="0" actId="729"/>
        <pc:sldMkLst>
          <pc:docMk/>
          <pc:sldMk cId="3029907233" sldId="10129"/>
        </pc:sldMkLst>
      </pc:sldChg>
      <pc:sldChg chg="mod modShow">
        <pc:chgData name="Francisco Teles" userId="1b83a0f9-b08f-4654-b11d-861f5e64d4c8" providerId="ADAL" clId="{6889B3F5-E1F2-4720-8B18-27347A49DEE1}" dt="2022-05-30T09:00:33.286" v="0" actId="729"/>
        <pc:sldMkLst>
          <pc:docMk/>
          <pc:sldMk cId="3654266068" sldId="10130"/>
        </pc:sldMkLst>
      </pc:sldChg>
      <pc:sldChg chg="mod modShow">
        <pc:chgData name="Francisco Teles" userId="1b83a0f9-b08f-4654-b11d-861f5e64d4c8" providerId="ADAL" clId="{6889B3F5-E1F2-4720-8B18-27347A49DEE1}" dt="2022-05-30T09:00:33.286" v="0" actId="729"/>
        <pc:sldMkLst>
          <pc:docMk/>
          <pc:sldMk cId="18922502" sldId="10132"/>
        </pc:sldMkLst>
      </pc:sldChg>
      <pc:sldChg chg="mod modShow">
        <pc:chgData name="Francisco Teles" userId="1b83a0f9-b08f-4654-b11d-861f5e64d4c8" providerId="ADAL" clId="{6889B3F5-E1F2-4720-8B18-27347A49DEE1}" dt="2022-05-30T09:00:33.286" v="0" actId="729"/>
        <pc:sldMkLst>
          <pc:docMk/>
          <pc:sldMk cId="1415295330" sldId="10133"/>
        </pc:sldMkLst>
      </pc:sldChg>
      <pc:sldChg chg="mod modShow">
        <pc:chgData name="Francisco Teles" userId="1b83a0f9-b08f-4654-b11d-861f5e64d4c8" providerId="ADAL" clId="{6889B3F5-E1F2-4720-8B18-27347A49DEE1}" dt="2022-05-30T09:00:33.286" v="0" actId="729"/>
        <pc:sldMkLst>
          <pc:docMk/>
          <pc:sldMk cId="1480520898" sldId="10134"/>
        </pc:sldMkLst>
      </pc:sldChg>
      <pc:sldChg chg="mod modShow">
        <pc:chgData name="Francisco Teles" userId="1b83a0f9-b08f-4654-b11d-861f5e64d4c8" providerId="ADAL" clId="{6889B3F5-E1F2-4720-8B18-27347A49DEE1}" dt="2022-05-30T09:00:33.286" v="0" actId="729"/>
        <pc:sldMkLst>
          <pc:docMk/>
          <pc:sldMk cId="3571032193" sldId="2076137115"/>
        </pc:sldMkLst>
      </pc:sldChg>
      <pc:sldChg chg="modSp mod">
        <pc:chgData name="Francisco Teles" userId="1b83a0f9-b08f-4654-b11d-861f5e64d4c8" providerId="ADAL" clId="{6889B3F5-E1F2-4720-8B18-27347A49DEE1}" dt="2022-05-30T09:18:11.008" v="33" actId="20577"/>
        <pc:sldMkLst>
          <pc:docMk/>
          <pc:sldMk cId="3731984453" sldId="2076137594"/>
        </pc:sldMkLst>
        <pc:spChg chg="mod">
          <ac:chgData name="Francisco Teles" userId="1b83a0f9-b08f-4654-b11d-861f5e64d4c8" providerId="ADAL" clId="{6889B3F5-E1F2-4720-8B18-27347A49DEE1}" dt="2022-05-30T09:18:11.008" v="33" actId="20577"/>
          <ac:spMkLst>
            <pc:docMk/>
            <pc:sldMk cId="3731984453" sldId="2076137594"/>
            <ac:spMk id="12" creationId="{41C34938-E620-45DB-9BA5-A3025F7E1249}"/>
          </ac:spMkLst>
        </pc:spChg>
      </pc:sldChg>
      <pc:sldChg chg="mod modShow">
        <pc:chgData name="Francisco Teles" userId="1b83a0f9-b08f-4654-b11d-861f5e64d4c8" providerId="ADAL" clId="{6889B3F5-E1F2-4720-8B18-27347A49DEE1}" dt="2022-05-30T09:00:33.286" v="0" actId="729"/>
        <pc:sldMkLst>
          <pc:docMk/>
          <pc:sldMk cId="784699881" sldId="2076137604"/>
        </pc:sldMkLst>
      </pc:sldChg>
      <pc:sldChg chg="mod modShow">
        <pc:chgData name="Francisco Teles" userId="1b83a0f9-b08f-4654-b11d-861f5e64d4c8" providerId="ADAL" clId="{6889B3F5-E1F2-4720-8B18-27347A49DEE1}" dt="2022-05-30T09:00:33.286" v="0" actId="729"/>
        <pc:sldMkLst>
          <pc:docMk/>
          <pc:sldMk cId="1571706273" sldId="2076137605"/>
        </pc:sldMkLst>
      </pc:sldChg>
      <pc:sldChg chg="mod modShow">
        <pc:chgData name="Francisco Teles" userId="1b83a0f9-b08f-4654-b11d-861f5e64d4c8" providerId="ADAL" clId="{6889B3F5-E1F2-4720-8B18-27347A49DEE1}" dt="2022-05-30T09:00:33.286" v="0" actId="729"/>
        <pc:sldMkLst>
          <pc:docMk/>
          <pc:sldMk cId="3208971622" sldId="2076137813"/>
        </pc:sldMkLst>
      </pc:sldChg>
      <pc:sldChg chg="mod modShow">
        <pc:chgData name="Francisco Teles" userId="1b83a0f9-b08f-4654-b11d-861f5e64d4c8" providerId="ADAL" clId="{6889B3F5-E1F2-4720-8B18-27347A49DEE1}" dt="2022-05-30T09:00:50.695" v="1" actId="729"/>
        <pc:sldMkLst>
          <pc:docMk/>
          <pc:sldMk cId="2556039428" sldId="2076137915"/>
        </pc:sldMkLst>
      </pc:sldChg>
      <pc:sldChg chg="mod modShow">
        <pc:chgData name="Francisco Teles" userId="1b83a0f9-b08f-4654-b11d-861f5e64d4c8" providerId="ADAL" clId="{6889B3F5-E1F2-4720-8B18-27347A49DEE1}" dt="2022-05-30T09:03:34.064" v="31" actId="729"/>
        <pc:sldMkLst>
          <pc:docMk/>
          <pc:sldMk cId="1494249151" sldId="2076137916"/>
        </pc:sldMkLst>
      </pc:sldChg>
      <pc:sldChg chg="modSp mod">
        <pc:chgData name="Francisco Teles" userId="1b83a0f9-b08f-4654-b11d-861f5e64d4c8" providerId="ADAL" clId="{6889B3F5-E1F2-4720-8B18-27347A49DEE1}" dt="2022-05-30T09:03:21.597" v="30" actId="1036"/>
        <pc:sldMkLst>
          <pc:docMk/>
          <pc:sldMk cId="3147223466" sldId="2076137917"/>
        </pc:sldMkLst>
        <pc:spChg chg="mod">
          <ac:chgData name="Francisco Teles" userId="1b83a0f9-b08f-4654-b11d-861f5e64d4c8" providerId="ADAL" clId="{6889B3F5-E1F2-4720-8B18-27347A49DEE1}" dt="2022-05-30T09:03:16.541" v="12" actId="14100"/>
          <ac:spMkLst>
            <pc:docMk/>
            <pc:sldMk cId="3147223466" sldId="2076137917"/>
            <ac:spMk id="3" creationId="{AAE7FAF6-C53A-42B8-A248-5A7F3E65FF81}"/>
          </ac:spMkLst>
        </pc:spChg>
        <pc:graphicFrameChg chg="mod">
          <ac:chgData name="Francisco Teles" userId="1b83a0f9-b08f-4654-b11d-861f5e64d4c8" providerId="ADAL" clId="{6889B3F5-E1F2-4720-8B18-27347A49DEE1}" dt="2022-05-30T09:03:21.597" v="30" actId="1036"/>
          <ac:graphicFrameMkLst>
            <pc:docMk/>
            <pc:sldMk cId="3147223466" sldId="2076137917"/>
            <ac:graphicFrameMk id="7" creationId="{00081F32-77C6-453C-822C-8B8942A7AD2C}"/>
          </ac:graphicFrameMkLst>
        </pc:graphicFrameChg>
      </pc:sldChg>
      <pc:sldChg chg="mod modShow">
        <pc:chgData name="Francisco Teles" userId="1b83a0f9-b08f-4654-b11d-861f5e64d4c8" providerId="ADAL" clId="{6889B3F5-E1F2-4720-8B18-27347A49DEE1}" dt="2022-05-30T09:00:33.286" v="0" actId="729"/>
        <pc:sldMkLst>
          <pc:docMk/>
          <pc:sldMk cId="321355592" sldId="2147469338"/>
        </pc:sldMkLst>
      </pc:sldChg>
      <pc:sldChg chg="mod modShow">
        <pc:chgData name="Francisco Teles" userId="1b83a0f9-b08f-4654-b11d-861f5e64d4c8" providerId="ADAL" clId="{6889B3F5-E1F2-4720-8B18-27347A49DEE1}" dt="2022-05-30T09:00:33.286" v="0" actId="729"/>
        <pc:sldMkLst>
          <pc:docMk/>
          <pc:sldMk cId="2587842582" sldId="2147469388"/>
        </pc:sldMkLst>
      </pc:sldChg>
      <pc:sldChg chg="mod modShow">
        <pc:chgData name="Francisco Teles" userId="1b83a0f9-b08f-4654-b11d-861f5e64d4c8" providerId="ADAL" clId="{6889B3F5-E1F2-4720-8B18-27347A49DEE1}" dt="2022-05-30T09:00:33.286" v="0" actId="729"/>
        <pc:sldMkLst>
          <pc:docMk/>
          <pc:sldMk cId="869852051" sldId="2147469389"/>
        </pc:sldMkLst>
      </pc:sldChg>
      <pc:sldChg chg="mod modShow">
        <pc:chgData name="Francisco Teles" userId="1b83a0f9-b08f-4654-b11d-861f5e64d4c8" providerId="ADAL" clId="{6889B3F5-E1F2-4720-8B18-27347A49DEE1}" dt="2022-05-30T09:00:33.286" v="0" actId="729"/>
        <pc:sldMkLst>
          <pc:docMk/>
          <pc:sldMk cId="3688707946" sldId="2147469417"/>
        </pc:sldMkLst>
      </pc:sldChg>
      <pc:sldChg chg="mod modShow">
        <pc:chgData name="Francisco Teles" userId="1b83a0f9-b08f-4654-b11d-861f5e64d4c8" providerId="ADAL" clId="{6889B3F5-E1F2-4720-8B18-27347A49DEE1}" dt="2022-05-30T09:00:33.286" v="0" actId="729"/>
        <pc:sldMkLst>
          <pc:docMk/>
          <pc:sldMk cId="358635284" sldId="2147469426"/>
        </pc:sldMkLst>
      </pc:sldChg>
    </pc:docChg>
  </pc:docChgLst>
  <pc:docChgLst>
    <pc:chgData name="Sevgi Uzungelis" userId="S::suzungelis@microsoft.com::7a8f9147-6ab9-4ae6-aaf5-10a673912975" providerId="AD" clId="Web-{57F1E167-4552-3655-3FAF-9C39DE5FE8C3}"/>
    <pc:docChg chg="mod addSld delSld modSld sldOrd addMainMaster modMainMaster modSection">
      <pc:chgData name="Sevgi Uzungelis" userId="S::suzungelis@microsoft.com::7a8f9147-6ab9-4ae6-aaf5-10a673912975" providerId="AD" clId="Web-{57F1E167-4552-3655-3FAF-9C39DE5FE8C3}" dt="2022-06-03T05:50:25.627" v="2130"/>
      <pc:docMkLst>
        <pc:docMk/>
      </pc:docMkLst>
      <pc:sldChg chg="del">
        <pc:chgData name="Sevgi Uzungelis" userId="S::suzungelis@microsoft.com::7a8f9147-6ab9-4ae6-aaf5-10a673912975" providerId="AD" clId="Web-{57F1E167-4552-3655-3FAF-9C39DE5FE8C3}" dt="2022-06-02T14:49:11.489" v="45"/>
        <pc:sldMkLst>
          <pc:docMk/>
          <pc:sldMk cId="4147637960" sldId="258"/>
        </pc:sldMkLst>
      </pc:sldChg>
      <pc:sldChg chg="del mod modShow">
        <pc:chgData name="Sevgi Uzungelis" userId="S::suzungelis@microsoft.com::7a8f9147-6ab9-4ae6-aaf5-10a673912975" providerId="AD" clId="Web-{57F1E167-4552-3655-3FAF-9C39DE5FE8C3}" dt="2022-06-02T15:11:52.559" v="70"/>
        <pc:sldMkLst>
          <pc:docMk/>
          <pc:sldMk cId="1151434883" sldId="260"/>
        </pc:sldMkLst>
      </pc:sldChg>
      <pc:sldChg chg="del mod modShow">
        <pc:chgData name="Sevgi Uzungelis" userId="S::suzungelis@microsoft.com::7a8f9147-6ab9-4ae6-aaf5-10a673912975" providerId="AD" clId="Web-{57F1E167-4552-3655-3FAF-9C39DE5FE8C3}" dt="2022-06-02T15:11:53.903" v="71"/>
        <pc:sldMkLst>
          <pc:docMk/>
          <pc:sldMk cId="3456365527" sldId="261"/>
        </pc:sldMkLst>
      </pc:sldChg>
      <pc:sldChg chg="del mod modShow">
        <pc:chgData name="Sevgi Uzungelis" userId="S::suzungelis@microsoft.com::7a8f9147-6ab9-4ae6-aaf5-10a673912975" providerId="AD" clId="Web-{57F1E167-4552-3655-3FAF-9C39DE5FE8C3}" dt="2022-06-02T15:11:55.559" v="72"/>
        <pc:sldMkLst>
          <pc:docMk/>
          <pc:sldMk cId="518785756" sldId="262"/>
        </pc:sldMkLst>
      </pc:sldChg>
      <pc:sldChg chg="del">
        <pc:chgData name="Sevgi Uzungelis" userId="S::suzungelis@microsoft.com::7a8f9147-6ab9-4ae6-aaf5-10a673912975" providerId="AD" clId="Web-{57F1E167-4552-3655-3FAF-9C39DE5FE8C3}" dt="2022-06-02T20:47:37.268" v="1323"/>
        <pc:sldMkLst>
          <pc:docMk/>
          <pc:sldMk cId="1799124155" sldId="263"/>
        </pc:sldMkLst>
      </pc:sldChg>
      <pc:sldChg chg="del">
        <pc:chgData name="Sevgi Uzungelis" userId="S::suzungelis@microsoft.com::7a8f9147-6ab9-4ae6-aaf5-10a673912975" providerId="AD" clId="Web-{57F1E167-4552-3655-3FAF-9C39DE5FE8C3}" dt="2022-06-02T15:12:00.497" v="74"/>
        <pc:sldMkLst>
          <pc:docMk/>
          <pc:sldMk cId="835394409" sldId="264"/>
        </pc:sldMkLst>
      </pc:sldChg>
      <pc:sldChg chg="del mod modShow">
        <pc:chgData name="Sevgi Uzungelis" userId="S::suzungelis@microsoft.com::7a8f9147-6ab9-4ae6-aaf5-10a673912975" providerId="AD" clId="Web-{57F1E167-4552-3655-3FAF-9C39DE5FE8C3}" dt="2022-06-02T15:11:57.778" v="73"/>
        <pc:sldMkLst>
          <pc:docMk/>
          <pc:sldMk cId="1128803084" sldId="265"/>
        </pc:sldMkLst>
      </pc:sldChg>
      <pc:sldChg chg="del">
        <pc:chgData name="Sevgi Uzungelis" userId="S::suzungelis@microsoft.com::7a8f9147-6ab9-4ae6-aaf5-10a673912975" providerId="AD" clId="Web-{57F1E167-4552-3655-3FAF-9C39DE5FE8C3}" dt="2022-06-02T15:12:02.200" v="75"/>
        <pc:sldMkLst>
          <pc:docMk/>
          <pc:sldMk cId="795617005" sldId="266"/>
        </pc:sldMkLst>
      </pc:sldChg>
      <pc:sldChg chg="del modCm">
        <pc:chgData name="Sevgi Uzungelis" userId="S::suzungelis@microsoft.com::7a8f9147-6ab9-4ae6-aaf5-10a673912975" providerId="AD" clId="Web-{57F1E167-4552-3655-3FAF-9C39DE5FE8C3}" dt="2022-06-02T20:36:05.707" v="1225"/>
        <pc:sldMkLst>
          <pc:docMk/>
          <pc:sldMk cId="3731984453" sldId="2076137594"/>
        </pc:sldMkLst>
      </pc:sldChg>
      <pc:sldChg chg="modSp">
        <pc:chgData name="Sevgi Uzungelis" userId="S::suzungelis@microsoft.com::7a8f9147-6ab9-4ae6-aaf5-10a673912975" providerId="AD" clId="Web-{57F1E167-4552-3655-3FAF-9C39DE5FE8C3}" dt="2022-06-02T11:01:10.212" v="25" actId="20577"/>
        <pc:sldMkLst>
          <pc:docMk/>
          <pc:sldMk cId="860540244" sldId="2076137608"/>
        </pc:sldMkLst>
        <pc:graphicFrameChg chg="modGraphic">
          <ac:chgData name="Sevgi Uzungelis" userId="S::suzungelis@microsoft.com::7a8f9147-6ab9-4ae6-aaf5-10a673912975" providerId="AD" clId="Web-{57F1E167-4552-3655-3FAF-9C39DE5FE8C3}" dt="2022-06-02T11:01:10.212" v="25" actId="20577"/>
          <ac:graphicFrameMkLst>
            <pc:docMk/>
            <pc:sldMk cId="860540244" sldId="2076137608"/>
            <ac:graphicFrameMk id="7" creationId="{00081F32-77C6-453C-822C-8B8942A7AD2C}"/>
          </ac:graphicFrameMkLst>
        </pc:graphicFrameChg>
      </pc:sldChg>
      <pc:sldChg chg="modCm">
        <pc:chgData name="Sevgi Uzungelis" userId="S::suzungelis@microsoft.com::7a8f9147-6ab9-4ae6-aaf5-10a673912975" providerId="AD" clId="Web-{57F1E167-4552-3655-3FAF-9C39DE5FE8C3}" dt="2022-06-02T10:47:48.263" v="19"/>
        <pc:sldMkLst>
          <pc:docMk/>
          <pc:sldMk cId="3731984453" sldId="2076137848"/>
        </pc:sldMkLst>
      </pc:sldChg>
      <pc:sldChg chg="modSp modCm">
        <pc:chgData name="Sevgi Uzungelis" userId="S::suzungelis@microsoft.com::7a8f9147-6ab9-4ae6-aaf5-10a673912975" providerId="AD" clId="Web-{57F1E167-4552-3655-3FAF-9C39DE5FE8C3}" dt="2022-06-02T21:01:28.842" v="1415" actId="1076"/>
        <pc:sldMkLst>
          <pc:docMk/>
          <pc:sldMk cId="374946333" sldId="2076137873"/>
        </pc:sldMkLst>
        <pc:spChg chg="mod">
          <ac:chgData name="Sevgi Uzungelis" userId="S::suzungelis@microsoft.com::7a8f9147-6ab9-4ae6-aaf5-10a673912975" providerId="AD" clId="Web-{57F1E167-4552-3655-3FAF-9C39DE5FE8C3}" dt="2022-06-02T20:59:30.684" v="1391" actId="1076"/>
          <ac:spMkLst>
            <pc:docMk/>
            <pc:sldMk cId="374946333" sldId="2076137873"/>
            <ac:spMk id="9" creationId="{D300C462-F65C-4CD8-ADC9-169D31458C21}"/>
          </ac:spMkLst>
        </pc:spChg>
        <pc:spChg chg="mod">
          <ac:chgData name="Sevgi Uzungelis" userId="S::suzungelis@microsoft.com::7a8f9147-6ab9-4ae6-aaf5-10a673912975" providerId="AD" clId="Web-{57F1E167-4552-3655-3FAF-9C39DE5FE8C3}" dt="2022-06-02T21:01:28.842" v="1415" actId="1076"/>
          <ac:spMkLst>
            <pc:docMk/>
            <pc:sldMk cId="374946333" sldId="2076137873"/>
            <ac:spMk id="12" creationId="{773AA28A-E9F8-4290-B9DD-0BF0A0DA616A}"/>
          </ac:spMkLst>
        </pc:spChg>
      </pc:sldChg>
      <pc:sldChg chg="addSp delSp modSp delAnim">
        <pc:chgData name="Sevgi Uzungelis" userId="S::suzungelis@microsoft.com::7a8f9147-6ab9-4ae6-aaf5-10a673912975" providerId="AD" clId="Web-{57F1E167-4552-3655-3FAF-9C39DE5FE8C3}" dt="2022-06-02T19:08:58.375" v="826" actId="20577"/>
        <pc:sldMkLst>
          <pc:docMk/>
          <pc:sldMk cId="1993928528" sldId="2076137894"/>
        </pc:sldMkLst>
        <pc:spChg chg="mod">
          <ac:chgData name="Sevgi Uzungelis" userId="S::suzungelis@microsoft.com::7a8f9147-6ab9-4ae6-aaf5-10a673912975" providerId="AD" clId="Web-{57F1E167-4552-3655-3FAF-9C39DE5FE8C3}" dt="2022-06-02T19:00:35.510" v="737" actId="20577"/>
          <ac:spMkLst>
            <pc:docMk/>
            <pc:sldMk cId="1993928528" sldId="2076137894"/>
            <ac:spMk id="2" creationId="{11B89988-DBBE-4995-A971-E9E08105E14F}"/>
          </ac:spMkLst>
        </pc:spChg>
        <pc:spChg chg="del">
          <ac:chgData name="Sevgi Uzungelis" userId="S::suzungelis@microsoft.com::7a8f9147-6ab9-4ae6-aaf5-10a673912975" providerId="AD" clId="Web-{57F1E167-4552-3655-3FAF-9C39DE5FE8C3}" dt="2022-06-02T19:00:51.572" v="738"/>
          <ac:spMkLst>
            <pc:docMk/>
            <pc:sldMk cId="1993928528" sldId="2076137894"/>
            <ac:spMk id="3" creationId="{2C63DFDA-8637-4082-A042-07C920B63B05}"/>
          </ac:spMkLst>
        </pc:spChg>
        <pc:spChg chg="add del mod">
          <ac:chgData name="Sevgi Uzungelis" userId="S::suzungelis@microsoft.com::7a8f9147-6ab9-4ae6-aaf5-10a673912975" providerId="AD" clId="Web-{57F1E167-4552-3655-3FAF-9C39DE5FE8C3}" dt="2022-06-02T19:00:52.307" v="739"/>
          <ac:spMkLst>
            <pc:docMk/>
            <pc:sldMk cId="1993928528" sldId="2076137894"/>
            <ac:spMk id="9" creationId="{FC33434C-5118-0BD4-9387-08B1990B79F7}"/>
          </ac:spMkLst>
        </pc:spChg>
        <pc:spChg chg="add mod">
          <ac:chgData name="Sevgi Uzungelis" userId="S::suzungelis@microsoft.com::7a8f9147-6ab9-4ae6-aaf5-10a673912975" providerId="AD" clId="Web-{57F1E167-4552-3655-3FAF-9C39DE5FE8C3}" dt="2022-06-02T19:08:58.375" v="826" actId="20577"/>
          <ac:spMkLst>
            <pc:docMk/>
            <pc:sldMk cId="1993928528" sldId="2076137894"/>
            <ac:spMk id="10" creationId="{457D773D-00C5-D166-C75B-FF9912C81065}"/>
          </ac:spMkLst>
        </pc:spChg>
        <pc:spChg chg="del">
          <ac:chgData name="Sevgi Uzungelis" userId="S::suzungelis@microsoft.com::7a8f9147-6ab9-4ae6-aaf5-10a673912975" providerId="AD" clId="Web-{57F1E167-4552-3655-3FAF-9C39DE5FE8C3}" dt="2022-06-02T19:00:55.307" v="742"/>
          <ac:spMkLst>
            <pc:docMk/>
            <pc:sldMk cId="1993928528" sldId="2076137894"/>
            <ac:spMk id="25" creationId="{BEE6B8C7-B8B0-44DA-B1C3-5E6B88BFD8F5}"/>
          </ac:spMkLst>
        </pc:spChg>
        <pc:picChg chg="del">
          <ac:chgData name="Sevgi Uzungelis" userId="S::suzungelis@microsoft.com::7a8f9147-6ab9-4ae6-aaf5-10a673912975" providerId="AD" clId="Web-{57F1E167-4552-3655-3FAF-9C39DE5FE8C3}" dt="2022-06-02T19:00:53.916" v="741"/>
          <ac:picMkLst>
            <pc:docMk/>
            <pc:sldMk cId="1993928528" sldId="2076137894"/>
            <ac:picMk id="8" creationId="{8BA9404B-9D43-44EB-AC3B-DD69395C3573}"/>
          </ac:picMkLst>
        </pc:picChg>
        <pc:picChg chg="del">
          <ac:chgData name="Sevgi Uzungelis" userId="S::suzungelis@microsoft.com::7a8f9147-6ab9-4ae6-aaf5-10a673912975" providerId="AD" clId="Web-{57F1E167-4552-3655-3FAF-9C39DE5FE8C3}" dt="2022-06-02T19:00:53.135" v="740"/>
          <ac:picMkLst>
            <pc:docMk/>
            <pc:sldMk cId="1993928528" sldId="2076137894"/>
            <ac:picMk id="23" creationId="{79F57E17-872A-4D1A-A6D5-99FB5462A958}"/>
          </ac:picMkLst>
        </pc:picChg>
      </pc:sldChg>
      <pc:sldChg chg="mod modShow">
        <pc:chgData name="Sevgi Uzungelis" userId="S::suzungelis@microsoft.com::7a8f9147-6ab9-4ae6-aaf5-10a673912975" providerId="AD" clId="Web-{57F1E167-4552-3655-3FAF-9C39DE5FE8C3}" dt="2022-06-02T14:49:43.583" v="46"/>
        <pc:sldMkLst>
          <pc:docMk/>
          <pc:sldMk cId="3489815367" sldId="2076137900"/>
        </pc:sldMkLst>
      </pc:sldChg>
      <pc:sldChg chg="modNotes">
        <pc:chgData name="Sevgi Uzungelis" userId="S::suzungelis@microsoft.com::7a8f9147-6ab9-4ae6-aaf5-10a673912975" providerId="AD" clId="Web-{57F1E167-4552-3655-3FAF-9C39DE5FE8C3}" dt="2022-06-02T23:49:37.899" v="1479"/>
        <pc:sldMkLst>
          <pc:docMk/>
          <pc:sldMk cId="3147223466" sldId="2076137917"/>
        </pc:sldMkLst>
      </pc:sldChg>
      <pc:sldChg chg="addSp delSp modSp modNotes">
        <pc:chgData name="Sevgi Uzungelis" userId="S::suzungelis@microsoft.com::7a8f9147-6ab9-4ae6-aaf5-10a673912975" providerId="AD" clId="Web-{57F1E167-4552-3655-3FAF-9C39DE5FE8C3}" dt="2022-06-03T05:40:34.293" v="2117"/>
        <pc:sldMkLst>
          <pc:docMk/>
          <pc:sldMk cId="193129335" sldId="2076137919"/>
        </pc:sldMkLst>
        <pc:spChg chg="del mod">
          <ac:chgData name="Sevgi Uzungelis" userId="S::suzungelis@microsoft.com::7a8f9147-6ab9-4ae6-aaf5-10a673912975" providerId="AD" clId="Web-{57F1E167-4552-3655-3FAF-9C39DE5FE8C3}" dt="2022-06-02T20:24:58.807" v="1083"/>
          <ac:spMkLst>
            <pc:docMk/>
            <pc:sldMk cId="193129335" sldId="2076137919"/>
            <ac:spMk id="2" creationId="{27859CFC-1C9A-46E1-A3F4-FAA39C991D1F}"/>
          </ac:spMkLst>
        </pc:spChg>
        <pc:spChg chg="mod">
          <ac:chgData name="Sevgi Uzungelis" userId="S::suzungelis@microsoft.com::7a8f9147-6ab9-4ae6-aaf5-10a673912975" providerId="AD" clId="Web-{57F1E167-4552-3655-3FAF-9C39DE5FE8C3}" dt="2022-06-02T20:24:43.917" v="1081" actId="1076"/>
          <ac:spMkLst>
            <pc:docMk/>
            <pc:sldMk cId="193129335" sldId="2076137919"/>
            <ac:spMk id="8" creationId="{4D13FDA0-1723-4050-8EA1-0FDEC3827D82}"/>
          </ac:spMkLst>
        </pc:spChg>
        <pc:spChg chg="add del mod">
          <ac:chgData name="Sevgi Uzungelis" userId="S::suzungelis@microsoft.com::7a8f9147-6ab9-4ae6-aaf5-10a673912975" providerId="AD" clId="Web-{57F1E167-4552-3655-3FAF-9C39DE5FE8C3}" dt="2022-06-02T20:25:39.605" v="1107"/>
          <ac:spMkLst>
            <pc:docMk/>
            <pc:sldMk cId="193129335" sldId="2076137919"/>
            <ac:spMk id="11" creationId="{D5BB71C1-54C7-2F87-4962-89CD0982031B}"/>
          </ac:spMkLst>
        </pc:spChg>
        <pc:spChg chg="add mod">
          <ac:chgData name="Sevgi Uzungelis" userId="S::suzungelis@microsoft.com::7a8f9147-6ab9-4ae6-aaf5-10a673912975" providerId="AD" clId="Web-{57F1E167-4552-3655-3FAF-9C39DE5FE8C3}" dt="2022-06-02T20:26:02.933" v="1112" actId="20577"/>
          <ac:spMkLst>
            <pc:docMk/>
            <pc:sldMk cId="193129335" sldId="2076137919"/>
            <ac:spMk id="12" creationId="{4EBE0266-53DA-FBF7-B350-5E486A93927E}"/>
          </ac:spMkLst>
        </pc:spChg>
        <pc:picChg chg="del">
          <ac:chgData name="Sevgi Uzungelis" userId="S::suzungelis@microsoft.com::7a8f9147-6ab9-4ae6-aaf5-10a673912975" providerId="AD" clId="Web-{57F1E167-4552-3655-3FAF-9C39DE5FE8C3}" dt="2022-06-02T20:24:47.401" v="1082"/>
          <ac:picMkLst>
            <pc:docMk/>
            <pc:sldMk cId="193129335" sldId="2076137919"/>
            <ac:picMk id="10" creationId="{B991E1D0-94C5-1C0A-CD65-EFBB96BC38AA}"/>
          </ac:picMkLst>
        </pc:picChg>
      </pc:sldChg>
      <pc:sldChg chg="mod modShow modCm">
        <pc:chgData name="Sevgi Uzungelis" userId="S::suzungelis@microsoft.com::7a8f9147-6ab9-4ae6-aaf5-10a673912975" providerId="AD" clId="Web-{57F1E167-4552-3655-3FAF-9C39DE5FE8C3}" dt="2022-06-02T11:12:50.691" v="38"/>
        <pc:sldMkLst>
          <pc:docMk/>
          <pc:sldMk cId="3542800529" sldId="2076137920"/>
        </pc:sldMkLst>
      </pc:sldChg>
      <pc:sldChg chg="del">
        <pc:chgData name="Sevgi Uzungelis" userId="S::suzungelis@microsoft.com::7a8f9147-6ab9-4ae6-aaf5-10a673912975" providerId="AD" clId="Web-{57F1E167-4552-3655-3FAF-9C39DE5FE8C3}" dt="2022-06-02T14:55:22.589" v="52"/>
        <pc:sldMkLst>
          <pc:docMk/>
          <pc:sldMk cId="647784142" sldId="2076137922"/>
        </pc:sldMkLst>
      </pc:sldChg>
      <pc:sldChg chg="del mod modShow modCm">
        <pc:chgData name="Sevgi Uzungelis" userId="S::suzungelis@microsoft.com::7a8f9147-6ab9-4ae6-aaf5-10a673912975" providerId="AD" clId="Web-{57F1E167-4552-3655-3FAF-9C39DE5FE8C3}" dt="2022-06-02T14:56:57.356" v="65"/>
        <pc:sldMkLst>
          <pc:docMk/>
          <pc:sldMk cId="355413002" sldId="2076137931"/>
        </pc:sldMkLst>
      </pc:sldChg>
      <pc:sldChg chg="del">
        <pc:chgData name="Sevgi Uzungelis" userId="S::suzungelis@microsoft.com::7a8f9147-6ab9-4ae6-aaf5-10a673912975" providerId="AD" clId="Web-{57F1E167-4552-3655-3FAF-9C39DE5FE8C3}" dt="2022-06-02T15:12:37.935" v="76"/>
        <pc:sldMkLst>
          <pc:docMk/>
          <pc:sldMk cId="3647234494" sldId="2076137942"/>
        </pc:sldMkLst>
      </pc:sldChg>
      <pc:sldChg chg="del">
        <pc:chgData name="Sevgi Uzungelis" userId="S::suzungelis@microsoft.com::7a8f9147-6ab9-4ae6-aaf5-10a673912975" providerId="AD" clId="Web-{57F1E167-4552-3655-3FAF-9C39DE5FE8C3}" dt="2022-06-02T14:56:54.434" v="64"/>
        <pc:sldMkLst>
          <pc:docMk/>
          <pc:sldMk cId="4006282418" sldId="2076137944"/>
        </pc:sldMkLst>
      </pc:sldChg>
      <pc:sldChg chg="modNotes">
        <pc:chgData name="Sevgi Uzungelis" userId="S::suzungelis@microsoft.com::7a8f9147-6ab9-4ae6-aaf5-10a673912975" providerId="AD" clId="Web-{57F1E167-4552-3655-3FAF-9C39DE5FE8C3}" dt="2022-06-03T03:11:24.788" v="1975"/>
        <pc:sldMkLst>
          <pc:docMk/>
          <pc:sldMk cId="1089283184" sldId="2147469427"/>
        </pc:sldMkLst>
      </pc:sldChg>
      <pc:sldChg chg="addCm modCm">
        <pc:chgData name="Sevgi Uzungelis" userId="S::suzungelis@microsoft.com::7a8f9147-6ab9-4ae6-aaf5-10a673912975" providerId="AD" clId="Web-{57F1E167-4552-3655-3FAF-9C39DE5FE8C3}" dt="2022-06-02T18:45:23.859" v="577"/>
        <pc:sldMkLst>
          <pc:docMk/>
          <pc:sldMk cId="1704376086" sldId="2147469445"/>
        </pc:sldMkLst>
      </pc:sldChg>
      <pc:sldChg chg="modNotes">
        <pc:chgData name="Sevgi Uzungelis" userId="S::suzungelis@microsoft.com::7a8f9147-6ab9-4ae6-aaf5-10a673912975" providerId="AD" clId="Web-{57F1E167-4552-3655-3FAF-9C39DE5FE8C3}" dt="2022-06-03T04:24:11.985" v="2060"/>
        <pc:sldMkLst>
          <pc:docMk/>
          <pc:sldMk cId="1573620983" sldId="2147469447"/>
        </pc:sldMkLst>
      </pc:sldChg>
      <pc:sldChg chg="modSp add del modCm modNotes">
        <pc:chgData name="Sevgi Uzungelis" userId="S::suzungelis@microsoft.com::7a8f9147-6ab9-4ae6-aaf5-10a673912975" providerId="AD" clId="Web-{57F1E167-4552-3655-3FAF-9C39DE5FE8C3}" dt="2022-06-02T18:51:24.550" v="608"/>
        <pc:sldMkLst>
          <pc:docMk/>
          <pc:sldMk cId="458649666" sldId="2147469448"/>
        </pc:sldMkLst>
        <pc:spChg chg="mod">
          <ac:chgData name="Sevgi Uzungelis" userId="S::suzungelis@microsoft.com::7a8f9147-6ab9-4ae6-aaf5-10a673912975" providerId="AD" clId="Web-{57F1E167-4552-3655-3FAF-9C39DE5FE8C3}" dt="2022-06-02T10:45:48.480" v="18" actId="1076"/>
          <ac:spMkLst>
            <pc:docMk/>
            <pc:sldMk cId="458649666" sldId="2147469448"/>
            <ac:spMk id="10" creationId="{5CB0659C-F380-4A19-1B49-05119CE38ABC}"/>
          </ac:spMkLst>
        </pc:spChg>
      </pc:sldChg>
      <pc:sldChg chg="addSp delSp modSp modNotes">
        <pc:chgData name="Sevgi Uzungelis" userId="S::suzungelis@microsoft.com::7a8f9147-6ab9-4ae6-aaf5-10a673912975" providerId="AD" clId="Web-{57F1E167-4552-3655-3FAF-9C39DE5FE8C3}" dt="2022-06-03T05:33:14.238" v="2108"/>
        <pc:sldMkLst>
          <pc:docMk/>
          <pc:sldMk cId="2317485922" sldId="2147469449"/>
        </pc:sldMkLst>
        <pc:spChg chg="mod">
          <ac:chgData name="Sevgi Uzungelis" userId="S::suzungelis@microsoft.com::7a8f9147-6ab9-4ae6-aaf5-10a673912975" providerId="AD" clId="Web-{57F1E167-4552-3655-3FAF-9C39DE5FE8C3}" dt="2022-06-02T20:04:11.538" v="849" actId="1076"/>
          <ac:spMkLst>
            <pc:docMk/>
            <pc:sldMk cId="2317485922" sldId="2147469449"/>
            <ac:spMk id="2" creationId="{BA783A38-CD29-7D57-3E48-F240402617AF}"/>
          </ac:spMkLst>
        </pc:spChg>
        <pc:spChg chg="add mod">
          <ac:chgData name="Sevgi Uzungelis" userId="S::suzungelis@microsoft.com::7a8f9147-6ab9-4ae6-aaf5-10a673912975" providerId="AD" clId="Web-{57F1E167-4552-3655-3FAF-9C39DE5FE8C3}" dt="2022-06-03T05:27:37.032" v="2103" actId="1076"/>
          <ac:spMkLst>
            <pc:docMk/>
            <pc:sldMk cId="2317485922" sldId="2147469449"/>
            <ac:spMk id="4" creationId="{B05240BF-EB3D-0062-12C1-ABFB0703F941}"/>
          </ac:spMkLst>
        </pc:spChg>
        <pc:spChg chg="add mod">
          <ac:chgData name="Sevgi Uzungelis" userId="S::suzungelis@microsoft.com::7a8f9147-6ab9-4ae6-aaf5-10a673912975" providerId="AD" clId="Web-{57F1E167-4552-3655-3FAF-9C39DE5FE8C3}" dt="2022-06-03T05:19:56.402" v="2096" actId="1076"/>
          <ac:spMkLst>
            <pc:docMk/>
            <pc:sldMk cId="2317485922" sldId="2147469449"/>
            <ac:spMk id="5" creationId="{E93F8975-DB3A-7C85-793E-87E08757D99D}"/>
          </ac:spMkLst>
        </pc:spChg>
        <pc:spChg chg="del mod">
          <ac:chgData name="Sevgi Uzungelis" userId="S::suzungelis@microsoft.com::7a8f9147-6ab9-4ae6-aaf5-10a673912975" providerId="AD" clId="Web-{57F1E167-4552-3655-3FAF-9C39DE5FE8C3}" dt="2022-06-02T20:04:36.523" v="854"/>
          <ac:spMkLst>
            <pc:docMk/>
            <pc:sldMk cId="2317485922" sldId="2147469449"/>
            <ac:spMk id="8" creationId="{8899A9B2-FD6C-3CF8-E5AB-6523D9C51FE6}"/>
          </ac:spMkLst>
        </pc:spChg>
        <pc:spChg chg="del">
          <ac:chgData name="Sevgi Uzungelis" userId="S::suzungelis@microsoft.com::7a8f9147-6ab9-4ae6-aaf5-10a673912975" providerId="AD" clId="Web-{57F1E167-4552-3655-3FAF-9C39DE5FE8C3}" dt="2022-06-02T20:04:30.179" v="851"/>
          <ac:spMkLst>
            <pc:docMk/>
            <pc:sldMk cId="2317485922" sldId="2147469449"/>
            <ac:spMk id="11" creationId="{2EBA3B55-3DD4-D453-690B-0224E0BAF86F}"/>
          </ac:spMkLst>
        </pc:spChg>
        <pc:picChg chg="del">
          <ac:chgData name="Sevgi Uzungelis" userId="S::suzungelis@microsoft.com::7a8f9147-6ab9-4ae6-aaf5-10a673912975" providerId="AD" clId="Web-{57F1E167-4552-3655-3FAF-9C39DE5FE8C3}" dt="2022-06-02T20:04:14.225" v="850"/>
          <ac:picMkLst>
            <pc:docMk/>
            <pc:sldMk cId="2317485922" sldId="2147469449"/>
            <ac:picMk id="9" creationId="{01AFDB58-75F3-CB65-DE39-B5465F8BF1DF}"/>
          </ac:picMkLst>
        </pc:picChg>
      </pc:sldChg>
      <pc:sldChg chg="addSp delSp modSp ord">
        <pc:chgData name="Sevgi Uzungelis" userId="S::suzungelis@microsoft.com::7a8f9147-6ab9-4ae6-aaf5-10a673912975" providerId="AD" clId="Web-{57F1E167-4552-3655-3FAF-9C39DE5FE8C3}" dt="2022-06-02T20:57:31.198" v="1386" actId="20577"/>
        <pc:sldMkLst>
          <pc:docMk/>
          <pc:sldMk cId="1534122948" sldId="2147469453"/>
        </pc:sldMkLst>
        <pc:spChg chg="add mod">
          <ac:chgData name="Sevgi Uzungelis" userId="S::suzungelis@microsoft.com::7a8f9147-6ab9-4ae6-aaf5-10a673912975" providerId="AD" clId="Web-{57F1E167-4552-3655-3FAF-9C39DE5FE8C3}" dt="2022-06-02T20:57:31.198" v="1386" actId="20577"/>
          <ac:spMkLst>
            <pc:docMk/>
            <pc:sldMk cId="1534122948" sldId="2147469453"/>
            <ac:spMk id="2" creationId="{18621192-5DB8-E8AA-A03F-3780D78BF3D9}"/>
          </ac:spMkLst>
        </pc:spChg>
        <pc:spChg chg="mod">
          <ac:chgData name="Sevgi Uzungelis" userId="S::suzungelis@microsoft.com::7a8f9147-6ab9-4ae6-aaf5-10a673912975" providerId="AD" clId="Web-{57F1E167-4552-3655-3FAF-9C39DE5FE8C3}" dt="2022-06-02T20:55:12.790" v="1346" actId="20577"/>
          <ac:spMkLst>
            <pc:docMk/>
            <pc:sldMk cId="1534122948" sldId="2147469453"/>
            <ac:spMk id="3" creationId="{6CC6F2AF-81AA-231A-A002-3CEDB86EEF9D}"/>
          </ac:spMkLst>
        </pc:spChg>
        <pc:spChg chg="del">
          <ac:chgData name="Sevgi Uzungelis" userId="S::suzungelis@microsoft.com::7a8f9147-6ab9-4ae6-aaf5-10a673912975" providerId="AD" clId="Web-{57F1E167-4552-3655-3FAF-9C39DE5FE8C3}" dt="2022-06-02T20:54:49.211" v="1336"/>
          <ac:spMkLst>
            <pc:docMk/>
            <pc:sldMk cId="1534122948" sldId="2147469453"/>
            <ac:spMk id="6" creationId="{256131D1-64BB-99B8-9C8D-7A614549BD56}"/>
          </ac:spMkLst>
        </pc:spChg>
        <pc:picChg chg="del">
          <ac:chgData name="Sevgi Uzungelis" userId="S::suzungelis@microsoft.com::7a8f9147-6ab9-4ae6-aaf5-10a673912975" providerId="AD" clId="Web-{57F1E167-4552-3655-3FAF-9C39DE5FE8C3}" dt="2022-06-02T20:54:47.242" v="1335"/>
          <ac:picMkLst>
            <pc:docMk/>
            <pc:sldMk cId="1534122948" sldId="2147469453"/>
            <ac:picMk id="5" creationId="{9F1A3B78-A050-AA6A-8F8E-48F1565D2B7F}"/>
          </ac:picMkLst>
        </pc:picChg>
      </pc:sldChg>
      <pc:sldChg chg="del">
        <pc:chgData name="Sevgi Uzungelis" userId="S::suzungelis@microsoft.com::7a8f9147-6ab9-4ae6-aaf5-10a673912975" providerId="AD" clId="Web-{57F1E167-4552-3655-3FAF-9C39DE5FE8C3}" dt="2022-06-02T18:51:38.957" v="609"/>
        <pc:sldMkLst>
          <pc:docMk/>
          <pc:sldMk cId="2131568989" sldId="2147469467"/>
        </pc:sldMkLst>
      </pc:sldChg>
      <pc:sldChg chg="delSp modSp del ord modNotes">
        <pc:chgData name="Sevgi Uzungelis" userId="S::suzungelis@microsoft.com::7a8f9147-6ab9-4ae6-aaf5-10a673912975" providerId="AD" clId="Web-{57F1E167-4552-3655-3FAF-9C39DE5FE8C3}" dt="2022-06-02T18:44:05.452" v="573"/>
        <pc:sldMkLst>
          <pc:docMk/>
          <pc:sldMk cId="227038601" sldId="2147469468"/>
        </pc:sldMkLst>
        <pc:spChg chg="del mod">
          <ac:chgData name="Sevgi Uzungelis" userId="S::suzungelis@microsoft.com::7a8f9147-6ab9-4ae6-aaf5-10a673912975" providerId="AD" clId="Web-{57F1E167-4552-3655-3FAF-9C39DE5FE8C3}" dt="2022-06-02T18:40:32.403" v="542"/>
          <ac:spMkLst>
            <pc:docMk/>
            <pc:sldMk cId="227038601" sldId="2147469468"/>
            <ac:spMk id="7" creationId="{46A80634-4BD2-95BB-3E79-FE8C63B634D1}"/>
          </ac:spMkLst>
        </pc:spChg>
        <pc:spChg chg="mod">
          <ac:chgData name="Sevgi Uzungelis" userId="S::suzungelis@microsoft.com::7a8f9147-6ab9-4ae6-aaf5-10a673912975" providerId="AD" clId="Web-{57F1E167-4552-3655-3FAF-9C39DE5FE8C3}" dt="2022-06-02T18:39:25.652" v="538" actId="20577"/>
          <ac:spMkLst>
            <pc:docMk/>
            <pc:sldMk cId="227038601" sldId="2147469468"/>
            <ac:spMk id="9" creationId="{F0497FE9-D76A-BA20-5FA8-4C656BFF15EC}"/>
          </ac:spMkLst>
        </pc:spChg>
        <pc:spChg chg="mod">
          <ac:chgData name="Sevgi Uzungelis" userId="S::suzungelis@microsoft.com::7a8f9147-6ab9-4ae6-aaf5-10a673912975" providerId="AD" clId="Web-{57F1E167-4552-3655-3FAF-9C39DE5FE8C3}" dt="2022-06-02T18:39:31.714" v="539" actId="1076"/>
          <ac:spMkLst>
            <pc:docMk/>
            <pc:sldMk cId="227038601" sldId="2147469468"/>
            <ac:spMk id="10" creationId="{5CB0659C-F380-4A19-1B49-05119CE38ABC}"/>
          </ac:spMkLst>
        </pc:spChg>
      </pc:sldChg>
      <pc:sldChg chg="modNotes">
        <pc:chgData name="Sevgi Uzungelis" userId="S::suzungelis@microsoft.com::7a8f9147-6ab9-4ae6-aaf5-10a673912975" providerId="AD" clId="Web-{57F1E167-4552-3655-3FAF-9C39DE5FE8C3}" dt="2022-06-03T05:19:47.324" v="2095"/>
        <pc:sldMkLst>
          <pc:docMk/>
          <pc:sldMk cId="3956140397" sldId="2147469474"/>
        </pc:sldMkLst>
      </pc:sldChg>
      <pc:sldChg chg="del modCm">
        <pc:chgData name="Sevgi Uzungelis" userId="S::suzungelis@microsoft.com::7a8f9147-6ab9-4ae6-aaf5-10a673912975" providerId="AD" clId="Web-{57F1E167-4552-3655-3FAF-9C39DE5FE8C3}" dt="2022-06-02T19:07:02.717" v="801"/>
        <pc:sldMkLst>
          <pc:docMk/>
          <pc:sldMk cId="662739611" sldId="2147469483"/>
        </pc:sldMkLst>
      </pc:sldChg>
      <pc:sldChg chg="del">
        <pc:chgData name="Sevgi Uzungelis" userId="S::suzungelis@microsoft.com::7a8f9147-6ab9-4ae6-aaf5-10a673912975" providerId="AD" clId="Web-{57F1E167-4552-3655-3FAF-9C39DE5FE8C3}" dt="2022-06-02T19:07:05.670" v="803"/>
        <pc:sldMkLst>
          <pc:docMk/>
          <pc:sldMk cId="1368869117" sldId="2147469484"/>
        </pc:sldMkLst>
      </pc:sldChg>
      <pc:sldChg chg="del">
        <pc:chgData name="Sevgi Uzungelis" userId="S::suzungelis@microsoft.com::7a8f9147-6ab9-4ae6-aaf5-10a673912975" providerId="AD" clId="Web-{57F1E167-4552-3655-3FAF-9C39DE5FE8C3}" dt="2022-06-02T19:07:03.967" v="802"/>
        <pc:sldMkLst>
          <pc:docMk/>
          <pc:sldMk cId="3521226172" sldId="2147469485"/>
        </pc:sldMkLst>
      </pc:sldChg>
      <pc:sldChg chg="del">
        <pc:chgData name="Sevgi Uzungelis" userId="S::suzungelis@microsoft.com::7a8f9147-6ab9-4ae6-aaf5-10a673912975" providerId="AD" clId="Web-{57F1E167-4552-3655-3FAF-9C39DE5FE8C3}" dt="2022-06-02T20:35:53.645" v="1221"/>
        <pc:sldMkLst>
          <pc:docMk/>
          <pc:sldMk cId="3253072641" sldId="2147469486"/>
        </pc:sldMkLst>
      </pc:sldChg>
      <pc:sldChg chg="del">
        <pc:chgData name="Sevgi Uzungelis" userId="S::suzungelis@microsoft.com::7a8f9147-6ab9-4ae6-aaf5-10a673912975" providerId="AD" clId="Web-{57F1E167-4552-3655-3FAF-9C39DE5FE8C3}" dt="2022-06-02T20:24:09.713" v="1077"/>
        <pc:sldMkLst>
          <pc:docMk/>
          <pc:sldMk cId="3614695885" sldId="2147469487"/>
        </pc:sldMkLst>
      </pc:sldChg>
      <pc:sldChg chg="del">
        <pc:chgData name="Sevgi Uzungelis" userId="S::suzungelis@microsoft.com::7a8f9147-6ab9-4ae6-aaf5-10a673912975" providerId="AD" clId="Web-{57F1E167-4552-3655-3FAF-9C39DE5FE8C3}" dt="2022-06-02T20:35:57.910" v="1222"/>
        <pc:sldMkLst>
          <pc:docMk/>
          <pc:sldMk cId="2677645834" sldId="2147469488"/>
        </pc:sldMkLst>
      </pc:sldChg>
      <pc:sldChg chg="del">
        <pc:chgData name="Sevgi Uzungelis" userId="S::suzungelis@microsoft.com::7a8f9147-6ab9-4ae6-aaf5-10a673912975" providerId="AD" clId="Web-{57F1E167-4552-3655-3FAF-9C39DE5FE8C3}" dt="2022-06-02T20:36:01.817" v="1223"/>
        <pc:sldMkLst>
          <pc:docMk/>
          <pc:sldMk cId="485259897" sldId="2147469489"/>
        </pc:sldMkLst>
      </pc:sldChg>
      <pc:sldChg chg="modSp del">
        <pc:chgData name="Sevgi Uzungelis" userId="S::suzungelis@microsoft.com::7a8f9147-6ab9-4ae6-aaf5-10a673912975" providerId="AD" clId="Web-{57F1E167-4552-3655-3FAF-9C39DE5FE8C3}" dt="2022-06-02T20:35:37.426" v="1220"/>
        <pc:sldMkLst>
          <pc:docMk/>
          <pc:sldMk cId="4120612992" sldId="2147469491"/>
        </pc:sldMkLst>
        <pc:spChg chg="mod">
          <ac:chgData name="Sevgi Uzungelis" userId="S::suzungelis@microsoft.com::7a8f9147-6ab9-4ae6-aaf5-10a673912975" providerId="AD" clId="Web-{57F1E167-4552-3655-3FAF-9C39DE5FE8C3}" dt="2022-06-02T11:11:14.236" v="29" actId="20577"/>
          <ac:spMkLst>
            <pc:docMk/>
            <pc:sldMk cId="4120612992" sldId="2147469491"/>
            <ac:spMk id="2" creationId="{27859CFC-1C9A-46E1-A3F4-FAA39C991D1F}"/>
          </ac:spMkLst>
        </pc:spChg>
      </pc:sldChg>
      <pc:sldChg chg="del">
        <pc:chgData name="Sevgi Uzungelis" userId="S::suzungelis@microsoft.com::7a8f9147-6ab9-4ae6-aaf5-10a673912975" providerId="AD" clId="Web-{57F1E167-4552-3655-3FAF-9C39DE5FE8C3}" dt="2022-06-02T20:36:03.692" v="1224"/>
        <pc:sldMkLst>
          <pc:docMk/>
          <pc:sldMk cId="3037327818" sldId="2147469492"/>
        </pc:sldMkLst>
      </pc:sldChg>
      <pc:sldChg chg="del">
        <pc:chgData name="Sevgi Uzungelis" userId="S::suzungelis@microsoft.com::7a8f9147-6ab9-4ae6-aaf5-10a673912975" providerId="AD" clId="Web-{57F1E167-4552-3655-3FAF-9C39DE5FE8C3}" dt="2022-06-02T14:53:32.915" v="47"/>
        <pc:sldMkLst>
          <pc:docMk/>
          <pc:sldMk cId="927905221" sldId="2147469494"/>
        </pc:sldMkLst>
      </pc:sldChg>
      <pc:sldChg chg="del">
        <pc:chgData name="Sevgi Uzungelis" userId="S::suzungelis@microsoft.com::7a8f9147-6ab9-4ae6-aaf5-10a673912975" providerId="AD" clId="Web-{57F1E167-4552-3655-3FAF-9C39DE5FE8C3}" dt="2022-06-02T14:53:34.556" v="48"/>
        <pc:sldMkLst>
          <pc:docMk/>
          <pc:sldMk cId="3460946479" sldId="2147469495"/>
        </pc:sldMkLst>
      </pc:sldChg>
      <pc:sldChg chg="modCm">
        <pc:chgData name="Sevgi Uzungelis" userId="S::suzungelis@microsoft.com::7a8f9147-6ab9-4ae6-aaf5-10a673912975" providerId="AD" clId="Web-{57F1E167-4552-3655-3FAF-9C39DE5FE8C3}" dt="2022-06-02T21:12:53.101" v="1473"/>
        <pc:sldMkLst>
          <pc:docMk/>
          <pc:sldMk cId="3058542142" sldId="2147469496"/>
        </pc:sldMkLst>
      </pc:sldChg>
      <pc:sldChg chg="del">
        <pc:chgData name="Sevgi Uzungelis" userId="S::suzungelis@microsoft.com::7a8f9147-6ab9-4ae6-aaf5-10a673912975" providerId="AD" clId="Web-{57F1E167-4552-3655-3FAF-9C39DE5FE8C3}" dt="2022-06-02T21:04:32.594" v="1445"/>
        <pc:sldMkLst>
          <pc:docMk/>
          <pc:sldMk cId="2936681241" sldId="2147469497"/>
        </pc:sldMkLst>
      </pc:sldChg>
      <pc:sldChg chg="modSp del modCm">
        <pc:chgData name="Sevgi Uzungelis" userId="S::suzungelis@microsoft.com::7a8f9147-6ab9-4ae6-aaf5-10a673912975" providerId="AD" clId="Web-{57F1E167-4552-3655-3FAF-9C39DE5FE8C3}" dt="2022-06-02T21:04:36.813" v="1446"/>
        <pc:sldMkLst>
          <pc:docMk/>
          <pc:sldMk cId="3940182734" sldId="2147469498"/>
        </pc:sldMkLst>
        <pc:spChg chg="mod">
          <ac:chgData name="Sevgi Uzungelis" userId="S::suzungelis@microsoft.com::7a8f9147-6ab9-4ae6-aaf5-10a673912975" providerId="AD" clId="Web-{57F1E167-4552-3655-3FAF-9C39DE5FE8C3}" dt="2022-06-02T14:54:36.526" v="50" actId="20577"/>
          <ac:spMkLst>
            <pc:docMk/>
            <pc:sldMk cId="3940182734" sldId="2147469498"/>
            <ac:spMk id="3" creationId="{6CC6F2AF-81AA-231A-A002-3CEDB86EEF9D}"/>
          </ac:spMkLst>
        </pc:spChg>
      </pc:sldChg>
      <pc:sldChg chg="modSp del modCm">
        <pc:chgData name="Sevgi Uzungelis" userId="S::suzungelis@microsoft.com::7a8f9147-6ab9-4ae6-aaf5-10a673912975" providerId="AD" clId="Web-{57F1E167-4552-3655-3FAF-9C39DE5FE8C3}" dt="2022-06-02T21:04:44.345" v="1447"/>
        <pc:sldMkLst>
          <pc:docMk/>
          <pc:sldMk cId="305824185" sldId="2147469499"/>
        </pc:sldMkLst>
        <pc:spChg chg="mod">
          <ac:chgData name="Sevgi Uzungelis" userId="S::suzungelis@microsoft.com::7a8f9147-6ab9-4ae6-aaf5-10a673912975" providerId="AD" clId="Web-{57F1E167-4552-3655-3FAF-9C39DE5FE8C3}" dt="2022-06-02T14:55:38.214" v="60" actId="20577"/>
          <ac:spMkLst>
            <pc:docMk/>
            <pc:sldMk cId="305824185" sldId="2147469499"/>
            <ac:spMk id="12" creationId="{773AA28A-E9F8-4290-B9DD-0BF0A0DA616A}"/>
          </ac:spMkLst>
        </pc:spChg>
      </pc:sldChg>
      <pc:sldChg chg="del">
        <pc:chgData name="Sevgi Uzungelis" userId="S::suzungelis@microsoft.com::7a8f9147-6ab9-4ae6-aaf5-10a673912975" providerId="AD" clId="Web-{57F1E167-4552-3655-3FAF-9C39DE5FE8C3}" dt="2022-06-02T21:04:48.392" v="1448"/>
        <pc:sldMkLst>
          <pc:docMk/>
          <pc:sldMk cId="1403785997" sldId="2147469500"/>
        </pc:sldMkLst>
      </pc:sldChg>
      <pc:sldChg chg="del">
        <pc:chgData name="Sevgi Uzungelis" userId="S::suzungelis@microsoft.com::7a8f9147-6ab9-4ae6-aaf5-10a673912975" providerId="AD" clId="Web-{57F1E167-4552-3655-3FAF-9C39DE5FE8C3}" dt="2022-06-02T20:24:07.775" v="1076"/>
        <pc:sldMkLst>
          <pc:docMk/>
          <pc:sldMk cId="1453667040" sldId="2147469508"/>
        </pc:sldMkLst>
      </pc:sldChg>
      <pc:sldChg chg="addSp delSp modSp add ord replId modNotes">
        <pc:chgData name="Sevgi Uzungelis" userId="S::suzungelis@microsoft.com::7a8f9147-6ab9-4ae6-aaf5-10a673912975" providerId="AD" clId="Web-{57F1E167-4552-3655-3FAF-9C39DE5FE8C3}" dt="2022-06-03T05:14:11.461" v="2090"/>
        <pc:sldMkLst>
          <pc:docMk/>
          <pc:sldMk cId="1172539814" sldId="2147469509"/>
        </pc:sldMkLst>
        <pc:spChg chg="mod">
          <ac:chgData name="Sevgi Uzungelis" userId="S::suzungelis@microsoft.com::7a8f9147-6ab9-4ae6-aaf5-10a673912975" providerId="AD" clId="Web-{57F1E167-4552-3655-3FAF-9C39DE5FE8C3}" dt="2022-06-02T18:25:59.768" v="393" actId="20577"/>
          <ac:spMkLst>
            <pc:docMk/>
            <pc:sldMk cId="1172539814" sldId="2147469509"/>
            <ac:spMk id="2" creationId="{0E7B0580-6DD7-495E-92DB-7D39C940D3F9}"/>
          </ac:spMkLst>
        </pc:spChg>
        <pc:spChg chg="del">
          <ac:chgData name="Sevgi Uzungelis" userId="S::suzungelis@microsoft.com::7a8f9147-6ab9-4ae6-aaf5-10a673912975" providerId="AD" clId="Web-{57F1E167-4552-3655-3FAF-9C39DE5FE8C3}" dt="2022-06-02T17:38:10.516" v="243"/>
          <ac:spMkLst>
            <pc:docMk/>
            <pc:sldMk cId="1172539814" sldId="2147469509"/>
            <ac:spMk id="3" creationId="{AAE7FAF6-C53A-42B8-A248-5A7F3E65FF81}"/>
          </ac:spMkLst>
        </pc:spChg>
        <pc:spChg chg="add mod">
          <ac:chgData name="Sevgi Uzungelis" userId="S::suzungelis@microsoft.com::7a8f9147-6ab9-4ae6-aaf5-10a673912975" providerId="AD" clId="Web-{57F1E167-4552-3655-3FAF-9C39DE5FE8C3}" dt="2022-06-02T18:14:38.103" v="298" actId="1076"/>
          <ac:spMkLst>
            <pc:docMk/>
            <pc:sldMk cId="1172539814" sldId="2147469509"/>
            <ac:spMk id="32" creationId="{F7C51F6A-43FC-2844-8DCD-C97A68DC8E2E}"/>
          </ac:spMkLst>
        </pc:spChg>
        <pc:spChg chg="add mod">
          <ac:chgData name="Sevgi Uzungelis" userId="S::suzungelis@microsoft.com::7a8f9147-6ab9-4ae6-aaf5-10a673912975" providerId="AD" clId="Web-{57F1E167-4552-3655-3FAF-9C39DE5FE8C3}" dt="2022-06-02T18:27:04.394" v="397" actId="1076"/>
          <ac:spMkLst>
            <pc:docMk/>
            <pc:sldMk cId="1172539814" sldId="2147469509"/>
            <ac:spMk id="33" creationId="{1A7DD22A-E557-ADAD-7017-4228B2A7FA21}"/>
          </ac:spMkLst>
        </pc:spChg>
        <pc:graphicFrameChg chg="del">
          <ac:chgData name="Sevgi Uzungelis" userId="S::suzungelis@microsoft.com::7a8f9147-6ab9-4ae6-aaf5-10a673912975" providerId="AD" clId="Web-{57F1E167-4552-3655-3FAF-9C39DE5FE8C3}" dt="2022-06-02T17:38:06.453" v="242"/>
          <ac:graphicFrameMkLst>
            <pc:docMk/>
            <pc:sldMk cId="1172539814" sldId="2147469509"/>
            <ac:graphicFrameMk id="7" creationId="{00081F32-77C6-453C-822C-8B8942A7AD2C}"/>
          </ac:graphicFrameMkLst>
        </pc:graphicFrameChg>
        <pc:picChg chg="add del mod">
          <ac:chgData name="Sevgi Uzungelis" userId="S::suzungelis@microsoft.com::7a8f9147-6ab9-4ae6-aaf5-10a673912975" providerId="AD" clId="Web-{57F1E167-4552-3655-3FAF-9C39DE5FE8C3}" dt="2022-06-02T18:09:24.334" v="266"/>
          <ac:picMkLst>
            <pc:docMk/>
            <pc:sldMk cId="1172539814" sldId="2147469509"/>
            <ac:picMk id="30" creationId="{E9625B95-942F-1F1D-322D-F7CB45E6D4E4}"/>
          </ac:picMkLst>
        </pc:picChg>
        <pc:picChg chg="add mod">
          <ac:chgData name="Sevgi Uzungelis" userId="S::suzungelis@microsoft.com::7a8f9147-6ab9-4ae6-aaf5-10a673912975" providerId="AD" clId="Web-{57F1E167-4552-3655-3FAF-9C39DE5FE8C3}" dt="2022-06-02T18:15:02.432" v="300" actId="1076"/>
          <ac:picMkLst>
            <pc:docMk/>
            <pc:sldMk cId="1172539814" sldId="2147469509"/>
            <ac:picMk id="31" creationId="{F755AA8C-2B2B-4900-D634-161DEDBCF065}"/>
          </ac:picMkLst>
        </pc:picChg>
      </pc:sldChg>
      <pc:sldChg chg="addSp delSp modSp add del ord replId">
        <pc:chgData name="Sevgi Uzungelis" userId="S::suzungelis@microsoft.com::7a8f9147-6ab9-4ae6-aaf5-10a673912975" providerId="AD" clId="Web-{57F1E167-4552-3655-3FAF-9C39DE5FE8C3}" dt="2022-06-02T16:52:42.508" v="169"/>
        <pc:sldMkLst>
          <pc:docMk/>
          <pc:sldMk cId="3203439844" sldId="2147469509"/>
        </pc:sldMkLst>
        <pc:spChg chg="del">
          <ac:chgData name="Sevgi Uzungelis" userId="S::suzungelis@microsoft.com::7a8f9147-6ab9-4ae6-aaf5-10a673912975" providerId="AD" clId="Web-{57F1E167-4552-3655-3FAF-9C39DE5FE8C3}" dt="2022-06-02T16:52:32.570" v="167"/>
          <ac:spMkLst>
            <pc:docMk/>
            <pc:sldMk cId="3203439844" sldId="2147469509"/>
            <ac:spMk id="7" creationId="{46A80634-4BD2-95BB-3E79-FE8C63B634D1}"/>
          </ac:spMkLst>
        </pc:spChg>
        <pc:spChg chg="mod">
          <ac:chgData name="Sevgi Uzungelis" userId="S::suzungelis@microsoft.com::7a8f9147-6ab9-4ae6-aaf5-10a673912975" providerId="AD" clId="Web-{57F1E167-4552-3655-3FAF-9C39DE5FE8C3}" dt="2022-06-02T16:51:11.428" v="158" actId="1076"/>
          <ac:spMkLst>
            <pc:docMk/>
            <pc:sldMk cId="3203439844" sldId="2147469509"/>
            <ac:spMk id="19" creationId="{D1D52706-39DA-B5AA-F3E4-F3A461270972}"/>
          </ac:spMkLst>
        </pc:spChg>
        <pc:picChg chg="add mod modCrop">
          <ac:chgData name="Sevgi Uzungelis" userId="S::suzungelis@microsoft.com::7a8f9147-6ab9-4ae6-aaf5-10a673912975" providerId="AD" clId="Web-{57F1E167-4552-3655-3FAF-9C39DE5FE8C3}" dt="2022-06-02T16:52:02.382" v="166" actId="14100"/>
          <ac:picMkLst>
            <pc:docMk/>
            <pc:sldMk cId="3203439844" sldId="2147469509"/>
            <ac:picMk id="2" creationId="{1F1B833A-02A7-B6FD-88F7-4D04AEC18DB4}"/>
          </ac:picMkLst>
        </pc:picChg>
        <pc:picChg chg="del">
          <ac:chgData name="Sevgi Uzungelis" userId="S::suzungelis@microsoft.com::7a8f9147-6ab9-4ae6-aaf5-10a673912975" providerId="AD" clId="Web-{57F1E167-4552-3655-3FAF-9C39DE5FE8C3}" dt="2022-06-02T16:50:58.365" v="153"/>
          <ac:picMkLst>
            <pc:docMk/>
            <pc:sldMk cId="3203439844" sldId="2147469509"/>
            <ac:picMk id="3" creationId="{691368D6-B3CA-CB6B-140A-201FD50EC79B}"/>
          </ac:picMkLst>
        </pc:picChg>
      </pc:sldChg>
      <pc:sldChg chg="addSp delSp modSp add replId modNotes">
        <pc:chgData name="Sevgi Uzungelis" userId="S::suzungelis@microsoft.com::7a8f9147-6ab9-4ae6-aaf5-10a673912975" providerId="AD" clId="Web-{57F1E167-4552-3655-3FAF-9C39DE5FE8C3}" dt="2022-06-03T03:42:23.137" v="2054"/>
        <pc:sldMkLst>
          <pc:docMk/>
          <pc:sldMk cId="204502856" sldId="2147469510"/>
        </pc:sldMkLst>
        <pc:spChg chg="add mod">
          <ac:chgData name="Sevgi Uzungelis" userId="S::suzungelis@microsoft.com::7a8f9147-6ab9-4ae6-aaf5-10a673912975" providerId="AD" clId="Web-{57F1E167-4552-3655-3FAF-9C39DE5FE8C3}" dt="2022-06-02T18:34:42.914" v="482" actId="1076"/>
          <ac:spMkLst>
            <pc:docMk/>
            <pc:sldMk cId="204502856" sldId="2147469510"/>
            <ac:spMk id="3" creationId="{5CB2D301-6EA0-C2F3-B620-30B25A243118}"/>
          </ac:spMkLst>
        </pc:spChg>
        <pc:spChg chg="mod">
          <ac:chgData name="Sevgi Uzungelis" userId="S::suzungelis@microsoft.com::7a8f9147-6ab9-4ae6-aaf5-10a673912975" providerId="AD" clId="Web-{57F1E167-4552-3655-3FAF-9C39DE5FE8C3}" dt="2022-06-02T18:44:37.796" v="576" actId="1076"/>
          <ac:spMkLst>
            <pc:docMk/>
            <pc:sldMk cId="204502856" sldId="2147469510"/>
            <ac:spMk id="10" creationId="{5CB0659C-F380-4A19-1B49-05119CE38ABC}"/>
          </ac:spMkLst>
        </pc:spChg>
        <pc:spChg chg="del">
          <ac:chgData name="Sevgi Uzungelis" userId="S::suzungelis@microsoft.com::7a8f9147-6ab9-4ae6-aaf5-10a673912975" providerId="AD" clId="Web-{57F1E167-4552-3655-3FAF-9C39DE5FE8C3}" dt="2022-06-02T18:20:50.201" v="338"/>
          <ac:spMkLst>
            <pc:docMk/>
            <pc:sldMk cId="204502856" sldId="2147469510"/>
            <ac:spMk id="19" creationId="{D1D52706-39DA-B5AA-F3E4-F3A461270972}"/>
          </ac:spMkLst>
        </pc:spChg>
        <pc:picChg chg="del">
          <ac:chgData name="Sevgi Uzungelis" userId="S::suzungelis@microsoft.com::7a8f9147-6ab9-4ae6-aaf5-10a673912975" providerId="AD" clId="Web-{57F1E167-4552-3655-3FAF-9C39DE5FE8C3}" dt="2022-06-02T18:20:51.014" v="339"/>
          <ac:picMkLst>
            <pc:docMk/>
            <pc:sldMk cId="204502856" sldId="2147469510"/>
            <ac:picMk id="2" creationId="{93A6975E-7046-2354-6F4C-CAA6632E0F99}"/>
          </ac:picMkLst>
        </pc:picChg>
      </pc:sldChg>
      <pc:sldChg chg="addSp delSp modSp add del replId modNotes">
        <pc:chgData name="Sevgi Uzungelis" userId="S::suzungelis@microsoft.com::7a8f9147-6ab9-4ae6-aaf5-10a673912975" providerId="AD" clId="Web-{57F1E167-4552-3655-3FAF-9C39DE5FE8C3}" dt="2022-06-02T17:30:00.088" v="237"/>
        <pc:sldMkLst>
          <pc:docMk/>
          <pc:sldMk cId="3244129664" sldId="2147469510"/>
        </pc:sldMkLst>
        <pc:spChg chg="mod">
          <ac:chgData name="Sevgi Uzungelis" userId="S::suzungelis@microsoft.com::7a8f9147-6ab9-4ae6-aaf5-10a673912975" providerId="AD" clId="Web-{57F1E167-4552-3655-3FAF-9C39DE5FE8C3}" dt="2022-06-02T16:54:23.213" v="220" actId="20577"/>
          <ac:spMkLst>
            <pc:docMk/>
            <pc:sldMk cId="3244129664" sldId="2147469510"/>
            <ac:spMk id="2" creationId="{0E7B0580-6DD7-495E-92DB-7D39C940D3F9}"/>
          </ac:spMkLst>
        </pc:spChg>
        <pc:spChg chg="del">
          <ac:chgData name="Sevgi Uzungelis" userId="S::suzungelis@microsoft.com::7a8f9147-6ab9-4ae6-aaf5-10a673912975" providerId="AD" clId="Web-{57F1E167-4552-3655-3FAF-9C39DE5FE8C3}" dt="2022-06-02T16:52:52.336" v="171"/>
          <ac:spMkLst>
            <pc:docMk/>
            <pc:sldMk cId="3244129664" sldId="2147469510"/>
            <ac:spMk id="3" creationId="{AAE7FAF6-C53A-42B8-A248-5A7F3E65FF81}"/>
          </ac:spMkLst>
        </pc:spChg>
        <pc:graphicFrameChg chg="del">
          <ac:chgData name="Sevgi Uzungelis" userId="S::suzungelis@microsoft.com::7a8f9147-6ab9-4ae6-aaf5-10a673912975" providerId="AD" clId="Web-{57F1E167-4552-3655-3FAF-9C39DE5FE8C3}" dt="2022-06-02T16:52:50.430" v="170"/>
          <ac:graphicFrameMkLst>
            <pc:docMk/>
            <pc:sldMk cId="3244129664" sldId="2147469510"/>
            <ac:graphicFrameMk id="7" creationId="{00081F32-77C6-453C-822C-8B8942A7AD2C}"/>
          </ac:graphicFrameMkLst>
        </pc:graphicFrameChg>
        <pc:picChg chg="add mod">
          <ac:chgData name="Sevgi Uzungelis" userId="S::suzungelis@microsoft.com::7a8f9147-6ab9-4ae6-aaf5-10a673912975" providerId="AD" clId="Web-{57F1E167-4552-3655-3FAF-9C39DE5FE8C3}" dt="2022-06-02T16:53:40.072" v="178" actId="1076"/>
          <ac:picMkLst>
            <pc:docMk/>
            <pc:sldMk cId="3244129664" sldId="2147469510"/>
            <ac:picMk id="30" creationId="{8EA4A77F-82A7-56D4-C1D9-AA2AB4EC2BD9}"/>
          </ac:picMkLst>
        </pc:picChg>
      </pc:sldChg>
      <pc:sldChg chg="delSp modSp new del ord">
        <pc:chgData name="Sevgi Uzungelis" userId="S::suzungelis@microsoft.com::7a8f9147-6ab9-4ae6-aaf5-10a673912975" providerId="AD" clId="Web-{57F1E167-4552-3655-3FAF-9C39DE5FE8C3}" dt="2022-06-02T18:09:13.287" v="263"/>
        <pc:sldMkLst>
          <pc:docMk/>
          <pc:sldMk cId="4289438772" sldId="2147469510"/>
        </pc:sldMkLst>
        <pc:spChg chg="mod">
          <ac:chgData name="Sevgi Uzungelis" userId="S::suzungelis@microsoft.com::7a8f9147-6ab9-4ae6-aaf5-10a673912975" providerId="AD" clId="Web-{57F1E167-4552-3655-3FAF-9C39DE5FE8C3}" dt="2022-06-02T18:09:00.350" v="260" actId="1076"/>
          <ac:spMkLst>
            <pc:docMk/>
            <pc:sldMk cId="4289438772" sldId="2147469510"/>
            <ac:spMk id="2" creationId="{F62FA447-1745-77ED-C2FB-624780E51A70}"/>
          </ac:spMkLst>
        </pc:spChg>
        <pc:spChg chg="del">
          <ac:chgData name="Sevgi Uzungelis" userId="S::suzungelis@microsoft.com::7a8f9147-6ab9-4ae6-aaf5-10a673912975" providerId="AD" clId="Web-{57F1E167-4552-3655-3FAF-9C39DE5FE8C3}" dt="2022-06-02T18:08:58.178" v="259"/>
          <ac:spMkLst>
            <pc:docMk/>
            <pc:sldMk cId="4289438772" sldId="2147469510"/>
            <ac:spMk id="3" creationId="{3E88C6B4-68BA-4377-FA20-F4FDD294E885}"/>
          </ac:spMkLst>
        </pc:spChg>
      </pc:sldChg>
      <pc:sldChg chg="modSp add del replId">
        <pc:chgData name="Sevgi Uzungelis" userId="S::suzungelis@microsoft.com::7a8f9147-6ab9-4ae6-aaf5-10a673912975" providerId="AD" clId="Web-{57F1E167-4552-3655-3FAF-9C39DE5FE8C3}" dt="2022-06-02T18:34:53.789" v="483"/>
        <pc:sldMkLst>
          <pc:docMk/>
          <pc:sldMk cId="3993717152" sldId="2147469511"/>
        </pc:sldMkLst>
        <pc:spChg chg="mod">
          <ac:chgData name="Sevgi Uzungelis" userId="S::suzungelis@microsoft.com::7a8f9147-6ab9-4ae6-aaf5-10a673912975" providerId="AD" clId="Web-{57F1E167-4552-3655-3FAF-9C39DE5FE8C3}" dt="2022-06-02T18:34:27.930" v="473" actId="20577"/>
          <ac:spMkLst>
            <pc:docMk/>
            <pc:sldMk cId="3993717152" sldId="2147469511"/>
            <ac:spMk id="3" creationId="{5CB2D301-6EA0-C2F3-B620-30B25A243118}"/>
          </ac:spMkLst>
        </pc:spChg>
        <pc:spChg chg="mod">
          <ac:chgData name="Sevgi Uzungelis" userId="S::suzungelis@microsoft.com::7a8f9147-6ab9-4ae6-aaf5-10a673912975" providerId="AD" clId="Web-{57F1E167-4552-3655-3FAF-9C39DE5FE8C3}" dt="2022-06-02T18:29:42.880" v="415" actId="1076"/>
          <ac:spMkLst>
            <pc:docMk/>
            <pc:sldMk cId="3993717152" sldId="2147469511"/>
            <ac:spMk id="10" creationId="{5CB0659C-F380-4A19-1B49-05119CE38ABC}"/>
          </ac:spMkLst>
        </pc:spChg>
      </pc:sldChg>
      <pc:sldChg chg="addSp delSp modSp add replId delAnim modNotes">
        <pc:chgData name="Sevgi Uzungelis" userId="S::suzungelis@microsoft.com::7a8f9147-6ab9-4ae6-aaf5-10a673912975" providerId="AD" clId="Web-{57F1E167-4552-3655-3FAF-9C39DE5FE8C3}" dt="2022-06-03T03:01:29.516" v="1944"/>
        <pc:sldMkLst>
          <pc:docMk/>
          <pc:sldMk cId="2353870063" sldId="2147469512"/>
        </pc:sldMkLst>
        <pc:spChg chg="mod">
          <ac:chgData name="Sevgi Uzungelis" userId="S::suzungelis@microsoft.com::7a8f9147-6ab9-4ae6-aaf5-10a673912975" providerId="AD" clId="Web-{57F1E167-4552-3655-3FAF-9C39DE5FE8C3}" dt="2022-06-02T18:30:05.036" v="416" actId="1076"/>
          <ac:spMkLst>
            <pc:docMk/>
            <pc:sldMk cId="2353870063" sldId="2147469512"/>
            <ac:spMk id="2" creationId="{11B89988-DBBE-4995-A971-E9E08105E14F}"/>
          </ac:spMkLst>
        </pc:spChg>
        <pc:spChg chg="del">
          <ac:chgData name="Sevgi Uzungelis" userId="S::suzungelis@microsoft.com::7a8f9147-6ab9-4ae6-aaf5-10a673912975" providerId="AD" clId="Web-{57F1E167-4552-3655-3FAF-9C39DE5FE8C3}" dt="2022-06-02T18:30:25.646" v="417"/>
          <ac:spMkLst>
            <pc:docMk/>
            <pc:sldMk cId="2353870063" sldId="2147469512"/>
            <ac:spMk id="3" creationId="{2C63DFDA-8637-4082-A042-07C920B63B05}"/>
          </ac:spMkLst>
        </pc:spChg>
        <pc:spChg chg="add del mod">
          <ac:chgData name="Sevgi Uzungelis" userId="S::suzungelis@microsoft.com::7a8f9147-6ab9-4ae6-aaf5-10a673912975" providerId="AD" clId="Web-{57F1E167-4552-3655-3FAF-9C39DE5FE8C3}" dt="2022-06-02T18:30:28.302" v="419"/>
          <ac:spMkLst>
            <pc:docMk/>
            <pc:sldMk cId="2353870063" sldId="2147469512"/>
            <ac:spMk id="9" creationId="{2EAF605D-92E1-872F-BD4F-02282D8BD9E0}"/>
          </ac:spMkLst>
        </pc:spChg>
        <pc:spChg chg="add mod">
          <ac:chgData name="Sevgi Uzungelis" userId="S::suzungelis@microsoft.com::7a8f9147-6ab9-4ae6-aaf5-10a673912975" providerId="AD" clId="Web-{57F1E167-4552-3655-3FAF-9C39DE5FE8C3}" dt="2022-06-02T18:59:28.540" v="711" actId="1076"/>
          <ac:spMkLst>
            <pc:docMk/>
            <pc:sldMk cId="2353870063" sldId="2147469512"/>
            <ac:spMk id="10" creationId="{35BDBC85-F174-B542-536A-13BCFA811A7F}"/>
          </ac:spMkLst>
        </pc:spChg>
        <pc:spChg chg="del">
          <ac:chgData name="Sevgi Uzungelis" userId="S::suzungelis@microsoft.com::7a8f9147-6ab9-4ae6-aaf5-10a673912975" providerId="AD" clId="Web-{57F1E167-4552-3655-3FAF-9C39DE5FE8C3}" dt="2022-06-02T18:30:31.005" v="421"/>
          <ac:spMkLst>
            <pc:docMk/>
            <pc:sldMk cId="2353870063" sldId="2147469512"/>
            <ac:spMk id="25" creationId="{BEE6B8C7-B8B0-44DA-B1C3-5E6B88BFD8F5}"/>
          </ac:spMkLst>
        </pc:spChg>
        <pc:picChg chg="del">
          <ac:chgData name="Sevgi Uzungelis" userId="S::suzungelis@microsoft.com::7a8f9147-6ab9-4ae6-aaf5-10a673912975" providerId="AD" clId="Web-{57F1E167-4552-3655-3FAF-9C39DE5FE8C3}" dt="2022-06-02T18:30:29.052" v="420"/>
          <ac:picMkLst>
            <pc:docMk/>
            <pc:sldMk cId="2353870063" sldId="2147469512"/>
            <ac:picMk id="8" creationId="{8BA9404B-9D43-44EB-AC3B-DD69395C3573}"/>
          </ac:picMkLst>
        </pc:picChg>
        <pc:picChg chg="del">
          <ac:chgData name="Sevgi Uzungelis" userId="S::suzungelis@microsoft.com::7a8f9147-6ab9-4ae6-aaf5-10a673912975" providerId="AD" clId="Web-{57F1E167-4552-3655-3FAF-9C39DE5FE8C3}" dt="2022-06-02T18:30:26.786" v="418"/>
          <ac:picMkLst>
            <pc:docMk/>
            <pc:sldMk cId="2353870063" sldId="2147469512"/>
            <ac:picMk id="23" creationId="{79F57E17-872A-4D1A-A6D5-99FB5462A958}"/>
          </ac:picMkLst>
        </pc:picChg>
      </pc:sldChg>
      <pc:sldChg chg="modSp add del replId">
        <pc:chgData name="Sevgi Uzungelis" userId="S::suzungelis@microsoft.com::7a8f9147-6ab9-4ae6-aaf5-10a673912975" providerId="AD" clId="Web-{57F1E167-4552-3655-3FAF-9C39DE5FE8C3}" dt="2022-06-02T18:38:59.558" v="537"/>
        <pc:sldMkLst>
          <pc:docMk/>
          <pc:sldMk cId="1222532537" sldId="2147469513"/>
        </pc:sldMkLst>
        <pc:spChg chg="mod">
          <ac:chgData name="Sevgi Uzungelis" userId="S::suzungelis@microsoft.com::7a8f9147-6ab9-4ae6-aaf5-10a673912975" providerId="AD" clId="Web-{57F1E167-4552-3655-3FAF-9C39DE5FE8C3}" dt="2022-06-02T18:36:11.009" v="498" actId="20577"/>
          <ac:spMkLst>
            <pc:docMk/>
            <pc:sldMk cId="1222532537" sldId="2147469513"/>
            <ac:spMk id="10" creationId="{35BDBC85-F174-B542-536A-13BCFA811A7F}"/>
          </ac:spMkLst>
        </pc:spChg>
      </pc:sldChg>
      <pc:sldChg chg="addSp delSp modSp add ord replId modNotes">
        <pc:chgData name="Sevgi Uzungelis" userId="S::suzungelis@microsoft.com::7a8f9147-6ab9-4ae6-aaf5-10a673912975" providerId="AD" clId="Web-{57F1E167-4552-3655-3FAF-9C39DE5FE8C3}" dt="2022-06-03T05:50:25.627" v="2130"/>
        <pc:sldMkLst>
          <pc:docMk/>
          <pc:sldMk cId="2416615818" sldId="2147469513"/>
        </pc:sldMkLst>
        <pc:spChg chg="mod">
          <ac:chgData name="Sevgi Uzungelis" userId="S::suzungelis@microsoft.com::7a8f9147-6ab9-4ae6-aaf5-10a673912975" providerId="AD" clId="Web-{57F1E167-4552-3655-3FAF-9C39DE5FE8C3}" dt="2022-06-03T00:52:06.817" v="1569" actId="20577"/>
          <ac:spMkLst>
            <pc:docMk/>
            <pc:sldMk cId="2416615818" sldId="2147469513"/>
            <ac:spMk id="2" creationId="{0E7B0580-6DD7-495E-92DB-7D39C940D3F9}"/>
          </ac:spMkLst>
        </pc:spChg>
        <pc:spChg chg="add del mod">
          <ac:chgData name="Sevgi Uzungelis" userId="S::suzungelis@microsoft.com::7a8f9147-6ab9-4ae6-aaf5-10a673912975" providerId="AD" clId="Web-{57F1E167-4552-3655-3FAF-9C39DE5FE8C3}" dt="2022-06-03T02:03:27.803" v="1716"/>
          <ac:spMkLst>
            <pc:docMk/>
            <pc:sldMk cId="2416615818" sldId="2147469513"/>
            <ac:spMk id="4" creationId="{6635F625-01C8-D85D-C7E6-453698055C47}"/>
          </ac:spMkLst>
        </pc:spChg>
        <pc:spChg chg="add mod">
          <ac:chgData name="Sevgi Uzungelis" userId="S::suzungelis@microsoft.com::7a8f9147-6ab9-4ae6-aaf5-10a673912975" providerId="AD" clId="Web-{57F1E167-4552-3655-3FAF-9C39DE5FE8C3}" dt="2022-06-03T02:23:35.217" v="1773" actId="20577"/>
          <ac:spMkLst>
            <pc:docMk/>
            <pc:sldMk cId="2416615818" sldId="2147469513"/>
            <ac:spMk id="5" creationId="{545E8AB8-F365-8FA2-1053-F0BA2D094091}"/>
          </ac:spMkLst>
        </pc:spChg>
        <pc:spChg chg="add del mod">
          <ac:chgData name="Sevgi Uzungelis" userId="S::suzungelis@microsoft.com::7a8f9147-6ab9-4ae6-aaf5-10a673912975" providerId="AD" clId="Web-{57F1E167-4552-3655-3FAF-9C39DE5FE8C3}" dt="2022-06-03T05:50:25.627" v="2130"/>
          <ac:spMkLst>
            <pc:docMk/>
            <pc:sldMk cId="2416615818" sldId="2147469513"/>
            <ac:spMk id="6" creationId="{A7F22978-9FC8-F39F-FA6A-3C751A4B009C}"/>
          </ac:spMkLst>
        </pc:spChg>
        <pc:spChg chg="add mod">
          <ac:chgData name="Sevgi Uzungelis" userId="S::suzungelis@microsoft.com::7a8f9147-6ab9-4ae6-aaf5-10a673912975" providerId="AD" clId="Web-{57F1E167-4552-3655-3FAF-9C39DE5FE8C3}" dt="2022-06-03T02:04:12.475" v="1722" actId="20577"/>
          <ac:spMkLst>
            <pc:docMk/>
            <pc:sldMk cId="2416615818" sldId="2147469513"/>
            <ac:spMk id="7" creationId="{5FD242A3-5C24-1F16-A649-08A53414E842}"/>
          </ac:spMkLst>
        </pc:spChg>
        <pc:spChg chg="del mod">
          <ac:chgData name="Sevgi Uzungelis" userId="S::suzungelis@microsoft.com::7a8f9147-6ab9-4ae6-aaf5-10a673912975" providerId="AD" clId="Web-{57F1E167-4552-3655-3FAF-9C39DE5FE8C3}" dt="2022-06-02T18:41:06.372" v="547"/>
          <ac:spMkLst>
            <pc:docMk/>
            <pc:sldMk cId="2416615818" sldId="2147469513"/>
            <ac:spMk id="32" creationId="{F7C51F6A-43FC-2844-8DCD-C97A68DC8E2E}"/>
          </ac:spMkLst>
        </pc:spChg>
        <pc:spChg chg="del">
          <ac:chgData name="Sevgi Uzungelis" userId="S::suzungelis@microsoft.com::7a8f9147-6ab9-4ae6-aaf5-10a673912975" providerId="AD" clId="Web-{57F1E167-4552-3655-3FAF-9C39DE5FE8C3}" dt="2022-06-02T18:41:10.403" v="548"/>
          <ac:spMkLst>
            <pc:docMk/>
            <pc:sldMk cId="2416615818" sldId="2147469513"/>
            <ac:spMk id="33" creationId="{1A7DD22A-E557-ADAD-7017-4228B2A7FA21}"/>
          </ac:spMkLst>
        </pc:spChg>
        <pc:picChg chg="add mod">
          <ac:chgData name="Sevgi Uzungelis" userId="S::suzungelis@microsoft.com::7a8f9147-6ab9-4ae6-aaf5-10a673912975" providerId="AD" clId="Web-{57F1E167-4552-3655-3FAF-9C39DE5FE8C3}" dt="2022-06-03T00:50:04.206" v="1542" actId="1076"/>
          <ac:picMkLst>
            <pc:docMk/>
            <pc:sldMk cId="2416615818" sldId="2147469513"/>
            <ac:picMk id="3" creationId="{3575825C-C4AB-78EA-0A69-09F9D86CAA8E}"/>
          </ac:picMkLst>
        </pc:picChg>
        <pc:picChg chg="add del mod">
          <ac:chgData name="Sevgi Uzungelis" userId="S::suzungelis@microsoft.com::7a8f9147-6ab9-4ae6-aaf5-10a673912975" providerId="AD" clId="Web-{57F1E167-4552-3655-3FAF-9C39DE5FE8C3}" dt="2022-06-03T00:47:00.094" v="1519"/>
          <ac:picMkLst>
            <pc:docMk/>
            <pc:sldMk cId="2416615818" sldId="2147469513"/>
            <ac:picMk id="4" creationId="{D0A5A697-2633-17BD-337F-D05207514BBC}"/>
          </ac:picMkLst>
        </pc:picChg>
        <pc:picChg chg="del">
          <ac:chgData name="Sevgi Uzungelis" userId="S::suzungelis@microsoft.com::7a8f9147-6ab9-4ae6-aaf5-10a673912975" providerId="AD" clId="Web-{57F1E167-4552-3655-3FAF-9C39DE5FE8C3}" dt="2022-06-02T18:41:01.028" v="545"/>
          <ac:picMkLst>
            <pc:docMk/>
            <pc:sldMk cId="2416615818" sldId="2147469513"/>
            <ac:picMk id="31" creationId="{F755AA8C-2B2B-4900-D634-161DEDBCF065}"/>
          </ac:picMkLst>
        </pc:picChg>
      </pc:sldChg>
      <pc:sldChg chg="addSp delSp modSp add replId modNotes">
        <pc:chgData name="Sevgi Uzungelis" userId="S::suzungelis@microsoft.com::7a8f9147-6ab9-4ae6-aaf5-10a673912975" providerId="AD" clId="Web-{57F1E167-4552-3655-3FAF-9C39DE5FE8C3}" dt="2022-06-03T03:09:57.162" v="1965"/>
        <pc:sldMkLst>
          <pc:docMk/>
          <pc:sldMk cId="2564556136" sldId="2147469514"/>
        </pc:sldMkLst>
        <pc:spChg chg="mod">
          <ac:chgData name="Sevgi Uzungelis" userId="S::suzungelis@microsoft.com::7a8f9147-6ab9-4ae6-aaf5-10a673912975" providerId="AD" clId="Web-{57F1E167-4552-3655-3FAF-9C39DE5FE8C3}" dt="2022-06-02T18:48:05.704" v="600" actId="20577"/>
          <ac:spMkLst>
            <pc:docMk/>
            <pc:sldMk cId="2564556136" sldId="2147469514"/>
            <ac:spMk id="2" creationId="{0E7B0580-6DD7-495E-92DB-7D39C940D3F9}"/>
          </ac:spMkLst>
        </pc:spChg>
        <pc:spChg chg="del">
          <ac:chgData name="Sevgi Uzungelis" userId="S::suzungelis@microsoft.com::7a8f9147-6ab9-4ae6-aaf5-10a673912975" providerId="AD" clId="Web-{57F1E167-4552-3655-3FAF-9C39DE5FE8C3}" dt="2022-06-02T18:46:59.016" v="586"/>
          <ac:spMkLst>
            <pc:docMk/>
            <pc:sldMk cId="2564556136" sldId="2147469514"/>
            <ac:spMk id="5" creationId="{545E8AB8-F365-8FA2-1053-F0BA2D094091}"/>
          </ac:spMkLst>
        </pc:spChg>
        <pc:spChg chg="add mod">
          <ac:chgData name="Sevgi Uzungelis" userId="S::suzungelis@microsoft.com::7a8f9147-6ab9-4ae6-aaf5-10a673912975" providerId="AD" clId="Web-{57F1E167-4552-3655-3FAF-9C39DE5FE8C3}" dt="2022-06-02T18:47:16.298" v="593" actId="1076"/>
          <ac:spMkLst>
            <pc:docMk/>
            <pc:sldMk cId="2564556136" sldId="2147469514"/>
            <ac:spMk id="7" creationId="{BD4CC158-837F-A788-293E-5D268C2D5B28}"/>
          </ac:spMkLst>
        </pc:spChg>
        <pc:picChg chg="del">
          <ac:chgData name="Sevgi Uzungelis" userId="S::suzungelis@microsoft.com::7a8f9147-6ab9-4ae6-aaf5-10a673912975" providerId="AD" clId="Web-{57F1E167-4552-3655-3FAF-9C39DE5FE8C3}" dt="2022-06-02T18:46:38.157" v="583"/>
          <ac:picMkLst>
            <pc:docMk/>
            <pc:sldMk cId="2564556136" sldId="2147469514"/>
            <ac:picMk id="4" creationId="{D0A5A697-2633-17BD-337F-D05207514BBC}"/>
          </ac:picMkLst>
        </pc:picChg>
        <pc:picChg chg="add mod">
          <ac:chgData name="Sevgi Uzungelis" userId="S::suzungelis@microsoft.com::7a8f9147-6ab9-4ae6-aaf5-10a673912975" providerId="AD" clId="Web-{57F1E167-4552-3655-3FAF-9C39DE5FE8C3}" dt="2022-06-02T18:47:19.563" v="594" actId="1076"/>
          <ac:picMkLst>
            <pc:docMk/>
            <pc:sldMk cId="2564556136" sldId="2147469514"/>
            <ac:picMk id="6" creationId="{A1983C46-FDC1-FF2F-248F-C1450219863F}"/>
          </ac:picMkLst>
        </pc:picChg>
      </pc:sldChg>
      <pc:sldChg chg="modSp add replId">
        <pc:chgData name="Sevgi Uzungelis" userId="S::suzungelis@microsoft.com::7a8f9147-6ab9-4ae6-aaf5-10a673912975" providerId="AD" clId="Web-{57F1E167-4552-3655-3FAF-9C39DE5FE8C3}" dt="2022-06-03T03:04:16.440" v="1952" actId="20577"/>
        <pc:sldMkLst>
          <pc:docMk/>
          <pc:sldMk cId="1553986461" sldId="2147469515"/>
        </pc:sldMkLst>
        <pc:spChg chg="mod">
          <ac:chgData name="Sevgi Uzungelis" userId="S::suzungelis@microsoft.com::7a8f9147-6ab9-4ae6-aaf5-10a673912975" providerId="AD" clId="Web-{57F1E167-4552-3655-3FAF-9C39DE5FE8C3}" dt="2022-06-03T03:04:16.440" v="1952" actId="20577"/>
          <ac:spMkLst>
            <pc:docMk/>
            <pc:sldMk cId="1553986461" sldId="2147469515"/>
            <ac:spMk id="3" creationId="{5CB2D301-6EA0-C2F3-B620-30B25A243118}"/>
          </ac:spMkLst>
        </pc:spChg>
        <pc:spChg chg="mod">
          <ac:chgData name="Sevgi Uzungelis" userId="S::suzungelis@microsoft.com::7a8f9147-6ab9-4ae6-aaf5-10a673912975" providerId="AD" clId="Web-{57F1E167-4552-3655-3FAF-9C39DE5FE8C3}" dt="2022-06-02T18:55:56.678" v="633" actId="1076"/>
          <ac:spMkLst>
            <pc:docMk/>
            <pc:sldMk cId="1553986461" sldId="2147469515"/>
            <ac:spMk id="7" creationId="{46A80634-4BD2-95BB-3E79-FE8C63B634D1}"/>
          </ac:spMkLst>
        </pc:spChg>
        <pc:spChg chg="mod">
          <ac:chgData name="Sevgi Uzungelis" userId="S::suzungelis@microsoft.com::7a8f9147-6ab9-4ae6-aaf5-10a673912975" providerId="AD" clId="Web-{57F1E167-4552-3655-3FAF-9C39DE5FE8C3}" dt="2022-06-02T18:56:25.648" v="661" actId="1076"/>
          <ac:spMkLst>
            <pc:docMk/>
            <pc:sldMk cId="1553986461" sldId="2147469515"/>
            <ac:spMk id="10" creationId="{5CB0659C-F380-4A19-1B49-05119CE38ABC}"/>
          </ac:spMkLst>
        </pc:spChg>
      </pc:sldChg>
      <pc:sldChg chg="modSp add replId">
        <pc:chgData name="Sevgi Uzungelis" userId="S::suzungelis@microsoft.com::7a8f9147-6ab9-4ae6-aaf5-10a673912975" providerId="AD" clId="Web-{57F1E167-4552-3655-3FAF-9C39DE5FE8C3}" dt="2022-06-03T05:16:16.603" v="2092" actId="20577"/>
        <pc:sldMkLst>
          <pc:docMk/>
          <pc:sldMk cId="2469356225" sldId="2147469516"/>
        </pc:sldMkLst>
        <pc:spChg chg="mod">
          <ac:chgData name="Sevgi Uzungelis" userId="S::suzungelis@microsoft.com::7a8f9147-6ab9-4ae6-aaf5-10a673912975" providerId="AD" clId="Web-{57F1E167-4552-3655-3FAF-9C39DE5FE8C3}" dt="2022-06-03T05:16:16.603" v="2092" actId="20577"/>
          <ac:spMkLst>
            <pc:docMk/>
            <pc:sldMk cId="2469356225" sldId="2147469516"/>
            <ac:spMk id="3" creationId="{5CB2D301-6EA0-C2F3-B620-30B25A243118}"/>
          </ac:spMkLst>
        </pc:spChg>
        <pc:spChg chg="mod">
          <ac:chgData name="Sevgi Uzungelis" userId="S::suzungelis@microsoft.com::7a8f9147-6ab9-4ae6-aaf5-10a673912975" providerId="AD" clId="Web-{57F1E167-4552-3655-3FAF-9C39DE5FE8C3}" dt="2022-06-02T18:59:03.352" v="708" actId="20577"/>
          <ac:spMkLst>
            <pc:docMk/>
            <pc:sldMk cId="2469356225" sldId="2147469516"/>
            <ac:spMk id="10" creationId="{5CB0659C-F380-4A19-1B49-05119CE38ABC}"/>
          </ac:spMkLst>
        </pc:spChg>
      </pc:sldChg>
      <pc:sldChg chg="modSp add replId">
        <pc:chgData name="Sevgi Uzungelis" userId="S::suzungelis@microsoft.com::7a8f9147-6ab9-4ae6-aaf5-10a673912975" providerId="AD" clId="Web-{57F1E167-4552-3655-3FAF-9C39DE5FE8C3}" dt="2022-06-02T19:10:09.438" v="829" actId="1076"/>
        <pc:sldMkLst>
          <pc:docMk/>
          <pc:sldMk cId="766355419" sldId="2147469517"/>
        </pc:sldMkLst>
        <pc:spChg chg="mod">
          <ac:chgData name="Sevgi Uzungelis" userId="S::suzungelis@microsoft.com::7a8f9147-6ab9-4ae6-aaf5-10a673912975" providerId="AD" clId="Web-{57F1E167-4552-3655-3FAF-9C39DE5FE8C3}" dt="2022-06-02T19:10:09.438" v="829" actId="1076"/>
          <ac:spMkLst>
            <pc:docMk/>
            <pc:sldMk cId="766355419" sldId="2147469517"/>
            <ac:spMk id="10" creationId="{457D773D-00C5-D166-C75B-FF9912C81065}"/>
          </ac:spMkLst>
        </pc:spChg>
      </pc:sldChg>
      <pc:sldChg chg="modSp add replId modNotes">
        <pc:chgData name="Sevgi Uzungelis" userId="S::suzungelis@microsoft.com::7a8f9147-6ab9-4ae6-aaf5-10a673912975" providerId="AD" clId="Web-{57F1E167-4552-3655-3FAF-9C39DE5FE8C3}" dt="2022-06-03T03:07:55.833" v="1956" actId="20577"/>
        <pc:sldMkLst>
          <pc:docMk/>
          <pc:sldMk cId="3149755512" sldId="2147469518"/>
        </pc:sldMkLst>
        <pc:spChg chg="mod">
          <ac:chgData name="Sevgi Uzungelis" userId="S::suzungelis@microsoft.com::7a8f9147-6ab9-4ae6-aaf5-10a673912975" providerId="AD" clId="Web-{57F1E167-4552-3655-3FAF-9C39DE5FE8C3}" dt="2022-06-03T03:07:55.833" v="1956" actId="20577"/>
          <ac:spMkLst>
            <pc:docMk/>
            <pc:sldMk cId="3149755512" sldId="2147469518"/>
            <ac:spMk id="10" creationId="{457D773D-00C5-D166-C75B-FF9912C81065}"/>
          </ac:spMkLst>
        </pc:spChg>
      </pc:sldChg>
      <pc:sldChg chg="add del replId">
        <pc:chgData name="Sevgi Uzungelis" userId="S::suzungelis@microsoft.com::7a8f9147-6ab9-4ae6-aaf5-10a673912975" providerId="AD" clId="Web-{57F1E167-4552-3655-3FAF-9C39DE5FE8C3}" dt="2022-06-02T20:23:30.259" v="1075"/>
        <pc:sldMkLst>
          <pc:docMk/>
          <pc:sldMk cId="1411175537" sldId="2147469519"/>
        </pc:sldMkLst>
      </pc:sldChg>
      <pc:sldChg chg="addSp delSp modSp add replId">
        <pc:chgData name="Sevgi Uzungelis" userId="S::suzungelis@microsoft.com::7a8f9147-6ab9-4ae6-aaf5-10a673912975" providerId="AD" clId="Web-{57F1E167-4552-3655-3FAF-9C39DE5FE8C3}" dt="2022-06-03T03:27:13.925" v="2004" actId="20577"/>
        <pc:sldMkLst>
          <pc:docMk/>
          <pc:sldMk cId="3497522297" sldId="2147469520"/>
        </pc:sldMkLst>
        <pc:spChg chg="mod">
          <ac:chgData name="Sevgi Uzungelis" userId="S::suzungelis@microsoft.com::7a8f9147-6ab9-4ae6-aaf5-10a673912975" providerId="AD" clId="Web-{57F1E167-4552-3655-3FAF-9C39DE5FE8C3}" dt="2022-06-02T20:07:52.072" v="888" actId="1076"/>
          <ac:spMkLst>
            <pc:docMk/>
            <pc:sldMk cId="3497522297" sldId="2147469520"/>
            <ac:spMk id="2" creationId="{BA783A38-CD29-7D57-3E48-F240402617AF}"/>
          </ac:spMkLst>
        </pc:spChg>
        <pc:spChg chg="del">
          <ac:chgData name="Sevgi Uzungelis" userId="S::suzungelis@microsoft.com::7a8f9147-6ab9-4ae6-aaf5-10a673912975" providerId="AD" clId="Web-{57F1E167-4552-3655-3FAF-9C39DE5FE8C3}" dt="2022-06-02T20:08:04.275" v="889"/>
          <ac:spMkLst>
            <pc:docMk/>
            <pc:sldMk cId="3497522297" sldId="2147469520"/>
            <ac:spMk id="4" creationId="{B05240BF-EB3D-0062-12C1-ABFB0703F941}"/>
          </ac:spMkLst>
        </pc:spChg>
        <pc:spChg chg="add mod">
          <ac:chgData name="Sevgi Uzungelis" userId="S::suzungelis@microsoft.com::7a8f9147-6ab9-4ae6-aaf5-10a673912975" providerId="AD" clId="Web-{57F1E167-4552-3655-3FAF-9C39DE5FE8C3}" dt="2022-06-03T03:27:13.925" v="2004" actId="20577"/>
          <ac:spMkLst>
            <pc:docMk/>
            <pc:sldMk cId="3497522297" sldId="2147469520"/>
            <ac:spMk id="5" creationId="{FF209A2C-D82C-A390-899C-B08D252ED4E8}"/>
          </ac:spMkLst>
        </pc:spChg>
      </pc:sldChg>
      <pc:sldChg chg="addSp delSp modSp add replId modNotes">
        <pc:chgData name="Sevgi Uzungelis" userId="S::suzungelis@microsoft.com::7a8f9147-6ab9-4ae6-aaf5-10a673912975" providerId="AD" clId="Web-{57F1E167-4552-3655-3FAF-9C39DE5FE8C3}" dt="2022-06-03T05:35:31.943" v="2109"/>
        <pc:sldMkLst>
          <pc:docMk/>
          <pc:sldMk cId="738362400" sldId="2147469521"/>
        </pc:sldMkLst>
        <pc:spChg chg="add mod">
          <ac:chgData name="Sevgi Uzungelis" userId="S::suzungelis@microsoft.com::7a8f9147-6ab9-4ae6-aaf5-10a673912975" providerId="AD" clId="Web-{57F1E167-4552-3655-3FAF-9C39DE5FE8C3}" dt="2022-06-03T03:27:21.894" v="2007" actId="20577"/>
          <ac:spMkLst>
            <pc:docMk/>
            <pc:sldMk cId="738362400" sldId="2147469521"/>
            <ac:spMk id="4" creationId="{19F8E7BF-D3CD-9BDF-46D6-C80F50308D23}"/>
          </ac:spMkLst>
        </pc:spChg>
        <pc:spChg chg="del mod">
          <ac:chgData name="Sevgi Uzungelis" userId="S::suzungelis@microsoft.com::7a8f9147-6ab9-4ae6-aaf5-10a673912975" providerId="AD" clId="Web-{57F1E167-4552-3655-3FAF-9C39DE5FE8C3}" dt="2022-06-02T20:09:03.120" v="909"/>
          <ac:spMkLst>
            <pc:docMk/>
            <pc:sldMk cId="738362400" sldId="2147469521"/>
            <ac:spMk id="5" creationId="{FF209A2C-D82C-A390-899C-B08D252ED4E8}"/>
          </ac:spMkLst>
        </pc:spChg>
      </pc:sldChg>
      <pc:sldChg chg="modSp add replId modNotes">
        <pc:chgData name="Sevgi Uzungelis" userId="S::suzungelis@microsoft.com::7a8f9147-6ab9-4ae6-aaf5-10a673912975" providerId="AD" clId="Web-{57F1E167-4552-3655-3FAF-9C39DE5FE8C3}" dt="2022-06-03T03:33:49.523" v="2020"/>
        <pc:sldMkLst>
          <pc:docMk/>
          <pc:sldMk cId="2335674496" sldId="2147469522"/>
        </pc:sldMkLst>
        <pc:spChg chg="mod">
          <ac:chgData name="Sevgi Uzungelis" userId="S::suzungelis@microsoft.com::7a8f9147-6ab9-4ae6-aaf5-10a673912975" providerId="AD" clId="Web-{57F1E167-4552-3655-3FAF-9C39DE5FE8C3}" dt="2022-06-02T20:13:09.436" v="946" actId="1076"/>
          <ac:spMkLst>
            <pc:docMk/>
            <pc:sldMk cId="2335674496" sldId="2147469522"/>
            <ac:spMk id="2" creationId="{BA783A38-CD29-7D57-3E48-F240402617AF}"/>
          </ac:spMkLst>
        </pc:spChg>
        <pc:spChg chg="mod">
          <ac:chgData name="Sevgi Uzungelis" userId="S::suzungelis@microsoft.com::7a8f9147-6ab9-4ae6-aaf5-10a673912975" providerId="AD" clId="Web-{57F1E167-4552-3655-3FAF-9C39DE5FE8C3}" dt="2022-06-03T03:33:46.101" v="2019" actId="20577"/>
          <ac:spMkLst>
            <pc:docMk/>
            <pc:sldMk cId="2335674496" sldId="2147469522"/>
            <ac:spMk id="4" creationId="{19F8E7BF-D3CD-9BDF-46D6-C80F50308D23}"/>
          </ac:spMkLst>
        </pc:spChg>
      </pc:sldChg>
      <pc:sldChg chg="addSp modSp add replId modNotes">
        <pc:chgData name="Sevgi Uzungelis" userId="S::suzungelis@microsoft.com::7a8f9147-6ab9-4ae6-aaf5-10a673912975" providerId="AD" clId="Web-{57F1E167-4552-3655-3FAF-9C39DE5FE8C3}" dt="2022-06-03T03:36:36.571" v="2026"/>
        <pc:sldMkLst>
          <pc:docMk/>
          <pc:sldMk cId="2344145052" sldId="2147469523"/>
        </pc:sldMkLst>
        <pc:spChg chg="mod">
          <ac:chgData name="Sevgi Uzungelis" userId="S::suzungelis@microsoft.com::7a8f9147-6ab9-4ae6-aaf5-10a673912975" providerId="AD" clId="Web-{57F1E167-4552-3655-3FAF-9C39DE5FE8C3}" dt="2022-06-02T20:21:24.789" v="1056" actId="20577"/>
          <ac:spMkLst>
            <pc:docMk/>
            <pc:sldMk cId="2344145052" sldId="2147469523"/>
            <ac:spMk id="4" creationId="{19F8E7BF-D3CD-9BDF-46D6-C80F50308D23}"/>
          </ac:spMkLst>
        </pc:spChg>
        <pc:spChg chg="add mod">
          <ac:chgData name="Sevgi Uzungelis" userId="S::suzungelis@microsoft.com::7a8f9147-6ab9-4ae6-aaf5-10a673912975" providerId="AD" clId="Web-{57F1E167-4552-3655-3FAF-9C39DE5FE8C3}" dt="2022-06-03T03:36:08.368" v="2024" actId="14100"/>
          <ac:spMkLst>
            <pc:docMk/>
            <pc:sldMk cId="2344145052" sldId="2147469523"/>
            <ac:spMk id="5" creationId="{6D5A4FCF-B73B-6A46-C461-1CF0A6ACBD7D}"/>
          </ac:spMkLst>
        </pc:spChg>
      </pc:sldChg>
      <pc:sldChg chg="modSp add del replId">
        <pc:chgData name="Sevgi Uzungelis" userId="S::suzungelis@microsoft.com::7a8f9147-6ab9-4ae6-aaf5-10a673912975" providerId="AD" clId="Web-{57F1E167-4552-3655-3FAF-9C39DE5FE8C3}" dt="2022-06-02T20:21:40.164" v="1057"/>
        <pc:sldMkLst>
          <pc:docMk/>
          <pc:sldMk cId="2712985525" sldId="2147469524"/>
        </pc:sldMkLst>
        <pc:spChg chg="mod">
          <ac:chgData name="Sevgi Uzungelis" userId="S::suzungelis@microsoft.com::7a8f9147-6ab9-4ae6-aaf5-10a673912975" providerId="AD" clId="Web-{57F1E167-4552-3655-3FAF-9C39DE5FE8C3}" dt="2022-06-02T20:20:56.132" v="1050" actId="20577"/>
          <ac:spMkLst>
            <pc:docMk/>
            <pc:sldMk cId="2712985525" sldId="2147469524"/>
            <ac:spMk id="4" creationId="{19F8E7BF-D3CD-9BDF-46D6-C80F50308D23}"/>
          </ac:spMkLst>
        </pc:spChg>
      </pc:sldChg>
      <pc:sldChg chg="modSp add replId">
        <pc:chgData name="Sevgi Uzungelis" userId="S::suzungelis@microsoft.com::7a8f9147-6ab9-4ae6-aaf5-10a673912975" providerId="AD" clId="Web-{57F1E167-4552-3655-3FAF-9C39DE5FE8C3}" dt="2022-06-02T20:21:44.680" v="1059" actId="20577"/>
        <pc:sldMkLst>
          <pc:docMk/>
          <pc:sldMk cId="2770313311" sldId="2147469525"/>
        </pc:sldMkLst>
        <pc:spChg chg="mod">
          <ac:chgData name="Sevgi Uzungelis" userId="S::suzungelis@microsoft.com::7a8f9147-6ab9-4ae6-aaf5-10a673912975" providerId="AD" clId="Web-{57F1E167-4552-3655-3FAF-9C39DE5FE8C3}" dt="2022-06-02T20:21:44.680" v="1059" actId="20577"/>
          <ac:spMkLst>
            <pc:docMk/>
            <pc:sldMk cId="2770313311" sldId="2147469525"/>
            <ac:spMk id="4" creationId="{19F8E7BF-D3CD-9BDF-46D6-C80F50308D23}"/>
          </ac:spMkLst>
        </pc:spChg>
      </pc:sldChg>
      <pc:sldChg chg="modSp add replId">
        <pc:chgData name="Sevgi Uzungelis" userId="S::suzungelis@microsoft.com::7a8f9147-6ab9-4ae6-aaf5-10a673912975" providerId="AD" clId="Web-{57F1E167-4552-3655-3FAF-9C39DE5FE8C3}" dt="2022-06-02T20:23:10.743" v="1074" actId="20577"/>
        <pc:sldMkLst>
          <pc:docMk/>
          <pc:sldMk cId="2221799288" sldId="2147469526"/>
        </pc:sldMkLst>
        <pc:spChg chg="mod">
          <ac:chgData name="Sevgi Uzungelis" userId="S::suzungelis@microsoft.com::7a8f9147-6ab9-4ae6-aaf5-10a673912975" providerId="AD" clId="Web-{57F1E167-4552-3655-3FAF-9C39DE5FE8C3}" dt="2022-06-02T20:23:10.743" v="1074" actId="20577"/>
          <ac:spMkLst>
            <pc:docMk/>
            <pc:sldMk cId="2221799288" sldId="2147469526"/>
            <ac:spMk id="4" creationId="{19F8E7BF-D3CD-9BDF-46D6-C80F50308D23}"/>
          </ac:spMkLst>
        </pc:spChg>
      </pc:sldChg>
      <pc:sldChg chg="modSp add replId modNotes">
        <pc:chgData name="Sevgi Uzungelis" userId="S::suzungelis@microsoft.com::7a8f9147-6ab9-4ae6-aaf5-10a673912975" providerId="AD" clId="Web-{57F1E167-4552-3655-3FAF-9C39DE5FE8C3}" dt="2022-06-03T05:45:04.093" v="2120"/>
        <pc:sldMkLst>
          <pc:docMk/>
          <pc:sldMk cId="2180447217" sldId="2147469527"/>
        </pc:sldMkLst>
        <pc:spChg chg="mod">
          <ac:chgData name="Sevgi Uzungelis" userId="S::suzungelis@microsoft.com::7a8f9147-6ab9-4ae6-aaf5-10a673912975" providerId="AD" clId="Web-{57F1E167-4552-3655-3FAF-9C39DE5FE8C3}" dt="2022-06-02T20:28:40.107" v="1142" actId="1076"/>
          <ac:spMkLst>
            <pc:docMk/>
            <pc:sldMk cId="2180447217" sldId="2147469527"/>
            <ac:spMk id="12" creationId="{4EBE0266-53DA-FBF7-B350-5E486A93927E}"/>
          </ac:spMkLst>
        </pc:spChg>
      </pc:sldChg>
      <pc:sldChg chg="modSp add replId">
        <pc:chgData name="Sevgi Uzungelis" userId="S::suzungelis@microsoft.com::7a8f9147-6ab9-4ae6-aaf5-10a673912975" providerId="AD" clId="Web-{57F1E167-4552-3655-3FAF-9C39DE5FE8C3}" dt="2022-06-02T20:32:18.860" v="1185" actId="20577"/>
        <pc:sldMkLst>
          <pc:docMk/>
          <pc:sldMk cId="803426218" sldId="2147469528"/>
        </pc:sldMkLst>
        <pc:spChg chg="mod">
          <ac:chgData name="Sevgi Uzungelis" userId="S::suzungelis@microsoft.com::7a8f9147-6ab9-4ae6-aaf5-10a673912975" providerId="AD" clId="Web-{57F1E167-4552-3655-3FAF-9C39DE5FE8C3}" dt="2022-06-02T20:29:54.218" v="1151" actId="20577"/>
          <ac:spMkLst>
            <pc:docMk/>
            <pc:sldMk cId="803426218" sldId="2147469528"/>
            <ac:spMk id="8" creationId="{4D13FDA0-1723-4050-8EA1-0FDEC3827D82}"/>
          </ac:spMkLst>
        </pc:spChg>
        <pc:spChg chg="mod">
          <ac:chgData name="Sevgi Uzungelis" userId="S::suzungelis@microsoft.com::7a8f9147-6ab9-4ae6-aaf5-10a673912975" providerId="AD" clId="Web-{57F1E167-4552-3655-3FAF-9C39DE5FE8C3}" dt="2022-06-02T20:32:18.860" v="1185" actId="20577"/>
          <ac:spMkLst>
            <pc:docMk/>
            <pc:sldMk cId="803426218" sldId="2147469528"/>
            <ac:spMk id="12" creationId="{4EBE0266-53DA-FBF7-B350-5E486A93927E}"/>
          </ac:spMkLst>
        </pc:spChg>
      </pc:sldChg>
      <pc:sldChg chg="modSp add replId">
        <pc:chgData name="Sevgi Uzungelis" userId="S::suzungelis@microsoft.com::7a8f9147-6ab9-4ae6-aaf5-10a673912975" providerId="AD" clId="Web-{57F1E167-4552-3655-3FAF-9C39DE5FE8C3}" dt="2022-06-02T20:31:22.625" v="1168" actId="20577"/>
        <pc:sldMkLst>
          <pc:docMk/>
          <pc:sldMk cId="562764434" sldId="2147469529"/>
        </pc:sldMkLst>
        <pc:spChg chg="mod">
          <ac:chgData name="Sevgi Uzungelis" userId="S::suzungelis@microsoft.com::7a8f9147-6ab9-4ae6-aaf5-10a673912975" providerId="AD" clId="Web-{57F1E167-4552-3655-3FAF-9C39DE5FE8C3}" dt="2022-06-02T20:31:22.625" v="1168" actId="20577"/>
          <ac:spMkLst>
            <pc:docMk/>
            <pc:sldMk cId="562764434" sldId="2147469529"/>
            <ac:spMk id="12" creationId="{4EBE0266-53DA-FBF7-B350-5E486A93927E}"/>
          </ac:spMkLst>
        </pc:spChg>
      </pc:sldChg>
      <pc:sldChg chg="modSp add ord replId">
        <pc:chgData name="Sevgi Uzungelis" userId="S::suzungelis@microsoft.com::7a8f9147-6ab9-4ae6-aaf5-10a673912975" providerId="AD" clId="Web-{57F1E167-4552-3655-3FAF-9C39DE5FE8C3}" dt="2022-06-02T20:36:59.614" v="1226" actId="1076"/>
        <pc:sldMkLst>
          <pc:docMk/>
          <pc:sldMk cId="4062760298" sldId="2147469530"/>
        </pc:sldMkLst>
        <pc:spChg chg="mod">
          <ac:chgData name="Sevgi Uzungelis" userId="S::suzungelis@microsoft.com::7a8f9147-6ab9-4ae6-aaf5-10a673912975" providerId="AD" clId="Web-{57F1E167-4552-3655-3FAF-9C39DE5FE8C3}" dt="2022-06-02T20:36:59.614" v="1226" actId="1076"/>
          <ac:spMkLst>
            <pc:docMk/>
            <pc:sldMk cId="4062760298" sldId="2147469530"/>
            <ac:spMk id="12" creationId="{4EBE0266-53DA-FBF7-B350-5E486A93927E}"/>
          </ac:spMkLst>
        </pc:spChg>
      </pc:sldChg>
      <pc:sldChg chg="modSp add replId modNotes">
        <pc:chgData name="Sevgi Uzungelis" userId="S::suzungelis@microsoft.com::7a8f9147-6ab9-4ae6-aaf5-10a673912975" providerId="AD" clId="Web-{57F1E167-4552-3655-3FAF-9C39DE5FE8C3}" dt="2022-06-03T05:49:56.392" v="2123"/>
        <pc:sldMkLst>
          <pc:docMk/>
          <pc:sldMk cId="852032509" sldId="2147469531"/>
        </pc:sldMkLst>
        <pc:spChg chg="mod">
          <ac:chgData name="Sevgi Uzungelis" userId="S::suzungelis@microsoft.com::7a8f9147-6ab9-4ae6-aaf5-10a673912975" providerId="AD" clId="Web-{57F1E167-4552-3655-3FAF-9C39DE5FE8C3}" dt="2022-06-02T20:35:13.566" v="1219" actId="1076"/>
          <ac:spMkLst>
            <pc:docMk/>
            <pc:sldMk cId="852032509" sldId="2147469531"/>
            <ac:spMk id="12" creationId="{4EBE0266-53DA-FBF7-B350-5E486A93927E}"/>
          </ac:spMkLst>
        </pc:spChg>
      </pc:sldChg>
      <pc:sldChg chg="modSp add replId">
        <pc:chgData name="Sevgi Uzungelis" userId="S::suzungelis@microsoft.com::7a8f9147-6ab9-4ae6-aaf5-10a673912975" providerId="AD" clId="Web-{57F1E167-4552-3655-3FAF-9C39DE5FE8C3}" dt="2022-06-02T20:42:14.228" v="1322" actId="20577"/>
        <pc:sldMkLst>
          <pc:docMk/>
          <pc:sldMk cId="3819926422" sldId="2147469532"/>
        </pc:sldMkLst>
        <pc:spChg chg="mod">
          <ac:chgData name="Sevgi Uzungelis" userId="S::suzungelis@microsoft.com::7a8f9147-6ab9-4ae6-aaf5-10a673912975" providerId="AD" clId="Web-{57F1E167-4552-3655-3FAF-9C39DE5FE8C3}" dt="2022-06-02T20:37:39.849" v="1231" actId="1076"/>
          <ac:spMkLst>
            <pc:docMk/>
            <pc:sldMk cId="3819926422" sldId="2147469532"/>
            <ac:spMk id="8" creationId="{4D13FDA0-1723-4050-8EA1-0FDEC3827D82}"/>
          </ac:spMkLst>
        </pc:spChg>
        <pc:spChg chg="mod">
          <ac:chgData name="Sevgi Uzungelis" userId="S::suzungelis@microsoft.com::7a8f9147-6ab9-4ae6-aaf5-10a673912975" providerId="AD" clId="Web-{57F1E167-4552-3655-3FAF-9C39DE5FE8C3}" dt="2022-06-02T20:42:14.228" v="1322" actId="20577"/>
          <ac:spMkLst>
            <pc:docMk/>
            <pc:sldMk cId="3819926422" sldId="2147469532"/>
            <ac:spMk id="12" creationId="{4EBE0266-53DA-FBF7-B350-5E486A93927E}"/>
          </ac:spMkLst>
        </pc:spChg>
      </pc:sldChg>
      <pc:sldChg chg="modSp add replId">
        <pc:chgData name="Sevgi Uzungelis" userId="S::suzungelis@microsoft.com::7a8f9147-6ab9-4ae6-aaf5-10a673912975" providerId="AD" clId="Web-{57F1E167-4552-3655-3FAF-9C39DE5FE8C3}" dt="2022-06-02T20:41:28.993" v="1321" actId="1076"/>
        <pc:sldMkLst>
          <pc:docMk/>
          <pc:sldMk cId="1463628574" sldId="2147469533"/>
        </pc:sldMkLst>
        <pc:spChg chg="mod">
          <ac:chgData name="Sevgi Uzungelis" userId="S::suzungelis@microsoft.com::7a8f9147-6ab9-4ae6-aaf5-10a673912975" providerId="AD" clId="Web-{57F1E167-4552-3655-3FAF-9C39DE5FE8C3}" dt="2022-06-02T20:41:28.993" v="1321" actId="1076"/>
          <ac:spMkLst>
            <pc:docMk/>
            <pc:sldMk cId="1463628574" sldId="2147469533"/>
            <ac:spMk id="12" creationId="{4EBE0266-53DA-FBF7-B350-5E486A93927E}"/>
          </ac:spMkLst>
        </pc:spChg>
      </pc:sldChg>
      <pc:sldChg chg="add ord">
        <pc:chgData name="Sevgi Uzungelis" userId="S::suzungelis@microsoft.com::7a8f9147-6ab9-4ae6-aaf5-10a673912975" providerId="AD" clId="Web-{57F1E167-4552-3655-3FAF-9C39DE5FE8C3}" dt="2022-06-02T21:09:44.286" v="1472"/>
        <pc:sldMkLst>
          <pc:docMk/>
          <pc:sldMk cId="3275927648" sldId="2147469534"/>
        </pc:sldMkLst>
      </pc:sldChg>
      <pc:sldChg chg="addSp modSp add">
        <pc:chgData name="Sevgi Uzungelis" userId="S::suzungelis@microsoft.com::7a8f9147-6ab9-4ae6-aaf5-10a673912975" providerId="AD" clId="Web-{57F1E167-4552-3655-3FAF-9C39DE5FE8C3}" dt="2022-06-02T21:09:19.552" v="1470" actId="1076"/>
        <pc:sldMkLst>
          <pc:docMk/>
          <pc:sldMk cId="2096415366" sldId="2147469535"/>
        </pc:sldMkLst>
        <pc:spChg chg="add mod">
          <ac:chgData name="Sevgi Uzungelis" userId="S::suzungelis@microsoft.com::7a8f9147-6ab9-4ae6-aaf5-10a673912975" providerId="AD" clId="Web-{57F1E167-4552-3655-3FAF-9C39DE5FE8C3}" dt="2022-06-02T21:09:19.552" v="1470" actId="1076"/>
          <ac:spMkLst>
            <pc:docMk/>
            <pc:sldMk cId="2096415366" sldId="2147469535"/>
            <ac:spMk id="3" creationId="{4D188CBA-D03F-D496-51F1-40A21EC07D7E}"/>
          </ac:spMkLst>
        </pc:spChg>
      </pc:sldChg>
      <pc:sldChg chg="modSp add ord">
        <pc:chgData name="Sevgi Uzungelis" userId="S::suzungelis@microsoft.com::7a8f9147-6ab9-4ae6-aaf5-10a673912975" providerId="AD" clId="Web-{57F1E167-4552-3655-3FAF-9C39DE5FE8C3}" dt="2022-06-02T20:50:28.207" v="1332" actId="20577"/>
        <pc:sldMkLst>
          <pc:docMk/>
          <pc:sldMk cId="3236975403" sldId="2147469536"/>
        </pc:sldMkLst>
        <pc:spChg chg="mod">
          <ac:chgData name="Sevgi Uzungelis" userId="S::suzungelis@microsoft.com::7a8f9147-6ab9-4ae6-aaf5-10a673912975" providerId="AD" clId="Web-{57F1E167-4552-3655-3FAF-9C39DE5FE8C3}" dt="2022-06-02T20:50:28.207" v="1332" actId="20577"/>
          <ac:spMkLst>
            <pc:docMk/>
            <pc:sldMk cId="3236975403" sldId="2147469536"/>
            <ac:spMk id="4" creationId="{A10A58E9-1C2B-42F1-9D48-E1280A6778F8}"/>
          </ac:spMkLst>
        </pc:spChg>
      </pc:sldChg>
      <pc:sldChg chg="addSp delSp modSp add">
        <pc:chgData name="Sevgi Uzungelis" userId="S::suzungelis@microsoft.com::7a8f9147-6ab9-4ae6-aaf5-10a673912975" providerId="AD" clId="Web-{57F1E167-4552-3655-3FAF-9C39DE5FE8C3}" dt="2022-06-02T21:09:11.083" v="1468" actId="1076"/>
        <pc:sldMkLst>
          <pc:docMk/>
          <pc:sldMk cId="93427001" sldId="2147469537"/>
        </pc:sldMkLst>
        <pc:spChg chg="add mod">
          <ac:chgData name="Sevgi Uzungelis" userId="S::suzungelis@microsoft.com::7a8f9147-6ab9-4ae6-aaf5-10a673912975" providerId="AD" clId="Web-{57F1E167-4552-3655-3FAF-9C39DE5FE8C3}" dt="2022-06-02T21:09:11.083" v="1468" actId="1076"/>
          <ac:spMkLst>
            <pc:docMk/>
            <pc:sldMk cId="93427001" sldId="2147469537"/>
            <ac:spMk id="5" creationId="{C5E7680A-F4B9-7046-7E4B-307CCADFA352}"/>
          </ac:spMkLst>
        </pc:spChg>
        <pc:picChg chg="del">
          <ac:chgData name="Sevgi Uzungelis" userId="S::suzungelis@microsoft.com::7a8f9147-6ab9-4ae6-aaf5-10a673912975" providerId="AD" clId="Web-{57F1E167-4552-3655-3FAF-9C39DE5FE8C3}" dt="2022-06-02T20:50:41.895" v="1333"/>
          <ac:picMkLst>
            <pc:docMk/>
            <pc:sldMk cId="93427001" sldId="2147469537"/>
            <ac:picMk id="56" creationId="{76E4DCF6-4AFB-4B4B-B5B9-15B471771B56}"/>
          </ac:picMkLst>
        </pc:picChg>
      </pc:sldChg>
      <pc:sldChg chg="addSp delSp modSp add">
        <pc:chgData name="Sevgi Uzungelis" userId="S::suzungelis@microsoft.com::7a8f9147-6ab9-4ae6-aaf5-10a673912975" providerId="AD" clId="Web-{57F1E167-4552-3655-3FAF-9C39DE5FE8C3}" dt="2022-06-02T21:09:37.739" v="1471"/>
        <pc:sldMkLst>
          <pc:docMk/>
          <pc:sldMk cId="1345756414" sldId="2147469538"/>
        </pc:sldMkLst>
        <pc:spChg chg="add mod">
          <ac:chgData name="Sevgi Uzungelis" userId="S::suzungelis@microsoft.com::7a8f9147-6ab9-4ae6-aaf5-10a673912975" providerId="AD" clId="Web-{57F1E167-4552-3655-3FAF-9C39DE5FE8C3}" dt="2022-06-02T21:09:37.739" v="1471"/>
          <ac:spMkLst>
            <pc:docMk/>
            <pc:sldMk cId="1345756414" sldId="2147469538"/>
            <ac:spMk id="2" creationId="{6EA20D75-F4FB-8B0D-3C82-8EB603CB5481}"/>
          </ac:spMkLst>
        </pc:spChg>
        <pc:picChg chg="del">
          <ac:chgData name="Sevgi Uzungelis" userId="S::suzungelis@microsoft.com::7a8f9147-6ab9-4ae6-aaf5-10a673912975" providerId="AD" clId="Web-{57F1E167-4552-3655-3FAF-9C39DE5FE8C3}" dt="2022-06-02T20:50:46.536" v="1334"/>
          <ac:picMkLst>
            <pc:docMk/>
            <pc:sldMk cId="1345756414" sldId="2147469538"/>
            <ac:picMk id="56" creationId="{76E4DCF6-4AFB-4B4B-B5B9-15B471771B56}"/>
          </ac:picMkLst>
        </pc:picChg>
      </pc:sldChg>
      <pc:sldChg chg="modSp add replId">
        <pc:chgData name="Sevgi Uzungelis" userId="S::suzungelis@microsoft.com::7a8f9147-6ab9-4ae6-aaf5-10a673912975" providerId="AD" clId="Web-{57F1E167-4552-3655-3FAF-9C39DE5FE8C3}" dt="2022-06-02T21:03:45.922" v="1444" actId="1076"/>
        <pc:sldMkLst>
          <pc:docMk/>
          <pc:sldMk cId="1239754137" sldId="2147469539"/>
        </pc:sldMkLst>
        <pc:spChg chg="mod">
          <ac:chgData name="Sevgi Uzungelis" userId="S::suzungelis@microsoft.com::7a8f9147-6ab9-4ae6-aaf5-10a673912975" providerId="AD" clId="Web-{57F1E167-4552-3655-3FAF-9C39DE5FE8C3}" dt="2022-06-02T21:03:45.922" v="1444" actId="1076"/>
          <ac:spMkLst>
            <pc:docMk/>
            <pc:sldMk cId="1239754137" sldId="2147469539"/>
            <ac:spMk id="12" creationId="{773AA28A-E9F8-4290-B9DD-0BF0A0DA616A}"/>
          </ac:spMkLst>
        </pc:spChg>
      </pc:sldChg>
      <pc:sldChg chg="modSp add replId">
        <pc:chgData name="Sevgi Uzungelis" userId="S::suzungelis@microsoft.com::7a8f9147-6ab9-4ae6-aaf5-10a673912975" providerId="AD" clId="Web-{57F1E167-4552-3655-3FAF-9C39DE5FE8C3}" dt="2022-06-02T21:03:09.187" v="1434" actId="1076"/>
        <pc:sldMkLst>
          <pc:docMk/>
          <pc:sldMk cId="1439355977" sldId="2147469540"/>
        </pc:sldMkLst>
        <pc:spChg chg="mod">
          <ac:chgData name="Sevgi Uzungelis" userId="S::suzungelis@microsoft.com::7a8f9147-6ab9-4ae6-aaf5-10a673912975" providerId="AD" clId="Web-{57F1E167-4552-3655-3FAF-9C39DE5FE8C3}" dt="2022-06-02T21:03:09.187" v="1434" actId="1076"/>
          <ac:spMkLst>
            <pc:docMk/>
            <pc:sldMk cId="1439355977" sldId="2147469540"/>
            <ac:spMk id="12" creationId="{773AA28A-E9F8-4290-B9DD-0BF0A0DA616A}"/>
          </ac:spMkLst>
        </pc:spChg>
      </pc:sldChg>
      <pc:sldChg chg="modSp add replId modNotes">
        <pc:chgData name="Sevgi Uzungelis" userId="S::suzungelis@microsoft.com::7a8f9147-6ab9-4ae6-aaf5-10a673912975" providerId="AD" clId="Web-{57F1E167-4552-3655-3FAF-9C39DE5FE8C3}" dt="2022-06-03T03:03:05.189" v="1948"/>
        <pc:sldMkLst>
          <pc:docMk/>
          <pc:sldMk cId="4106206155" sldId="2147469541"/>
        </pc:sldMkLst>
        <pc:spChg chg="mod">
          <ac:chgData name="Sevgi Uzungelis" userId="S::suzungelis@microsoft.com::7a8f9147-6ab9-4ae6-aaf5-10a673912975" providerId="AD" clId="Web-{57F1E167-4552-3655-3FAF-9C39DE5FE8C3}" dt="2022-06-03T03:01:58.298" v="1945" actId="1076"/>
          <ac:spMkLst>
            <pc:docMk/>
            <pc:sldMk cId="4106206155" sldId="2147469541"/>
            <ac:spMk id="2" creationId="{0E7B0580-6DD7-495E-92DB-7D39C940D3F9}"/>
          </ac:spMkLst>
        </pc:spChg>
      </pc:sldChg>
      <pc:sldChg chg="addSp delSp modSp add ord replId modNotes">
        <pc:chgData name="Sevgi Uzungelis" userId="S::suzungelis@microsoft.com::7a8f9147-6ab9-4ae6-aaf5-10a673912975" providerId="AD" clId="Web-{57F1E167-4552-3655-3FAF-9C39DE5FE8C3}" dt="2022-06-03T05:50:22.018" v="2129"/>
        <pc:sldMkLst>
          <pc:docMk/>
          <pc:sldMk cId="3802324309" sldId="2147469542"/>
        </pc:sldMkLst>
        <pc:spChg chg="mod">
          <ac:chgData name="Sevgi Uzungelis" userId="S::suzungelis@microsoft.com::7a8f9147-6ab9-4ae6-aaf5-10a673912975" providerId="AD" clId="Web-{57F1E167-4552-3655-3FAF-9C39DE5FE8C3}" dt="2022-06-03T00:52:48.318" v="1599" actId="20577"/>
          <ac:spMkLst>
            <pc:docMk/>
            <pc:sldMk cId="3802324309" sldId="2147469542"/>
            <ac:spMk id="2" creationId="{0E7B0580-6DD7-495E-92DB-7D39C940D3F9}"/>
          </ac:spMkLst>
        </pc:spChg>
        <pc:spChg chg="add mod">
          <ac:chgData name="Sevgi Uzungelis" userId="S::suzungelis@microsoft.com::7a8f9147-6ab9-4ae6-aaf5-10a673912975" providerId="AD" clId="Web-{57F1E167-4552-3655-3FAF-9C39DE5FE8C3}" dt="2022-06-03T02:04:33.272" v="1727" actId="1076"/>
          <ac:spMkLst>
            <pc:docMk/>
            <pc:sldMk cId="3802324309" sldId="2147469542"/>
            <ac:spMk id="4" creationId="{C87F6DCB-F515-1998-1B91-80F986696B12}"/>
          </ac:spMkLst>
        </pc:spChg>
        <pc:spChg chg="mod">
          <ac:chgData name="Sevgi Uzungelis" userId="S::suzungelis@microsoft.com::7a8f9147-6ab9-4ae6-aaf5-10a673912975" providerId="AD" clId="Web-{57F1E167-4552-3655-3FAF-9C39DE5FE8C3}" dt="2022-06-03T02:24:02.986" v="1778" actId="20577"/>
          <ac:spMkLst>
            <pc:docMk/>
            <pc:sldMk cId="3802324309" sldId="2147469542"/>
            <ac:spMk id="5" creationId="{545E8AB8-F365-8FA2-1053-F0BA2D094091}"/>
          </ac:spMkLst>
        </pc:spChg>
        <pc:spChg chg="del mod">
          <ac:chgData name="Sevgi Uzungelis" userId="S::suzungelis@microsoft.com::7a8f9147-6ab9-4ae6-aaf5-10a673912975" providerId="AD" clId="Web-{57F1E167-4552-3655-3FAF-9C39DE5FE8C3}" dt="2022-06-03T05:50:22.018" v="2129"/>
          <ac:spMkLst>
            <pc:docMk/>
            <pc:sldMk cId="3802324309" sldId="2147469542"/>
            <ac:spMk id="6" creationId="{A7F22978-9FC8-F39F-FA6A-3C751A4B009C}"/>
          </ac:spMkLst>
        </pc:spChg>
        <pc:picChg chg="mod">
          <ac:chgData name="Sevgi Uzungelis" userId="S::suzungelis@microsoft.com::7a8f9147-6ab9-4ae6-aaf5-10a673912975" providerId="AD" clId="Web-{57F1E167-4552-3655-3FAF-9C39DE5FE8C3}" dt="2022-06-03T02:26:10.620" v="1793" actId="1076"/>
          <ac:picMkLst>
            <pc:docMk/>
            <pc:sldMk cId="3802324309" sldId="2147469542"/>
            <ac:picMk id="3" creationId="{3575825C-C4AB-78EA-0A69-09F9D86CAA8E}"/>
          </ac:picMkLst>
        </pc:picChg>
      </pc:sldChg>
      <pc:sldChg chg="addSp delSp modSp add ord replId">
        <pc:chgData name="Sevgi Uzungelis" userId="S::suzungelis@microsoft.com::7a8f9147-6ab9-4ae6-aaf5-10a673912975" providerId="AD" clId="Web-{57F1E167-4552-3655-3FAF-9C39DE5FE8C3}" dt="2022-06-03T05:50:15.908" v="2127"/>
        <pc:sldMkLst>
          <pc:docMk/>
          <pc:sldMk cId="2696004613" sldId="2147469543"/>
        </pc:sldMkLst>
        <pc:spChg chg="mod">
          <ac:chgData name="Sevgi Uzungelis" userId="S::suzungelis@microsoft.com::7a8f9147-6ab9-4ae6-aaf5-10a673912975" providerId="AD" clId="Web-{57F1E167-4552-3655-3FAF-9C39DE5FE8C3}" dt="2022-06-03T00:59:17.167" v="1692" actId="1076"/>
          <ac:spMkLst>
            <pc:docMk/>
            <pc:sldMk cId="2696004613" sldId="2147469543"/>
            <ac:spMk id="2" creationId="{0E7B0580-6DD7-495E-92DB-7D39C940D3F9}"/>
          </ac:spMkLst>
        </pc:spChg>
        <pc:spChg chg="add mod">
          <ac:chgData name="Sevgi Uzungelis" userId="S::suzungelis@microsoft.com::7a8f9147-6ab9-4ae6-aaf5-10a673912975" providerId="AD" clId="Web-{57F1E167-4552-3655-3FAF-9C39DE5FE8C3}" dt="2022-06-03T02:26:19.199" v="1795" actId="1076"/>
          <ac:spMkLst>
            <pc:docMk/>
            <pc:sldMk cId="2696004613" sldId="2147469543"/>
            <ac:spMk id="4" creationId="{DB6CBC57-94D9-C60F-5711-1A579F7E7BAA}"/>
          </ac:spMkLst>
        </pc:spChg>
        <pc:spChg chg="mod">
          <ac:chgData name="Sevgi Uzungelis" userId="S::suzungelis@microsoft.com::7a8f9147-6ab9-4ae6-aaf5-10a673912975" providerId="AD" clId="Web-{57F1E167-4552-3655-3FAF-9C39DE5FE8C3}" dt="2022-06-03T02:23:43.452" v="1774" actId="20577"/>
          <ac:spMkLst>
            <pc:docMk/>
            <pc:sldMk cId="2696004613" sldId="2147469543"/>
            <ac:spMk id="5" creationId="{545E8AB8-F365-8FA2-1053-F0BA2D094091}"/>
          </ac:spMkLst>
        </pc:spChg>
        <pc:spChg chg="del">
          <ac:chgData name="Sevgi Uzungelis" userId="S::suzungelis@microsoft.com::7a8f9147-6ab9-4ae6-aaf5-10a673912975" providerId="AD" clId="Web-{57F1E167-4552-3655-3FAF-9C39DE5FE8C3}" dt="2022-06-03T05:50:15.908" v="2127"/>
          <ac:spMkLst>
            <pc:docMk/>
            <pc:sldMk cId="2696004613" sldId="2147469543"/>
            <ac:spMk id="6" creationId="{A7F22978-9FC8-F39F-FA6A-3C751A4B009C}"/>
          </ac:spMkLst>
        </pc:spChg>
        <pc:picChg chg="mod">
          <ac:chgData name="Sevgi Uzungelis" userId="S::suzungelis@microsoft.com::7a8f9147-6ab9-4ae6-aaf5-10a673912975" providerId="AD" clId="Web-{57F1E167-4552-3655-3FAF-9C39DE5FE8C3}" dt="2022-06-03T02:26:16.542" v="1794" actId="1076"/>
          <ac:picMkLst>
            <pc:docMk/>
            <pc:sldMk cId="2696004613" sldId="2147469543"/>
            <ac:picMk id="3" creationId="{3575825C-C4AB-78EA-0A69-09F9D86CAA8E}"/>
          </ac:picMkLst>
        </pc:picChg>
      </pc:sldChg>
      <pc:sldChg chg="addSp delSp modSp add ord replId modNotes">
        <pc:chgData name="Sevgi Uzungelis" userId="S::suzungelis@microsoft.com::7a8f9147-6ab9-4ae6-aaf5-10a673912975" providerId="AD" clId="Web-{57F1E167-4552-3655-3FAF-9C39DE5FE8C3}" dt="2022-06-03T05:50:08.189" v="2126"/>
        <pc:sldMkLst>
          <pc:docMk/>
          <pc:sldMk cId="1623993948" sldId="2147469544"/>
        </pc:sldMkLst>
        <pc:spChg chg="mod">
          <ac:chgData name="Sevgi Uzungelis" userId="S::suzungelis@microsoft.com::7a8f9147-6ab9-4ae6-aaf5-10a673912975" providerId="AD" clId="Web-{57F1E167-4552-3655-3FAF-9C39DE5FE8C3}" dt="2022-06-03T02:14:28.892" v="1760" actId="20577"/>
          <ac:spMkLst>
            <pc:docMk/>
            <pc:sldMk cId="1623993948" sldId="2147469544"/>
            <ac:spMk id="2" creationId="{0E7B0580-6DD7-495E-92DB-7D39C940D3F9}"/>
          </ac:spMkLst>
        </pc:spChg>
        <pc:spChg chg="del">
          <ac:chgData name="Sevgi Uzungelis" userId="S::suzungelis@microsoft.com::7a8f9147-6ab9-4ae6-aaf5-10a673912975" providerId="AD" clId="Web-{57F1E167-4552-3655-3FAF-9C39DE5FE8C3}" dt="2022-06-03T02:01:37.192" v="1698"/>
          <ac:spMkLst>
            <pc:docMk/>
            <pc:sldMk cId="1623993948" sldId="2147469544"/>
            <ac:spMk id="5" creationId="{545E8AB8-F365-8FA2-1053-F0BA2D094091}"/>
          </ac:spMkLst>
        </pc:spChg>
        <pc:spChg chg="del mod">
          <ac:chgData name="Sevgi Uzungelis" userId="S::suzungelis@microsoft.com::7a8f9147-6ab9-4ae6-aaf5-10a673912975" providerId="AD" clId="Web-{57F1E167-4552-3655-3FAF-9C39DE5FE8C3}" dt="2022-06-03T05:50:08.189" v="2126"/>
          <ac:spMkLst>
            <pc:docMk/>
            <pc:sldMk cId="1623993948" sldId="2147469544"/>
            <ac:spMk id="6" creationId="{A7F22978-9FC8-F39F-FA6A-3C751A4B009C}"/>
          </ac:spMkLst>
        </pc:spChg>
        <pc:spChg chg="add mod">
          <ac:chgData name="Sevgi Uzungelis" userId="S::suzungelis@microsoft.com::7a8f9147-6ab9-4ae6-aaf5-10a673912975" providerId="AD" clId="Web-{57F1E167-4552-3655-3FAF-9C39DE5FE8C3}" dt="2022-06-03T02:23:53.530" v="1776" actId="20577"/>
          <ac:spMkLst>
            <pc:docMk/>
            <pc:sldMk cId="1623993948" sldId="2147469544"/>
            <ac:spMk id="7" creationId="{0093502A-DEAC-9BB4-0626-F185F76F8008}"/>
          </ac:spMkLst>
        </pc:spChg>
        <pc:spChg chg="add mod">
          <ac:chgData name="Sevgi Uzungelis" userId="S::suzungelis@microsoft.com::7a8f9147-6ab9-4ae6-aaf5-10a673912975" providerId="AD" clId="Web-{57F1E167-4552-3655-3FAF-9C39DE5FE8C3}" dt="2022-06-03T02:26:23.402" v="1796" actId="1076"/>
          <ac:spMkLst>
            <pc:docMk/>
            <pc:sldMk cId="1623993948" sldId="2147469544"/>
            <ac:spMk id="8" creationId="{DE2C5379-B7FE-B5A5-45AF-7CF02C771F11}"/>
          </ac:spMkLst>
        </pc:spChg>
        <pc:picChg chg="del">
          <ac:chgData name="Sevgi Uzungelis" userId="S::suzungelis@microsoft.com::7a8f9147-6ab9-4ae6-aaf5-10a673912975" providerId="AD" clId="Web-{57F1E167-4552-3655-3FAF-9C39DE5FE8C3}" dt="2022-06-03T02:01:15.505" v="1697"/>
          <ac:picMkLst>
            <pc:docMk/>
            <pc:sldMk cId="1623993948" sldId="2147469544"/>
            <ac:picMk id="3" creationId="{3575825C-C4AB-78EA-0A69-09F9D86CAA8E}"/>
          </ac:picMkLst>
        </pc:picChg>
        <pc:picChg chg="add mod">
          <ac:chgData name="Sevgi Uzungelis" userId="S::suzungelis@microsoft.com::7a8f9147-6ab9-4ae6-aaf5-10a673912975" providerId="AD" clId="Web-{57F1E167-4552-3655-3FAF-9C39DE5FE8C3}" dt="2022-06-03T02:04:57.116" v="1733" actId="1076"/>
          <ac:picMkLst>
            <pc:docMk/>
            <pc:sldMk cId="1623993948" sldId="2147469544"/>
            <ac:picMk id="4" creationId="{3B312BB6-5A9C-34D0-8369-8ECD8B389219}"/>
          </ac:picMkLst>
        </pc:picChg>
      </pc:sldChg>
      <pc:sldChg chg="addSp delSp modSp add ord replId">
        <pc:chgData name="Sevgi Uzungelis" userId="S::suzungelis@microsoft.com::7a8f9147-6ab9-4ae6-aaf5-10a673912975" providerId="AD" clId="Web-{57F1E167-4552-3655-3FAF-9C39DE5FE8C3}" dt="2022-06-03T05:50:02.502" v="2125"/>
        <pc:sldMkLst>
          <pc:docMk/>
          <pc:sldMk cId="9180756" sldId="2147469545"/>
        </pc:sldMkLst>
        <pc:spChg chg="mod">
          <ac:chgData name="Sevgi Uzungelis" userId="S::suzungelis@microsoft.com::7a8f9147-6ab9-4ae6-aaf5-10a673912975" providerId="AD" clId="Web-{57F1E167-4552-3655-3FAF-9C39DE5FE8C3}" dt="2022-06-03T02:14:56.408" v="1762" actId="20577"/>
          <ac:spMkLst>
            <pc:docMk/>
            <pc:sldMk cId="9180756" sldId="2147469545"/>
            <ac:spMk id="2" creationId="{0E7B0580-6DD7-495E-92DB-7D39C940D3F9}"/>
          </ac:spMkLst>
        </pc:spChg>
        <pc:spChg chg="del">
          <ac:chgData name="Sevgi Uzungelis" userId="S::suzungelis@microsoft.com::7a8f9147-6ab9-4ae6-aaf5-10a673912975" providerId="AD" clId="Web-{57F1E167-4552-3655-3FAF-9C39DE5FE8C3}" dt="2022-06-03T05:50:02.502" v="2125"/>
          <ac:spMkLst>
            <pc:docMk/>
            <pc:sldMk cId="9180756" sldId="2147469545"/>
            <ac:spMk id="6" creationId="{A7F22978-9FC8-F39F-FA6A-3C751A4B009C}"/>
          </ac:spMkLst>
        </pc:spChg>
        <pc:spChg chg="del">
          <ac:chgData name="Sevgi Uzungelis" userId="S::suzungelis@microsoft.com::7a8f9147-6ab9-4ae6-aaf5-10a673912975" providerId="AD" clId="Web-{57F1E167-4552-3655-3FAF-9C39DE5FE8C3}" dt="2022-06-03T02:09:32.873" v="1740"/>
          <ac:spMkLst>
            <pc:docMk/>
            <pc:sldMk cId="9180756" sldId="2147469545"/>
            <ac:spMk id="7" creationId="{0093502A-DEAC-9BB4-0626-F185F76F8008}"/>
          </ac:spMkLst>
        </pc:spChg>
        <pc:spChg chg="mod">
          <ac:chgData name="Sevgi Uzungelis" userId="S::suzungelis@microsoft.com::7a8f9147-6ab9-4ae6-aaf5-10a673912975" providerId="AD" clId="Web-{57F1E167-4552-3655-3FAF-9C39DE5FE8C3}" dt="2022-06-03T02:26:29.058" v="1797" actId="1076"/>
          <ac:spMkLst>
            <pc:docMk/>
            <pc:sldMk cId="9180756" sldId="2147469545"/>
            <ac:spMk id="8" creationId="{DE2C5379-B7FE-B5A5-45AF-7CF02C771F11}"/>
          </ac:spMkLst>
        </pc:spChg>
        <pc:picChg chg="add mod modCrop">
          <ac:chgData name="Sevgi Uzungelis" userId="S::suzungelis@microsoft.com::7a8f9147-6ab9-4ae6-aaf5-10a673912975" providerId="AD" clId="Web-{57F1E167-4552-3655-3FAF-9C39DE5FE8C3}" dt="2022-06-03T02:10:27.843" v="1755" actId="1076"/>
          <ac:picMkLst>
            <pc:docMk/>
            <pc:sldMk cId="9180756" sldId="2147469545"/>
            <ac:picMk id="3" creationId="{FE730B17-AD40-C7A8-213E-2F46FA223955}"/>
          </ac:picMkLst>
        </pc:picChg>
        <pc:picChg chg="del">
          <ac:chgData name="Sevgi Uzungelis" userId="S::suzungelis@microsoft.com::7a8f9147-6ab9-4ae6-aaf5-10a673912975" providerId="AD" clId="Web-{57F1E167-4552-3655-3FAF-9C39DE5FE8C3}" dt="2022-06-03T02:09:35.280" v="1741"/>
          <ac:picMkLst>
            <pc:docMk/>
            <pc:sldMk cId="9180756" sldId="2147469545"/>
            <ac:picMk id="4" creationId="{3B312BB6-5A9C-34D0-8369-8ECD8B389219}"/>
          </ac:picMkLst>
        </pc:picChg>
        <pc:picChg chg="add mod">
          <ac:chgData name="Sevgi Uzungelis" userId="S::suzungelis@microsoft.com::7a8f9147-6ab9-4ae6-aaf5-10a673912975" providerId="AD" clId="Web-{57F1E167-4552-3655-3FAF-9C39DE5FE8C3}" dt="2022-06-03T02:10:29.827" v="1756" actId="1076"/>
          <ac:picMkLst>
            <pc:docMk/>
            <pc:sldMk cId="9180756" sldId="2147469545"/>
            <ac:picMk id="5" creationId="{6DC786A1-2F2B-98AD-06C9-7E3839D90BA5}"/>
          </ac:picMkLst>
        </pc:picChg>
      </pc:sldChg>
      <pc:sldChg chg="addSp delSp modSp add ord">
        <pc:chgData name="Sevgi Uzungelis" userId="S::suzungelis@microsoft.com::7a8f9147-6ab9-4ae6-aaf5-10a673912975" providerId="AD" clId="Web-{57F1E167-4552-3655-3FAF-9C39DE5FE8C3}" dt="2022-06-03T05:49:58.814" v="2124"/>
        <pc:sldMkLst>
          <pc:docMk/>
          <pc:sldMk cId="1570220259" sldId="2147469546"/>
        </pc:sldMkLst>
        <pc:spChg chg="add del mod">
          <ac:chgData name="Sevgi Uzungelis" userId="S::suzungelis@microsoft.com::7a8f9147-6ab9-4ae6-aaf5-10a673912975" providerId="AD" clId="Web-{57F1E167-4552-3655-3FAF-9C39DE5FE8C3}" dt="2022-06-03T05:49:58.814" v="2124"/>
          <ac:spMkLst>
            <pc:docMk/>
            <pc:sldMk cId="1570220259" sldId="2147469546"/>
            <ac:spMk id="3" creationId="{8785B033-9E5B-323C-696B-2E4C42CCA964}"/>
          </ac:spMkLst>
        </pc:spChg>
      </pc:sldChg>
      <pc:sldChg chg="add">
        <pc:chgData name="Sevgi Uzungelis" userId="S::suzungelis@microsoft.com::7a8f9147-6ab9-4ae6-aaf5-10a673912975" providerId="AD" clId="Web-{57F1E167-4552-3655-3FAF-9C39DE5FE8C3}" dt="2022-06-03T04:48:42.547" v="2061"/>
        <pc:sldMkLst>
          <pc:docMk/>
          <pc:sldMk cId="480221233" sldId="2147469547"/>
        </pc:sldMkLst>
      </pc:sldChg>
      <pc:sldChg chg="addSp modSp add del">
        <pc:chgData name="Sevgi Uzungelis" userId="S::suzungelis@microsoft.com::7a8f9147-6ab9-4ae6-aaf5-10a673912975" providerId="AD" clId="Web-{57F1E167-4552-3655-3FAF-9C39DE5FE8C3}" dt="2022-06-03T03:40:15.776" v="2031"/>
        <pc:sldMkLst>
          <pc:docMk/>
          <pc:sldMk cId="2580514721" sldId="2147469547"/>
        </pc:sldMkLst>
        <pc:spChg chg="add mod">
          <ac:chgData name="Sevgi Uzungelis" userId="S::suzungelis@microsoft.com::7a8f9147-6ab9-4ae6-aaf5-10a673912975" providerId="AD" clId="Web-{57F1E167-4552-3655-3FAF-9C39DE5FE8C3}" dt="2022-06-03T02:40:46.395" v="1806"/>
          <ac:spMkLst>
            <pc:docMk/>
            <pc:sldMk cId="2580514721" sldId="2147469547"/>
            <ac:spMk id="13" creationId="{71DC0103-0F05-176A-2FE6-D7C82329EF46}"/>
          </ac:spMkLst>
        </pc:spChg>
      </pc:sldChg>
      <pc:sldChg chg="add">
        <pc:chgData name="Sevgi Uzungelis" userId="S::suzungelis@microsoft.com::7a8f9147-6ab9-4ae6-aaf5-10a673912975" providerId="AD" clId="Web-{57F1E167-4552-3655-3FAF-9C39DE5FE8C3}" dt="2022-06-03T04:49:29.470" v="2062"/>
        <pc:sldMkLst>
          <pc:docMk/>
          <pc:sldMk cId="2968180457" sldId="2147469548"/>
        </pc:sldMkLst>
      </pc:sldChg>
      <pc:sldChg chg="add">
        <pc:chgData name="Sevgi Uzungelis" userId="S::suzungelis@microsoft.com::7a8f9147-6ab9-4ae6-aaf5-10a673912975" providerId="AD" clId="Web-{57F1E167-4552-3655-3FAF-9C39DE5FE8C3}" dt="2022-06-03T04:50:22.486" v="2063"/>
        <pc:sldMkLst>
          <pc:docMk/>
          <pc:sldMk cId="1240838055" sldId="2147469549"/>
        </pc:sldMkLst>
      </pc:sldChg>
      <pc:sldChg chg="add">
        <pc:chgData name="Sevgi Uzungelis" userId="S::suzungelis@microsoft.com::7a8f9147-6ab9-4ae6-aaf5-10a673912975" providerId="AD" clId="Web-{57F1E167-4552-3655-3FAF-9C39DE5FE8C3}" dt="2022-06-03T04:51:42.940" v="2064"/>
        <pc:sldMkLst>
          <pc:docMk/>
          <pc:sldMk cId="2213992302" sldId="2147469550"/>
        </pc:sldMkLst>
      </pc:sldChg>
      <pc:sldChg chg="add">
        <pc:chgData name="Sevgi Uzungelis" userId="S::suzungelis@microsoft.com::7a8f9147-6ab9-4ae6-aaf5-10a673912975" providerId="AD" clId="Web-{57F1E167-4552-3655-3FAF-9C39DE5FE8C3}" dt="2022-06-03T04:52:04.815" v="2065"/>
        <pc:sldMkLst>
          <pc:docMk/>
          <pc:sldMk cId="2650513216" sldId="2147469551"/>
        </pc:sldMkLst>
      </pc:sldChg>
      <pc:sldChg chg="delSp add ord">
        <pc:chgData name="Sevgi Uzungelis" userId="S::suzungelis@microsoft.com::7a8f9147-6ab9-4ae6-aaf5-10a673912975" providerId="AD" clId="Web-{57F1E167-4552-3655-3FAF-9C39DE5FE8C3}" dt="2022-06-03T04:52:46.800" v="2068"/>
        <pc:sldMkLst>
          <pc:docMk/>
          <pc:sldMk cId="2677291611" sldId="2147469552"/>
        </pc:sldMkLst>
        <pc:spChg chg="del">
          <ac:chgData name="Sevgi Uzungelis" userId="S::suzungelis@microsoft.com::7a8f9147-6ab9-4ae6-aaf5-10a673912975" providerId="AD" clId="Web-{57F1E167-4552-3655-3FAF-9C39DE5FE8C3}" dt="2022-06-03T04:52:46.800" v="2068"/>
          <ac:spMkLst>
            <pc:docMk/>
            <pc:sldMk cId="2677291611" sldId="2147469552"/>
            <ac:spMk id="2" creationId="{AFEF6162-D8A3-C15A-048D-480269E2C109}"/>
          </ac:spMkLst>
        </pc:spChg>
      </pc:sldChg>
      <pc:sldChg chg="new del">
        <pc:chgData name="Sevgi Uzungelis" userId="S::suzungelis@microsoft.com::7a8f9147-6ab9-4ae6-aaf5-10a673912975" providerId="AD" clId="Web-{57F1E167-4552-3655-3FAF-9C39DE5FE8C3}" dt="2022-06-03T05:00:34.367" v="2070"/>
        <pc:sldMkLst>
          <pc:docMk/>
          <pc:sldMk cId="3295365602" sldId="2147469553"/>
        </pc:sldMkLst>
      </pc:sldChg>
      <pc:sldChg chg="modSp add replId">
        <pc:chgData name="Sevgi Uzungelis" userId="S::suzungelis@microsoft.com::7a8f9147-6ab9-4ae6-aaf5-10a673912975" providerId="AD" clId="Web-{57F1E167-4552-3655-3FAF-9C39DE5FE8C3}" dt="2022-06-03T05:00:47.195" v="2076" actId="20577"/>
        <pc:sldMkLst>
          <pc:docMk/>
          <pc:sldMk cId="3820185115" sldId="2147469553"/>
        </pc:sldMkLst>
        <pc:spChg chg="mod">
          <ac:chgData name="Sevgi Uzungelis" userId="S::suzungelis@microsoft.com::7a8f9147-6ab9-4ae6-aaf5-10a673912975" providerId="AD" clId="Web-{57F1E167-4552-3655-3FAF-9C39DE5FE8C3}" dt="2022-06-03T05:00:47.195" v="2076" actId="20577"/>
          <ac:spMkLst>
            <pc:docMk/>
            <pc:sldMk cId="3820185115" sldId="2147469553"/>
            <ac:spMk id="2" creationId="{2FDB635E-AFCF-4305-BCAE-665DEF57115F}"/>
          </ac:spMkLst>
        </pc:spChg>
      </pc:sldChg>
      <pc:sldChg chg="add">
        <pc:chgData name="Sevgi Uzungelis" userId="S::suzungelis@microsoft.com::7a8f9147-6ab9-4ae6-aaf5-10a673912975" providerId="AD" clId="Web-{57F1E167-4552-3655-3FAF-9C39DE5FE8C3}" dt="2022-06-03T05:00:58.836" v="2077"/>
        <pc:sldMkLst>
          <pc:docMk/>
          <pc:sldMk cId="837459002" sldId="2147469554"/>
        </pc:sldMkLst>
      </pc:sldChg>
      <pc:sldChg chg="add">
        <pc:chgData name="Sevgi Uzungelis" userId="S::suzungelis@microsoft.com::7a8f9147-6ab9-4ae6-aaf5-10a673912975" providerId="AD" clId="Web-{57F1E167-4552-3655-3FAF-9C39DE5FE8C3}" dt="2022-06-03T05:01:21.320" v="2078"/>
        <pc:sldMkLst>
          <pc:docMk/>
          <pc:sldMk cId="2060304221" sldId="2147469555"/>
        </pc:sldMkLst>
      </pc:sldChg>
      <pc:sldChg chg="add">
        <pc:chgData name="Sevgi Uzungelis" userId="S::suzungelis@microsoft.com::7a8f9147-6ab9-4ae6-aaf5-10a673912975" providerId="AD" clId="Web-{57F1E167-4552-3655-3FAF-9C39DE5FE8C3}" dt="2022-06-03T05:01:21.383" v="2079"/>
        <pc:sldMkLst>
          <pc:docMk/>
          <pc:sldMk cId="4101556240" sldId="2147469556"/>
        </pc:sldMkLst>
      </pc:sldChg>
      <pc:sldChg chg="add">
        <pc:chgData name="Sevgi Uzungelis" userId="S::suzungelis@microsoft.com::7a8f9147-6ab9-4ae6-aaf5-10a673912975" providerId="AD" clId="Web-{57F1E167-4552-3655-3FAF-9C39DE5FE8C3}" dt="2022-06-03T05:01:21.523" v="2080"/>
        <pc:sldMkLst>
          <pc:docMk/>
          <pc:sldMk cId="640484961" sldId="2147469557"/>
        </pc:sldMkLst>
      </pc:sldChg>
      <pc:sldChg chg="add">
        <pc:chgData name="Sevgi Uzungelis" userId="S::suzungelis@microsoft.com::7a8f9147-6ab9-4ae6-aaf5-10a673912975" providerId="AD" clId="Web-{57F1E167-4552-3655-3FAF-9C39DE5FE8C3}" dt="2022-06-03T05:01:21.586" v="2081"/>
        <pc:sldMkLst>
          <pc:docMk/>
          <pc:sldMk cId="1069107588" sldId="2147469558"/>
        </pc:sldMkLst>
      </pc:sldChg>
      <pc:sldMasterChg chg="add addSldLayout">
        <pc:chgData name="Sevgi Uzungelis" userId="S::suzungelis@microsoft.com::7a8f9147-6ab9-4ae6-aaf5-10a673912975" providerId="AD" clId="Web-{57F1E167-4552-3655-3FAF-9C39DE5FE8C3}" dt="2022-06-03T05:00:58.836" v="2077"/>
        <pc:sldMasterMkLst>
          <pc:docMk/>
          <pc:sldMasterMk cId="3378019976" sldId="2147483648"/>
        </pc:sldMasterMkLst>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1729228245" sldId="2147483649"/>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537314658" sldId="2147483650"/>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4200201204" sldId="2147483651"/>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147579255" sldId="2147483652"/>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1970517255" sldId="2147483653"/>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4116847260" sldId="2147483654"/>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1965753390" sldId="2147483655"/>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93543011" sldId="2147483656"/>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3361212011" sldId="2147483657"/>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1881255321" sldId="2147483658"/>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3954872270" sldId="2147483659"/>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3656030959" sldId="2147483660"/>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3625578577" sldId="2147483661"/>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1472216920" sldId="2147483662"/>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2080131832" sldId="2147483663"/>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335781816" sldId="2147483664"/>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3069230336" sldId="2147483665"/>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2485152457" sldId="2147483666"/>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3248053115" sldId="2147483667"/>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4179686868" sldId="2147483668"/>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1309616190" sldId="2147483669"/>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1419385567" sldId="2147483670"/>
          </pc:sldLayoutMkLst>
        </pc:sldLayoutChg>
        <pc:sldLayoutChg chg="add">
          <pc:chgData name="Sevgi Uzungelis" userId="S::suzungelis@microsoft.com::7a8f9147-6ab9-4ae6-aaf5-10a673912975" providerId="AD" clId="Web-{57F1E167-4552-3655-3FAF-9C39DE5FE8C3}" dt="2022-06-03T05:00:58.836" v="2077"/>
          <pc:sldLayoutMkLst>
            <pc:docMk/>
            <pc:sldMasterMk cId="3378019976" sldId="2147483648"/>
            <pc:sldLayoutMk cId="2756576294" sldId="2147483671"/>
          </pc:sldLayoutMkLst>
        </pc:sldLayoutChg>
      </pc:sldMasterChg>
      <pc:sldMasterChg chg="modSldLayout">
        <pc:chgData name="Sevgi Uzungelis" userId="S::suzungelis@microsoft.com::7a8f9147-6ab9-4ae6-aaf5-10a673912975" providerId="AD" clId="Web-{57F1E167-4552-3655-3FAF-9C39DE5FE8C3}" dt="2022-06-03T04:49:29.470" v="2062"/>
        <pc:sldMasterMkLst>
          <pc:docMk/>
          <pc:sldMasterMk cId="1795715734" sldId="2147483948"/>
        </pc:sldMasterMkLst>
        <pc:sldLayoutChg chg="replId">
          <pc:chgData name="Sevgi Uzungelis" userId="S::suzungelis@microsoft.com::7a8f9147-6ab9-4ae6-aaf5-10a673912975" providerId="AD" clId="Web-{57F1E167-4552-3655-3FAF-9C39DE5FE8C3}" dt="2022-06-03T04:49:29.470" v="2062"/>
          <pc:sldLayoutMkLst>
            <pc:docMk/>
            <pc:sldMasterMk cId="1795715734" sldId="2147483948"/>
            <pc:sldLayoutMk cId="1990791053" sldId="2147485700"/>
          </pc:sldLayoutMkLst>
        </pc:sldLayoutChg>
      </pc:sldMasterChg>
      <pc:sldMasterChg chg="modSldLayout">
        <pc:chgData name="Sevgi Uzungelis" userId="S::suzungelis@microsoft.com::7a8f9147-6ab9-4ae6-aaf5-10a673912975" providerId="AD" clId="Web-{57F1E167-4552-3655-3FAF-9C39DE5FE8C3}" dt="2022-06-03T02:38:26.175" v="1802"/>
        <pc:sldMasterMkLst>
          <pc:docMk/>
          <pc:sldMasterMk cId="1740274793" sldId="2147483965"/>
        </pc:sldMasterMkLst>
        <pc:sldLayoutChg chg="replId">
          <pc:chgData name="Sevgi Uzungelis" userId="S::suzungelis@microsoft.com::7a8f9147-6ab9-4ae6-aaf5-10a673912975" providerId="AD" clId="Web-{57F1E167-4552-3655-3FAF-9C39DE5FE8C3}" dt="2022-06-03T02:38:26.175" v="1802"/>
          <pc:sldLayoutMkLst>
            <pc:docMk/>
            <pc:sldMasterMk cId="1740274793" sldId="2147483965"/>
            <pc:sldLayoutMk cId="3233499088" sldId="2147485475"/>
          </pc:sldLayoutMkLst>
        </pc:sldLayoutChg>
        <pc:sldLayoutChg chg="replId">
          <pc:chgData name="Sevgi Uzungelis" userId="S::suzungelis@microsoft.com::7a8f9147-6ab9-4ae6-aaf5-10a673912975" providerId="AD" clId="Web-{57F1E167-4552-3655-3FAF-9C39DE5FE8C3}" dt="2022-06-03T02:38:26.175" v="1802"/>
          <pc:sldLayoutMkLst>
            <pc:docMk/>
            <pc:sldMasterMk cId="1740274793" sldId="2147483965"/>
            <pc:sldLayoutMk cId="4041217189" sldId="2147485476"/>
          </pc:sldLayoutMkLst>
        </pc:sldLayoutChg>
      </pc:sldMasterChg>
      <pc:sldMasterChg chg="add addSldLayout">
        <pc:chgData name="Sevgi Uzungelis" userId="S::suzungelis@microsoft.com::7a8f9147-6ab9-4ae6-aaf5-10a673912975" providerId="AD" clId="Web-{57F1E167-4552-3655-3FAF-9C39DE5FE8C3}" dt="2022-06-03T02:38:26.175" v="1802"/>
        <pc:sldMasterMkLst>
          <pc:docMk/>
          <pc:sldMasterMk cId="3505672659" sldId="2147483988"/>
        </pc:sldMasterMkLst>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2820593380" sldId="2147483989"/>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1660039982" sldId="2147483990"/>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1475623388" sldId="2147483991"/>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3068114137" sldId="2147483992"/>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1506334602" sldId="2147483993"/>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2708957706" sldId="2147483994"/>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850330241" sldId="2147483995"/>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1140021744" sldId="2147483996"/>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2423175326" sldId="2147483997"/>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1601311135" sldId="2147483998"/>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461021196" sldId="2147483999"/>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3151512063" sldId="2147484000"/>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3048474254" sldId="2147484001"/>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4237571570" sldId="2147484002"/>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2643781204" sldId="2147484003"/>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2021725864" sldId="2147484004"/>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3758350625" sldId="2147484005"/>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1006036959" sldId="2147484006"/>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716436397" sldId="2147484007"/>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4073998586" sldId="2147484008"/>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3055519535" sldId="2147484009"/>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3971843800" sldId="2147484010"/>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1991693340" sldId="2147484011"/>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1766494405" sldId="2147484012"/>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85572513" sldId="2147484013"/>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1429898424" sldId="2147484014"/>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892278862" sldId="2147484015"/>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3830931049" sldId="2147484016"/>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389909317" sldId="2147484294"/>
          </pc:sldLayoutMkLst>
        </pc:sldLayoutChg>
        <pc:sldLayoutChg chg="add">
          <pc:chgData name="Sevgi Uzungelis" userId="S::suzungelis@microsoft.com::7a8f9147-6ab9-4ae6-aaf5-10a673912975" providerId="AD" clId="Web-{57F1E167-4552-3655-3FAF-9C39DE5FE8C3}" dt="2022-06-03T02:38:26.175" v="1802"/>
          <pc:sldLayoutMkLst>
            <pc:docMk/>
            <pc:sldMasterMk cId="3505672659" sldId="2147483988"/>
            <pc:sldLayoutMk cId="1674413579" sldId="2147484313"/>
          </pc:sldLayoutMkLst>
        </pc:sldLayoutChg>
      </pc:sldMasterChg>
      <pc:sldMasterChg chg="add addSldLayout">
        <pc:chgData name="Sevgi Uzungelis" userId="S::suzungelis@microsoft.com::7a8f9147-6ab9-4ae6-aaf5-10a673912975" providerId="AD" clId="Web-{57F1E167-4552-3655-3FAF-9C39DE5FE8C3}" dt="2022-06-03T04:51:42.940" v="2064"/>
        <pc:sldMasterMkLst>
          <pc:docMk/>
          <pc:sldMasterMk cId="1578430967" sldId="2147484786"/>
        </pc:sldMasterMkLst>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3487926772" sldId="2147484754"/>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615237867" sldId="2147484787"/>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3454004365" sldId="2147484788"/>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2361557175" sldId="2147484789"/>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1065911572" sldId="2147484790"/>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2188946384" sldId="2147484791"/>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1683769535" sldId="2147484792"/>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462909990" sldId="2147484793"/>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2106823229" sldId="2147484794"/>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2630453221" sldId="2147484795"/>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2032592997" sldId="2147484796"/>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794510254" sldId="2147484797"/>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1416988692" sldId="2147484799"/>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3171567466" sldId="2147484800"/>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2102570265" sldId="2147484801"/>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3645271668" sldId="2147484802"/>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377213354" sldId="2147484803"/>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3024450647" sldId="2147484804"/>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1180041401" sldId="2147484805"/>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1158461884" sldId="2147484806"/>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1970688248" sldId="2147484807"/>
          </pc:sldLayoutMkLst>
        </pc:sldLayoutChg>
        <pc:sldLayoutChg chg="add">
          <pc:chgData name="Sevgi Uzungelis" userId="S::suzungelis@microsoft.com::7a8f9147-6ab9-4ae6-aaf5-10a673912975" providerId="AD" clId="Web-{57F1E167-4552-3655-3FAF-9C39DE5FE8C3}" dt="2022-06-03T04:51:42.940" v="2064"/>
          <pc:sldLayoutMkLst>
            <pc:docMk/>
            <pc:sldMasterMk cId="1578430967" sldId="2147484786"/>
            <pc:sldLayoutMk cId="3055138678" sldId="2147484808"/>
          </pc:sldLayoutMkLst>
        </pc:sldLayoutChg>
      </pc:sldMasterChg>
      <pc:sldMasterChg chg="modSldLayout">
        <pc:chgData name="Sevgi Uzungelis" userId="S::suzungelis@microsoft.com::7a8f9147-6ab9-4ae6-aaf5-10a673912975" providerId="AD" clId="Web-{57F1E167-4552-3655-3FAF-9C39DE5FE8C3}" dt="2022-06-03T04:49:29.470" v="2062"/>
        <pc:sldMasterMkLst>
          <pc:docMk/>
          <pc:sldMasterMk cId="828954947" sldId="2147484847"/>
        </pc:sldMasterMkLst>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1112670479" sldId="2147485671"/>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1531018877" sldId="2147485672"/>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3993620372" sldId="2147485673"/>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432585020" sldId="2147485674"/>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818450996" sldId="2147485675"/>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2938597543" sldId="2147485676"/>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3049061189" sldId="2147485677"/>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3167826947" sldId="2147485678"/>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2128750440" sldId="2147485679"/>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208430907" sldId="2147485680"/>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3088046152" sldId="2147485681"/>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10814747" sldId="2147485682"/>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658814773" sldId="2147485683"/>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721520207" sldId="2147485684"/>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3825278703" sldId="2147485685"/>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3005459881" sldId="2147485686"/>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3706816067" sldId="2147485687"/>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539383143" sldId="2147485688"/>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4041133477" sldId="2147485689"/>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2146111199" sldId="2147485690"/>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2120314646" sldId="2147485691"/>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2131983641" sldId="2147485692"/>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2786144650" sldId="2147485693"/>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2835348697" sldId="2147485694"/>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2621503335" sldId="2147485695"/>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1320049316" sldId="2147485696"/>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3084052498" sldId="2147485697"/>
          </pc:sldLayoutMkLst>
        </pc:sldLayoutChg>
        <pc:sldLayoutChg chg="replId">
          <pc:chgData name="Sevgi Uzungelis" userId="S::suzungelis@microsoft.com::7a8f9147-6ab9-4ae6-aaf5-10a673912975" providerId="AD" clId="Web-{57F1E167-4552-3655-3FAF-9C39DE5FE8C3}" dt="2022-06-03T04:49:29.470" v="2062"/>
          <pc:sldLayoutMkLst>
            <pc:docMk/>
            <pc:sldMasterMk cId="828954947" sldId="2147484847"/>
            <pc:sldLayoutMk cId="3353843723" sldId="2147485698"/>
          </pc:sldLayoutMkLst>
        </pc:sldLayoutChg>
      </pc:sldMasterChg>
      <pc:sldMasterChg chg="add addSldLayout">
        <pc:chgData name="Sevgi Uzungelis" userId="S::suzungelis@microsoft.com::7a8f9147-6ab9-4ae6-aaf5-10a673912975" providerId="AD" clId="Web-{57F1E167-4552-3655-3FAF-9C39DE5FE8C3}" dt="2022-06-03T04:49:29.470" v="2062"/>
        <pc:sldMasterMkLst>
          <pc:docMk/>
          <pc:sldMasterMk cId="227527000" sldId="2147484851"/>
        </pc:sldMasterMkLst>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215987162" sldId="2147484852"/>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1909407703" sldId="2147484853"/>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2123874370" sldId="2147484854"/>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3275255820" sldId="2147484855"/>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1760952853" sldId="2147484856"/>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4003226317" sldId="2147484857"/>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1199682803" sldId="2147484858"/>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4181663451" sldId="2147484859"/>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4213144816" sldId="2147484860"/>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262980654" sldId="2147484861"/>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2966442305" sldId="2147484862"/>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1572127879" sldId="2147484863"/>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2609334775" sldId="2147484864"/>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780364831" sldId="2147484865"/>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1732241886" sldId="2147484866"/>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3742277971" sldId="2147484867"/>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1566718676" sldId="2147484868"/>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7292910" sldId="2147484869"/>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2048178700" sldId="2147484870"/>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2024488938" sldId="2147484871"/>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1738473802" sldId="2147484872"/>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1035530288" sldId="2147484873"/>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634855694" sldId="2147484874"/>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541802920" sldId="2147484875"/>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2319086816" sldId="2147484876"/>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2775588420" sldId="2147484877"/>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1749954941" sldId="2147484878"/>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1832117613" sldId="2147484879"/>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2123777879" sldId="2147484880"/>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975411557" sldId="2147484881"/>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4000900338" sldId="2147484882"/>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1394663848" sldId="2147484883"/>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3313973083" sldId="2147484885"/>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3199375858" sldId="2147484886"/>
          </pc:sldLayoutMkLst>
        </pc:sldLayoutChg>
        <pc:sldLayoutChg chg="add">
          <pc:chgData name="Sevgi Uzungelis" userId="S::suzungelis@microsoft.com::7a8f9147-6ab9-4ae6-aaf5-10a673912975" providerId="AD" clId="Web-{57F1E167-4552-3655-3FAF-9C39DE5FE8C3}" dt="2022-06-03T04:49:29.470" v="2062"/>
          <pc:sldLayoutMkLst>
            <pc:docMk/>
            <pc:sldMasterMk cId="227527000" sldId="2147484851"/>
            <pc:sldLayoutMk cId="2852958849" sldId="2147485249"/>
          </pc:sldLayoutMkLst>
        </pc:sldLayoutChg>
      </pc:sldMasterChg>
      <pc:sldMasterChg chg="addSldLayout">
        <pc:chgData name="Sevgi Uzungelis" userId="S::suzungelis@microsoft.com::7a8f9147-6ab9-4ae6-aaf5-10a673912975" providerId="AD" clId="Web-{57F1E167-4552-3655-3FAF-9C39DE5FE8C3}" dt="2022-06-03T02:36:56.267" v="1798"/>
        <pc:sldMasterMkLst>
          <pc:docMk/>
          <pc:sldMasterMk cId="3733708394" sldId="2147485050"/>
        </pc:sldMasterMkLst>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2903760765" sldId="2147484552"/>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1229362488" sldId="2147484553"/>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3167238818" sldId="2147484556"/>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822088450" sldId="2147484557"/>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2693854987" sldId="2147484558"/>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1118396200" sldId="2147484559"/>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2669954851" sldId="2147484560"/>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2453069778" sldId="2147484561"/>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4107187434" sldId="2147484562"/>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2841926927" sldId="2147484563"/>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3383504172" sldId="2147484564"/>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2518741288" sldId="2147484566"/>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3540896183" sldId="2147484567"/>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3569326217" sldId="2147484568"/>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240943647" sldId="2147484570"/>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3345316642" sldId="2147484571"/>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227641596" sldId="2147484572"/>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853844367" sldId="2147484576"/>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853038345" sldId="2147484577"/>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764039343" sldId="2147484580"/>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548861290" sldId="2147484581"/>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3842161821" sldId="2147484583"/>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340294545" sldId="2147484585"/>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3820680019" sldId="2147484586"/>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3117407345" sldId="2147484587"/>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2433728358" sldId="2147484588"/>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1976269814" sldId="2147484589"/>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4151960022" sldId="2147484590"/>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934305822" sldId="2147484591"/>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1618171695" sldId="2147484592"/>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2383953445" sldId="2147484610"/>
          </pc:sldLayoutMkLst>
        </pc:sldLayoutChg>
        <pc:sldLayoutChg chg="add">
          <pc:chgData name="Sevgi Uzungelis" userId="S::suzungelis@microsoft.com::7a8f9147-6ab9-4ae6-aaf5-10a673912975" providerId="AD" clId="Web-{57F1E167-4552-3655-3FAF-9C39DE5FE8C3}" dt="2022-06-03T02:36:56.267" v="1798"/>
          <pc:sldLayoutMkLst>
            <pc:docMk/>
            <pc:sldMasterMk cId="3733708394" sldId="2147485050"/>
            <pc:sldLayoutMk cId="455506048" sldId="2147484611"/>
          </pc:sldLayoutMkLst>
        </pc:sldLayoutChg>
      </pc:sldMasterChg>
      <pc:sldMasterChg chg="add addSldLayout modSldLayout">
        <pc:chgData name="Sevgi Uzungelis" userId="S::suzungelis@microsoft.com::7a8f9147-6ab9-4ae6-aaf5-10a673912975" providerId="AD" clId="Web-{57F1E167-4552-3655-3FAF-9C39DE5FE8C3}" dt="2022-06-03T04:49:29.470" v="2062"/>
        <pc:sldMasterMkLst>
          <pc:docMk/>
          <pc:sldMasterMk cId="3729882572" sldId="2147485219"/>
        </pc:sldMasterMkLst>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912626707" sldId="2147485220"/>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889642807" sldId="2147485221"/>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4118460592" sldId="2147485222"/>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486843138" sldId="2147485223"/>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63835749" sldId="2147485224"/>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181313921" sldId="2147485225"/>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688603841" sldId="2147485226"/>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029306833" sldId="2147485227"/>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43822332" sldId="2147485228"/>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780072712" sldId="2147485229"/>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708219072" sldId="2147485230"/>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280540779" sldId="2147485231"/>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15529216" sldId="2147485232"/>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686753275" sldId="2147485233"/>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627420467" sldId="2147485234"/>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682452682" sldId="2147485235"/>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337737700" sldId="2147485236"/>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2381190796" sldId="2147485238"/>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2597354438" sldId="2147485240"/>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489812632" sldId="2147485241"/>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890784573" sldId="2147485242"/>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964442992" sldId="2147485243"/>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372197159" sldId="2147485244"/>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156492248" sldId="2147485245"/>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2489093189" sldId="2147485246"/>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564575861" sldId="2147485247"/>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2214556944" sldId="2147485248"/>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320465986" sldId="2147485250"/>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294436118" sldId="2147485251"/>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2616678520" sldId="2147485252"/>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14913339" sldId="2147485253"/>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559212358" sldId="2147485254"/>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671735285" sldId="2147485255"/>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59706845" sldId="2147485256"/>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494295874" sldId="2147485257"/>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779653252" sldId="2147485258"/>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26910206" sldId="2147485259"/>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2589568435" sldId="2147485260"/>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592388117" sldId="2147485261"/>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532275312" sldId="2147485262"/>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380848237" sldId="2147485263"/>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983833205" sldId="2147485264"/>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573292955" sldId="2147485265"/>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2589072800" sldId="2147485266"/>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22198517" sldId="2147485267"/>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1341202049" sldId="2147485268"/>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3940186428" sldId="2147485269"/>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2988773971" sldId="2147485270"/>
          </pc:sldLayoutMkLst>
        </pc:sldLayoutChg>
        <pc:sldLayoutChg chg="add">
          <pc:chgData name="Sevgi Uzungelis" userId="S::suzungelis@microsoft.com::7a8f9147-6ab9-4ae6-aaf5-10a673912975" providerId="AD" clId="Web-{57F1E167-4552-3655-3FAF-9C39DE5FE8C3}" dt="2022-06-02T20:48:57.769" v="1325"/>
          <pc:sldLayoutMkLst>
            <pc:docMk/>
            <pc:sldMasterMk cId="3729882572" sldId="2147485219"/>
            <pc:sldLayoutMk cId="2624543825" sldId="2147485271"/>
          </pc:sldLayoutMkLst>
        </pc:sldLayoutChg>
        <pc:sldLayoutChg chg="add replId">
          <pc:chgData name="Sevgi Uzungelis" userId="S::suzungelis@microsoft.com::7a8f9147-6ab9-4ae6-aaf5-10a673912975" providerId="AD" clId="Web-{57F1E167-4552-3655-3FAF-9C39DE5FE8C3}" dt="2022-06-03T04:49:29.470" v="2062"/>
          <pc:sldLayoutMkLst>
            <pc:docMk/>
            <pc:sldMasterMk cId="3729882572" sldId="2147485219"/>
            <pc:sldLayoutMk cId="1549299451" sldId="2147485705"/>
          </pc:sldLayoutMkLst>
        </pc:sldLayoutChg>
      </pc:sldMasterChg>
      <pc:sldMasterChg chg="add addSldLayout">
        <pc:chgData name="Sevgi Uzungelis" userId="S::suzungelis@microsoft.com::7a8f9147-6ab9-4ae6-aaf5-10a673912975" providerId="AD" clId="Web-{57F1E167-4552-3655-3FAF-9C39DE5FE8C3}" dt="2022-06-02T20:49:45.754" v="1329"/>
        <pc:sldMasterMkLst>
          <pc:docMk/>
          <pc:sldMasterMk cId="3562314812" sldId="2147485338"/>
        </pc:sldMasterMkLst>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1782246866" sldId="2147485339"/>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3585352388" sldId="2147485340"/>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4090373525" sldId="2147485341"/>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4035950355" sldId="2147485342"/>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650559159" sldId="2147485343"/>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26076102" sldId="2147485344"/>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3926581566" sldId="2147485345"/>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445517703" sldId="2147485346"/>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356231433" sldId="2147485347"/>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3021981226" sldId="2147485348"/>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3936443517" sldId="2147485349"/>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819354598" sldId="2147485350"/>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2574925200" sldId="2147485351"/>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883933459" sldId="2147485352"/>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379535003" sldId="2147485353"/>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1368563675" sldId="2147485354"/>
          </pc:sldLayoutMkLst>
        </pc:sldLayoutChg>
        <pc:sldLayoutChg chg="add">
          <pc:chgData name="Sevgi Uzungelis" userId="S::suzungelis@microsoft.com::7a8f9147-6ab9-4ae6-aaf5-10a673912975" providerId="AD" clId="Web-{57F1E167-4552-3655-3FAF-9C39DE5FE8C3}" dt="2022-06-02T20:49:45.754" v="1329"/>
          <pc:sldLayoutMkLst>
            <pc:docMk/>
            <pc:sldMasterMk cId="3562314812" sldId="2147485338"/>
            <pc:sldLayoutMk cId="3010926520" sldId="2147485355"/>
          </pc:sldLayoutMkLst>
        </pc:sldLayoutChg>
      </pc:sldMasterChg>
      <pc:sldMasterChg chg="add addSldLayout">
        <pc:chgData name="Sevgi Uzungelis" userId="S::suzungelis@microsoft.com::7a8f9147-6ab9-4ae6-aaf5-10a673912975" providerId="AD" clId="Web-{57F1E167-4552-3655-3FAF-9C39DE5FE8C3}" dt="2022-06-02T20:48:57.534" v="1324"/>
        <pc:sldMasterMkLst>
          <pc:docMk/>
          <pc:sldMasterMk cId="3521390403" sldId="2147485394"/>
        </pc:sldMasterMkLst>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951868427" sldId="2147485395"/>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330795298" sldId="2147485396"/>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699659879" sldId="2147485397"/>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676411809" sldId="2147485398"/>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24519234" sldId="2147485399"/>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831901218" sldId="2147485400"/>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582564637" sldId="2147485401"/>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810189647" sldId="2147485402"/>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903487155" sldId="2147485403"/>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920181098" sldId="2147485404"/>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982852242" sldId="2147485405"/>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734729608" sldId="2147485406"/>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438609602" sldId="2147485407"/>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886918942" sldId="2147485408"/>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320150002" sldId="2147485409"/>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748288212" sldId="2147485410"/>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911173484" sldId="2147485411"/>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494729070" sldId="2147485412"/>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243954641" sldId="2147485413"/>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2607894" sldId="2147485414"/>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525424878" sldId="2147485415"/>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705657817" sldId="2147485416"/>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531130609" sldId="2147485417"/>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206685188" sldId="2147485418"/>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293921036" sldId="2147485419"/>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4145565415" sldId="2147485420"/>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775417335" sldId="2147485421"/>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965091264" sldId="2147485422"/>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606946241" sldId="2147485423"/>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559564914" sldId="2147485424"/>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120971203" sldId="2147485425"/>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778098840" sldId="2147485426"/>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966252827" sldId="2147485427"/>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916285542" sldId="2147485428"/>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4202371822" sldId="2147485429"/>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216213132" sldId="2147485430"/>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704162559" sldId="2147485431"/>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176432374" sldId="2147485432"/>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767640043" sldId="2147485433"/>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156348790" sldId="2147485434"/>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4209117144" sldId="2147485435"/>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497252069" sldId="2147485436"/>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42945106" sldId="2147485437"/>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4259218902" sldId="2147485438"/>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4205261873" sldId="2147485439"/>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547329071" sldId="2147485440"/>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4021764840" sldId="2147485441"/>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878558960" sldId="2147485442"/>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687118392" sldId="2147485443"/>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642906372" sldId="2147485444"/>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894786623" sldId="2147485445"/>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286878653" sldId="2147485446"/>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941231846" sldId="2147485447"/>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475679416" sldId="2147485448"/>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088407528" sldId="2147485449"/>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70910406" sldId="2147485450"/>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219320987" sldId="2147485451"/>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270938434" sldId="2147485452"/>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303992193" sldId="2147485453"/>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936899215" sldId="2147485454"/>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668878644" sldId="2147485455"/>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263610521" sldId="2147485456"/>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738703518" sldId="2147485457"/>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138263661" sldId="2147485458"/>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432875005" sldId="2147485459"/>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069525647" sldId="2147485460"/>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488149488" sldId="2147485461"/>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656367089" sldId="2147485462"/>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665212110" sldId="2147485463"/>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44722479" sldId="2147485464"/>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048402445" sldId="2147485465"/>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914731947" sldId="2147485466"/>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971621127" sldId="2147485467"/>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841356871" sldId="2147485468"/>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2174520388" sldId="2147485469"/>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467111223" sldId="2147485470"/>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4083826546" sldId="2147485471"/>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1327550755" sldId="2147485472"/>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62269965" sldId="2147485473"/>
          </pc:sldLayoutMkLst>
        </pc:sldLayoutChg>
        <pc:sldLayoutChg chg="add">
          <pc:chgData name="Sevgi Uzungelis" userId="S::suzungelis@microsoft.com::7a8f9147-6ab9-4ae6-aaf5-10a673912975" providerId="AD" clId="Web-{57F1E167-4552-3655-3FAF-9C39DE5FE8C3}" dt="2022-06-02T20:48:57.534" v="1324"/>
          <pc:sldLayoutMkLst>
            <pc:docMk/>
            <pc:sldMasterMk cId="3521390403" sldId="2147485394"/>
            <pc:sldLayoutMk cId="3026866252" sldId="2147485474"/>
          </pc:sldLayoutMkLst>
        </pc:sldLayoutChg>
      </pc:sldMasterChg>
      <pc:sldMasterChg chg="replId modSldLayout">
        <pc:chgData name="Sevgi Uzungelis" userId="S::suzungelis@microsoft.com::7a8f9147-6ab9-4ae6-aaf5-10a673912975" providerId="AD" clId="Web-{57F1E167-4552-3655-3FAF-9C39DE5FE8C3}" dt="2022-06-03T02:38:26.175" v="1802"/>
        <pc:sldMasterMkLst>
          <pc:docMk/>
          <pc:sldMasterMk cId="3441534223" sldId="2147485477"/>
        </pc:sldMasterMkLst>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1642497223" sldId="2147485478"/>
          </pc:sldLayoutMkLst>
        </pc:sldLayoutChg>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3007832746" sldId="2147485479"/>
          </pc:sldLayoutMkLst>
        </pc:sldLayoutChg>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1864477879" sldId="2147485480"/>
          </pc:sldLayoutMkLst>
        </pc:sldLayoutChg>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3631707154" sldId="2147485481"/>
          </pc:sldLayoutMkLst>
        </pc:sldLayoutChg>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1916722644" sldId="2147485482"/>
          </pc:sldLayoutMkLst>
        </pc:sldLayoutChg>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1816019134" sldId="2147485483"/>
          </pc:sldLayoutMkLst>
        </pc:sldLayoutChg>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3596201076" sldId="2147485484"/>
          </pc:sldLayoutMkLst>
        </pc:sldLayoutChg>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1012760500" sldId="2147485485"/>
          </pc:sldLayoutMkLst>
        </pc:sldLayoutChg>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3154340812" sldId="2147485486"/>
          </pc:sldLayoutMkLst>
        </pc:sldLayoutChg>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2495169318" sldId="2147485487"/>
          </pc:sldLayoutMkLst>
        </pc:sldLayoutChg>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1690799271" sldId="2147485488"/>
          </pc:sldLayoutMkLst>
        </pc:sldLayoutChg>
        <pc:sldLayoutChg chg="replId">
          <pc:chgData name="Sevgi Uzungelis" userId="S::suzungelis@microsoft.com::7a8f9147-6ab9-4ae6-aaf5-10a673912975" providerId="AD" clId="Web-{57F1E167-4552-3655-3FAF-9C39DE5FE8C3}" dt="2022-06-03T02:38:26.175" v="1802"/>
          <pc:sldLayoutMkLst>
            <pc:docMk/>
            <pc:sldMasterMk cId="3441534223" sldId="2147485477"/>
            <pc:sldLayoutMk cId="3855634921" sldId="2147485489"/>
          </pc:sldLayoutMkLst>
        </pc:sldLayoutChg>
      </pc:sldMasterChg>
      <pc:sldMasterChg chg="replId modSldLayout">
        <pc:chgData name="Sevgi Uzungelis" userId="S::suzungelis@microsoft.com::7a8f9147-6ab9-4ae6-aaf5-10a673912975" providerId="AD" clId="Web-{57F1E167-4552-3655-3FAF-9C39DE5FE8C3}" dt="2022-06-03T02:38:26.175" v="1802"/>
        <pc:sldMasterMkLst>
          <pc:docMk/>
          <pc:sldMasterMk cId="1706785943" sldId="2147485490"/>
        </pc:sldMasterMkLst>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308937962" sldId="2147485491"/>
          </pc:sldLayoutMkLst>
        </pc:sldLayoutChg>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1229370076" sldId="2147485492"/>
          </pc:sldLayoutMkLst>
        </pc:sldLayoutChg>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1372719098" sldId="2147485493"/>
          </pc:sldLayoutMkLst>
        </pc:sldLayoutChg>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3597666693" sldId="2147485494"/>
          </pc:sldLayoutMkLst>
        </pc:sldLayoutChg>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1071181494" sldId="2147485495"/>
          </pc:sldLayoutMkLst>
        </pc:sldLayoutChg>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2421462979" sldId="2147485496"/>
          </pc:sldLayoutMkLst>
        </pc:sldLayoutChg>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2819377720" sldId="2147485497"/>
          </pc:sldLayoutMkLst>
        </pc:sldLayoutChg>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2591121909" sldId="2147485498"/>
          </pc:sldLayoutMkLst>
        </pc:sldLayoutChg>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2534398413" sldId="2147485499"/>
          </pc:sldLayoutMkLst>
        </pc:sldLayoutChg>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2342501081" sldId="2147485500"/>
          </pc:sldLayoutMkLst>
        </pc:sldLayoutChg>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3597390665" sldId="2147485501"/>
          </pc:sldLayoutMkLst>
        </pc:sldLayoutChg>
        <pc:sldLayoutChg chg="replId">
          <pc:chgData name="Sevgi Uzungelis" userId="S::suzungelis@microsoft.com::7a8f9147-6ab9-4ae6-aaf5-10a673912975" providerId="AD" clId="Web-{57F1E167-4552-3655-3FAF-9C39DE5FE8C3}" dt="2022-06-03T02:38:26.175" v="1802"/>
          <pc:sldLayoutMkLst>
            <pc:docMk/>
            <pc:sldMasterMk cId="1706785943" sldId="2147485490"/>
            <pc:sldLayoutMk cId="891292590" sldId="2147485502"/>
          </pc:sldLayoutMkLst>
        </pc:sldLayoutChg>
      </pc:sldMasterChg>
      <pc:sldMasterChg chg="add addSldLayout">
        <pc:chgData name="Sevgi Uzungelis" userId="S::suzungelis@microsoft.com::7a8f9147-6ab9-4ae6-aaf5-10a673912975" providerId="AD" clId="Web-{57F1E167-4552-3655-3FAF-9C39DE5FE8C3}" dt="2022-06-03T04:50:22.486" v="2063"/>
        <pc:sldMasterMkLst>
          <pc:docMk/>
          <pc:sldMasterMk cId="966423027" sldId="2147485516"/>
        </pc:sldMasterMkLst>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2322292799" sldId="2147485517"/>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3595810066" sldId="2147485518"/>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26029335" sldId="2147485519"/>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775489809" sldId="2147485520"/>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3427056953" sldId="2147485521"/>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3417658037" sldId="2147485522"/>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4241709262" sldId="2147485523"/>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2212765258" sldId="2147485524"/>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3268062569" sldId="2147485525"/>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3398013298" sldId="2147485526"/>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64447416" sldId="2147485527"/>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3503150146" sldId="2147485528"/>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3963242936" sldId="2147485529"/>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3131944069" sldId="2147485530"/>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394569212" sldId="2147485531"/>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345102561" sldId="2147485532"/>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2991068822" sldId="2147485533"/>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4059334428" sldId="2147485534"/>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1226452480" sldId="2147485535"/>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2691377925" sldId="2147485536"/>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1256592450" sldId="2147485537"/>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1987567402" sldId="2147485538"/>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507985236" sldId="2147485539"/>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1854982141" sldId="2147485540"/>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2798343119" sldId="2147485541"/>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2547425844" sldId="2147485542"/>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4032671210" sldId="2147485543"/>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2537036095" sldId="2147485544"/>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550692106" sldId="2147485545"/>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3561063298" sldId="2147485546"/>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416637769" sldId="2147485547"/>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1945785911" sldId="2147485548"/>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1833775413" sldId="2147485549"/>
          </pc:sldLayoutMkLst>
        </pc:sldLayoutChg>
        <pc:sldLayoutChg chg="add">
          <pc:chgData name="Sevgi Uzungelis" userId="S::suzungelis@microsoft.com::7a8f9147-6ab9-4ae6-aaf5-10a673912975" providerId="AD" clId="Web-{57F1E167-4552-3655-3FAF-9C39DE5FE8C3}" dt="2022-06-03T04:50:22.486" v="2063"/>
          <pc:sldLayoutMkLst>
            <pc:docMk/>
            <pc:sldMasterMk cId="966423027" sldId="2147485516"/>
            <pc:sldLayoutMk cId="2391717059" sldId="2147485550"/>
          </pc:sldLayoutMkLst>
        </pc:sldLayoutChg>
      </pc:sldMasterChg>
      <pc:sldMasterChg chg="add addSldLayout">
        <pc:chgData name="Sevgi Uzungelis" userId="S::suzungelis@microsoft.com::7a8f9147-6ab9-4ae6-aaf5-10a673912975" providerId="AD" clId="Web-{57F1E167-4552-3655-3FAF-9C39DE5FE8C3}" dt="2022-06-03T04:48:42.547" v="2061"/>
        <pc:sldMasterMkLst>
          <pc:docMk/>
          <pc:sldMasterMk cId="1191106485" sldId="2147485637"/>
        </pc:sldMasterMkLst>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184651301" sldId="2147485638"/>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010353191" sldId="2147485639"/>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631466104" sldId="2147485640"/>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899112587" sldId="2147485641"/>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1052804337" sldId="2147485642"/>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91666484" sldId="2147485643"/>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4180638824" sldId="2147485644"/>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55782243" sldId="2147485645"/>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1940938656" sldId="2147485646"/>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237944597" sldId="2147485647"/>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927399405" sldId="2147485648"/>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163039609" sldId="2147485649"/>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1043202677" sldId="2147485650"/>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622126898" sldId="2147485651"/>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2109842950" sldId="2147485652"/>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598543355" sldId="2147485653"/>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922622254" sldId="2147485654"/>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463612309" sldId="2147485655"/>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10392489" sldId="2147485656"/>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1300873" sldId="2147485657"/>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2997953443" sldId="2147485658"/>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620583679" sldId="2147485659"/>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826709472" sldId="2147485660"/>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1474400883" sldId="2147485661"/>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4254294003" sldId="2147485662"/>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877013811" sldId="2147485663"/>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3871977192" sldId="2147485664"/>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2917713447" sldId="2147485665"/>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1343699998" sldId="2147485666"/>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485101355" sldId="2147485667"/>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1141505214" sldId="2147485668"/>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28066030" sldId="2147485669"/>
          </pc:sldLayoutMkLst>
        </pc:sldLayoutChg>
        <pc:sldLayoutChg chg="add">
          <pc:chgData name="Sevgi Uzungelis" userId="S::suzungelis@microsoft.com::7a8f9147-6ab9-4ae6-aaf5-10a673912975" providerId="AD" clId="Web-{57F1E167-4552-3655-3FAF-9C39DE5FE8C3}" dt="2022-06-03T04:48:42.547" v="2061"/>
          <pc:sldLayoutMkLst>
            <pc:docMk/>
            <pc:sldMasterMk cId="1191106485" sldId="2147485637"/>
            <pc:sldLayoutMk cId="1834514622" sldId="2147485670"/>
          </pc:sldLayoutMkLst>
        </pc:sldLayoutChg>
      </pc:sldMasterChg>
      <pc:sldMasterChg chg="replId modSldLayout">
        <pc:chgData name="Sevgi Uzungelis" userId="S::suzungelis@microsoft.com::7a8f9147-6ab9-4ae6-aaf5-10a673912975" providerId="AD" clId="Web-{57F1E167-4552-3655-3FAF-9C39DE5FE8C3}" dt="2022-06-03T05:00:58.836" v="2077"/>
        <pc:sldMasterMkLst>
          <pc:docMk/>
          <pc:sldMasterMk cId="1772808339" sldId="2147485706"/>
        </pc:sldMasterMkLst>
        <pc:sldLayoutChg chg="replId">
          <pc:chgData name="Sevgi Uzungelis" userId="S::suzungelis@microsoft.com::7a8f9147-6ab9-4ae6-aaf5-10a673912975" providerId="AD" clId="Web-{57F1E167-4552-3655-3FAF-9C39DE5FE8C3}" dt="2022-06-03T04:49:29.470" v="2062"/>
          <pc:sldLayoutMkLst>
            <pc:docMk/>
            <pc:sldMasterMk cId="1772808339" sldId="2147485706"/>
            <pc:sldLayoutMk cId="1531682325" sldId="2147485699"/>
          </pc:sldLayoutMkLst>
        </pc:sldLayoutChg>
        <pc:sldLayoutChg chg="replId">
          <pc:chgData name="Sevgi Uzungelis" userId="S::suzungelis@microsoft.com::7a8f9147-6ab9-4ae6-aaf5-10a673912975" providerId="AD" clId="Web-{57F1E167-4552-3655-3FAF-9C39DE5FE8C3}" dt="2022-06-03T05:00:58.836" v="2077"/>
          <pc:sldLayoutMkLst>
            <pc:docMk/>
            <pc:sldMasterMk cId="1772808339" sldId="2147485706"/>
            <pc:sldLayoutMk cId="3972414075" sldId="2147485707"/>
          </pc:sldLayoutMkLst>
        </pc:sldLayoutChg>
        <pc:sldLayoutChg chg="replId">
          <pc:chgData name="Sevgi Uzungelis" userId="S::suzungelis@microsoft.com::7a8f9147-6ab9-4ae6-aaf5-10a673912975" providerId="AD" clId="Web-{57F1E167-4552-3655-3FAF-9C39DE5FE8C3}" dt="2022-06-03T05:00:58.836" v="2077"/>
          <pc:sldLayoutMkLst>
            <pc:docMk/>
            <pc:sldMasterMk cId="1772808339" sldId="2147485706"/>
            <pc:sldLayoutMk cId="852995986" sldId="2147485708"/>
          </pc:sldLayoutMkLst>
        </pc:sldLayoutChg>
        <pc:sldLayoutChg chg="replId">
          <pc:chgData name="Sevgi Uzungelis" userId="S::suzungelis@microsoft.com::7a8f9147-6ab9-4ae6-aaf5-10a673912975" providerId="AD" clId="Web-{57F1E167-4552-3655-3FAF-9C39DE5FE8C3}" dt="2022-06-03T05:00:58.836" v="2077"/>
          <pc:sldLayoutMkLst>
            <pc:docMk/>
            <pc:sldMasterMk cId="1772808339" sldId="2147485706"/>
            <pc:sldLayoutMk cId="2151158999" sldId="2147485709"/>
          </pc:sldLayoutMkLst>
        </pc:sldLayoutChg>
        <pc:sldLayoutChg chg="replId">
          <pc:chgData name="Sevgi Uzungelis" userId="S::suzungelis@microsoft.com::7a8f9147-6ab9-4ae6-aaf5-10a673912975" providerId="AD" clId="Web-{57F1E167-4552-3655-3FAF-9C39DE5FE8C3}" dt="2022-06-03T05:00:58.836" v="2077"/>
          <pc:sldLayoutMkLst>
            <pc:docMk/>
            <pc:sldMasterMk cId="1772808339" sldId="2147485706"/>
            <pc:sldLayoutMk cId="693183019" sldId="2147485710"/>
          </pc:sldLayoutMkLst>
        </pc:sldLayoutChg>
        <pc:sldLayoutChg chg="replId">
          <pc:chgData name="Sevgi Uzungelis" userId="S::suzungelis@microsoft.com::7a8f9147-6ab9-4ae6-aaf5-10a673912975" providerId="AD" clId="Web-{57F1E167-4552-3655-3FAF-9C39DE5FE8C3}" dt="2022-06-03T05:00:58.836" v="2077"/>
          <pc:sldLayoutMkLst>
            <pc:docMk/>
            <pc:sldMasterMk cId="1772808339" sldId="2147485706"/>
            <pc:sldLayoutMk cId="1069404207" sldId="2147485711"/>
          </pc:sldLayoutMkLst>
        </pc:sldLayoutChg>
        <pc:sldLayoutChg chg="replId">
          <pc:chgData name="Sevgi Uzungelis" userId="S::suzungelis@microsoft.com::7a8f9147-6ab9-4ae6-aaf5-10a673912975" providerId="AD" clId="Web-{57F1E167-4552-3655-3FAF-9C39DE5FE8C3}" dt="2022-06-03T05:00:58.836" v="2077"/>
          <pc:sldLayoutMkLst>
            <pc:docMk/>
            <pc:sldMasterMk cId="1772808339" sldId="2147485706"/>
            <pc:sldLayoutMk cId="946155555" sldId="2147485712"/>
          </pc:sldLayoutMkLst>
        </pc:sldLayoutChg>
        <pc:sldLayoutChg chg="replId">
          <pc:chgData name="Sevgi Uzungelis" userId="S::suzungelis@microsoft.com::7a8f9147-6ab9-4ae6-aaf5-10a673912975" providerId="AD" clId="Web-{57F1E167-4552-3655-3FAF-9C39DE5FE8C3}" dt="2022-06-03T05:00:58.836" v="2077"/>
          <pc:sldLayoutMkLst>
            <pc:docMk/>
            <pc:sldMasterMk cId="1772808339" sldId="2147485706"/>
            <pc:sldLayoutMk cId="1397703505" sldId="2147485713"/>
          </pc:sldLayoutMkLst>
        </pc:sldLayoutChg>
        <pc:sldLayoutChg chg="replId">
          <pc:chgData name="Sevgi Uzungelis" userId="S::suzungelis@microsoft.com::7a8f9147-6ab9-4ae6-aaf5-10a673912975" providerId="AD" clId="Web-{57F1E167-4552-3655-3FAF-9C39DE5FE8C3}" dt="2022-06-03T05:00:58.836" v="2077"/>
          <pc:sldLayoutMkLst>
            <pc:docMk/>
            <pc:sldMasterMk cId="1772808339" sldId="2147485706"/>
            <pc:sldLayoutMk cId="4130999275" sldId="2147485714"/>
          </pc:sldLayoutMkLst>
        </pc:sldLayoutChg>
        <pc:sldLayoutChg chg="replId">
          <pc:chgData name="Sevgi Uzungelis" userId="S::suzungelis@microsoft.com::7a8f9147-6ab9-4ae6-aaf5-10a673912975" providerId="AD" clId="Web-{57F1E167-4552-3655-3FAF-9C39DE5FE8C3}" dt="2022-06-03T05:00:58.836" v="2077"/>
          <pc:sldLayoutMkLst>
            <pc:docMk/>
            <pc:sldMasterMk cId="1772808339" sldId="2147485706"/>
            <pc:sldLayoutMk cId="1729885619" sldId="2147485715"/>
          </pc:sldLayoutMkLst>
        </pc:sldLayoutChg>
        <pc:sldLayoutChg chg="replId">
          <pc:chgData name="Sevgi Uzungelis" userId="S::suzungelis@microsoft.com::7a8f9147-6ab9-4ae6-aaf5-10a673912975" providerId="AD" clId="Web-{57F1E167-4552-3655-3FAF-9C39DE5FE8C3}" dt="2022-06-03T05:00:58.836" v="2077"/>
          <pc:sldLayoutMkLst>
            <pc:docMk/>
            <pc:sldMasterMk cId="1772808339" sldId="2147485706"/>
            <pc:sldLayoutMk cId="509387486" sldId="2147485716"/>
          </pc:sldLayoutMkLst>
        </pc:sldLayoutChg>
        <pc:sldLayoutChg chg="replId">
          <pc:chgData name="Sevgi Uzungelis" userId="S::suzungelis@microsoft.com::7a8f9147-6ab9-4ae6-aaf5-10a673912975" providerId="AD" clId="Web-{57F1E167-4552-3655-3FAF-9C39DE5FE8C3}" dt="2022-06-03T05:00:58.836" v="2077"/>
          <pc:sldLayoutMkLst>
            <pc:docMk/>
            <pc:sldMasterMk cId="1772808339" sldId="2147485706"/>
            <pc:sldLayoutMk cId="1386876789" sldId="2147485717"/>
          </pc:sldLayoutMkLst>
        </pc:sldLayoutChg>
      </pc:sldMasterChg>
      <pc:sldMasterChg chg="replId modSldLayout">
        <pc:chgData name="Sevgi Uzungelis" userId="S::suzungelis@microsoft.com::7a8f9147-6ab9-4ae6-aaf5-10a673912975" providerId="AD" clId="Web-{57F1E167-4552-3655-3FAF-9C39DE5FE8C3}" dt="2022-06-03T05:00:58.836" v="2077"/>
        <pc:sldMasterMkLst>
          <pc:docMk/>
          <pc:sldMasterMk cId="1148540287" sldId="2147485718"/>
        </pc:sldMasterMkLst>
        <pc:sldLayoutChg chg="replId">
          <pc:chgData name="Sevgi Uzungelis" userId="S::suzungelis@microsoft.com::7a8f9147-6ab9-4ae6-aaf5-10a673912975" providerId="AD" clId="Web-{57F1E167-4552-3655-3FAF-9C39DE5FE8C3}" dt="2022-06-03T04:49:29.470" v="2062"/>
          <pc:sldLayoutMkLst>
            <pc:docMk/>
            <pc:sldMasterMk cId="1148540287" sldId="2147485718"/>
            <pc:sldLayoutMk cId="2867479439" sldId="2147485701"/>
          </pc:sldLayoutMkLst>
        </pc:sldLayoutChg>
        <pc:sldLayoutChg chg="replId">
          <pc:chgData name="Sevgi Uzungelis" userId="S::suzungelis@microsoft.com::7a8f9147-6ab9-4ae6-aaf5-10a673912975" providerId="AD" clId="Web-{57F1E167-4552-3655-3FAF-9C39DE5FE8C3}" dt="2022-06-03T04:49:29.470" v="2062"/>
          <pc:sldLayoutMkLst>
            <pc:docMk/>
            <pc:sldMasterMk cId="1148540287" sldId="2147485718"/>
            <pc:sldLayoutMk cId="4100028181" sldId="2147485702"/>
          </pc:sldLayoutMkLst>
        </pc:sldLayoutChg>
        <pc:sldLayoutChg chg="replId">
          <pc:chgData name="Sevgi Uzungelis" userId="S::suzungelis@microsoft.com::7a8f9147-6ab9-4ae6-aaf5-10a673912975" providerId="AD" clId="Web-{57F1E167-4552-3655-3FAF-9C39DE5FE8C3}" dt="2022-06-03T04:49:29.470" v="2062"/>
          <pc:sldLayoutMkLst>
            <pc:docMk/>
            <pc:sldMasterMk cId="1148540287" sldId="2147485718"/>
            <pc:sldLayoutMk cId="1294165363" sldId="2147485703"/>
          </pc:sldLayoutMkLst>
        </pc:sldLayoutChg>
        <pc:sldLayoutChg chg="replId">
          <pc:chgData name="Sevgi Uzungelis" userId="S::suzungelis@microsoft.com::7a8f9147-6ab9-4ae6-aaf5-10a673912975" providerId="AD" clId="Web-{57F1E167-4552-3655-3FAF-9C39DE5FE8C3}" dt="2022-06-03T04:49:29.470" v="2062"/>
          <pc:sldLayoutMkLst>
            <pc:docMk/>
            <pc:sldMasterMk cId="1148540287" sldId="2147485718"/>
            <pc:sldLayoutMk cId="3399292276" sldId="2147485704"/>
          </pc:sldLayoutMkLst>
        </pc:sldLayoutChg>
        <pc:sldLayoutChg chg="replId">
          <pc:chgData name="Sevgi Uzungelis" userId="S::suzungelis@microsoft.com::7a8f9147-6ab9-4ae6-aaf5-10a673912975" providerId="AD" clId="Web-{57F1E167-4552-3655-3FAF-9C39DE5FE8C3}" dt="2022-06-03T05:00:58.836" v="2077"/>
          <pc:sldLayoutMkLst>
            <pc:docMk/>
            <pc:sldMasterMk cId="1148540287" sldId="2147485718"/>
            <pc:sldLayoutMk cId="4187046850" sldId="2147485719"/>
          </pc:sldLayoutMkLst>
        </pc:sldLayoutChg>
        <pc:sldLayoutChg chg="replId">
          <pc:chgData name="Sevgi Uzungelis" userId="S::suzungelis@microsoft.com::7a8f9147-6ab9-4ae6-aaf5-10a673912975" providerId="AD" clId="Web-{57F1E167-4552-3655-3FAF-9C39DE5FE8C3}" dt="2022-06-03T05:00:58.836" v="2077"/>
          <pc:sldLayoutMkLst>
            <pc:docMk/>
            <pc:sldMasterMk cId="1148540287" sldId="2147485718"/>
            <pc:sldLayoutMk cId="584354204" sldId="2147485720"/>
          </pc:sldLayoutMkLst>
        </pc:sldLayoutChg>
        <pc:sldLayoutChg chg="replId">
          <pc:chgData name="Sevgi Uzungelis" userId="S::suzungelis@microsoft.com::7a8f9147-6ab9-4ae6-aaf5-10a673912975" providerId="AD" clId="Web-{57F1E167-4552-3655-3FAF-9C39DE5FE8C3}" dt="2022-06-03T05:00:58.836" v="2077"/>
          <pc:sldLayoutMkLst>
            <pc:docMk/>
            <pc:sldMasterMk cId="1148540287" sldId="2147485718"/>
            <pc:sldLayoutMk cId="4064571805" sldId="2147485721"/>
          </pc:sldLayoutMkLst>
        </pc:sldLayoutChg>
        <pc:sldLayoutChg chg="replId">
          <pc:chgData name="Sevgi Uzungelis" userId="S::suzungelis@microsoft.com::7a8f9147-6ab9-4ae6-aaf5-10a673912975" providerId="AD" clId="Web-{57F1E167-4552-3655-3FAF-9C39DE5FE8C3}" dt="2022-06-03T05:00:58.836" v="2077"/>
          <pc:sldLayoutMkLst>
            <pc:docMk/>
            <pc:sldMasterMk cId="1148540287" sldId="2147485718"/>
            <pc:sldLayoutMk cId="216613003" sldId="2147485722"/>
          </pc:sldLayoutMkLst>
        </pc:sldLayoutChg>
        <pc:sldLayoutChg chg="replId">
          <pc:chgData name="Sevgi Uzungelis" userId="S::suzungelis@microsoft.com::7a8f9147-6ab9-4ae6-aaf5-10a673912975" providerId="AD" clId="Web-{57F1E167-4552-3655-3FAF-9C39DE5FE8C3}" dt="2022-06-03T05:00:58.836" v="2077"/>
          <pc:sldLayoutMkLst>
            <pc:docMk/>
            <pc:sldMasterMk cId="1148540287" sldId="2147485718"/>
            <pc:sldLayoutMk cId="2650860213" sldId="2147485723"/>
          </pc:sldLayoutMkLst>
        </pc:sldLayoutChg>
        <pc:sldLayoutChg chg="replId">
          <pc:chgData name="Sevgi Uzungelis" userId="S::suzungelis@microsoft.com::7a8f9147-6ab9-4ae6-aaf5-10a673912975" providerId="AD" clId="Web-{57F1E167-4552-3655-3FAF-9C39DE5FE8C3}" dt="2022-06-03T05:00:58.836" v="2077"/>
          <pc:sldLayoutMkLst>
            <pc:docMk/>
            <pc:sldMasterMk cId="1148540287" sldId="2147485718"/>
            <pc:sldLayoutMk cId="1400024189" sldId="2147485724"/>
          </pc:sldLayoutMkLst>
        </pc:sldLayoutChg>
        <pc:sldLayoutChg chg="replId">
          <pc:chgData name="Sevgi Uzungelis" userId="S::suzungelis@microsoft.com::7a8f9147-6ab9-4ae6-aaf5-10a673912975" providerId="AD" clId="Web-{57F1E167-4552-3655-3FAF-9C39DE5FE8C3}" dt="2022-06-03T05:00:58.836" v="2077"/>
          <pc:sldLayoutMkLst>
            <pc:docMk/>
            <pc:sldMasterMk cId="1148540287" sldId="2147485718"/>
            <pc:sldLayoutMk cId="2528920699" sldId="2147485725"/>
          </pc:sldLayoutMkLst>
        </pc:sldLayoutChg>
        <pc:sldLayoutChg chg="replId">
          <pc:chgData name="Sevgi Uzungelis" userId="S::suzungelis@microsoft.com::7a8f9147-6ab9-4ae6-aaf5-10a673912975" providerId="AD" clId="Web-{57F1E167-4552-3655-3FAF-9C39DE5FE8C3}" dt="2022-06-03T05:00:58.836" v="2077"/>
          <pc:sldLayoutMkLst>
            <pc:docMk/>
            <pc:sldMasterMk cId="1148540287" sldId="2147485718"/>
            <pc:sldLayoutMk cId="2835752628" sldId="2147485726"/>
          </pc:sldLayoutMkLst>
        </pc:sldLayoutChg>
        <pc:sldLayoutChg chg="replId">
          <pc:chgData name="Sevgi Uzungelis" userId="S::suzungelis@microsoft.com::7a8f9147-6ab9-4ae6-aaf5-10a673912975" providerId="AD" clId="Web-{57F1E167-4552-3655-3FAF-9C39DE5FE8C3}" dt="2022-06-03T05:00:58.836" v="2077"/>
          <pc:sldLayoutMkLst>
            <pc:docMk/>
            <pc:sldMasterMk cId="1148540287" sldId="2147485718"/>
            <pc:sldLayoutMk cId="580282174" sldId="2147485727"/>
          </pc:sldLayoutMkLst>
        </pc:sldLayoutChg>
        <pc:sldLayoutChg chg="replId">
          <pc:chgData name="Sevgi Uzungelis" userId="S::suzungelis@microsoft.com::7a8f9147-6ab9-4ae6-aaf5-10a673912975" providerId="AD" clId="Web-{57F1E167-4552-3655-3FAF-9C39DE5FE8C3}" dt="2022-06-03T05:00:58.836" v="2077"/>
          <pc:sldLayoutMkLst>
            <pc:docMk/>
            <pc:sldMasterMk cId="1148540287" sldId="2147485718"/>
            <pc:sldLayoutMk cId="3508086605" sldId="2147485728"/>
          </pc:sldLayoutMkLst>
        </pc:sldLayoutChg>
      </pc:sldMasterChg>
    </pc:docChg>
  </pc:docChgLst>
  <pc:docChgLst>
    <pc:chgData name="Sevgi Uzungelis" userId="S::suzungelis@microsoft.com::7a8f9147-6ab9-4ae6-aaf5-10a673912975" providerId="AD" clId="Web-{8C877345-F9C4-4709-0488-C1F63AA55953}"/>
    <pc:docChg chg="addSld delSld modSld sldOrd modSection">
      <pc:chgData name="Sevgi Uzungelis" userId="S::suzungelis@microsoft.com::7a8f9147-6ab9-4ae6-aaf5-10a673912975" providerId="AD" clId="Web-{8C877345-F9C4-4709-0488-C1F63AA55953}" dt="2022-06-02T08:31:38.869" v="1100" actId="20577"/>
      <pc:docMkLst>
        <pc:docMk/>
      </pc:docMkLst>
      <pc:sldChg chg="mod modShow">
        <pc:chgData name="Sevgi Uzungelis" userId="S::suzungelis@microsoft.com::7a8f9147-6ab9-4ae6-aaf5-10a673912975" providerId="AD" clId="Web-{8C877345-F9C4-4709-0488-C1F63AA55953}" dt="2022-06-02T08:30:29.056" v="1099"/>
        <pc:sldMkLst>
          <pc:docMk/>
          <pc:sldMk cId="4147637960" sldId="258"/>
        </pc:sldMkLst>
      </pc:sldChg>
      <pc:sldChg chg="del">
        <pc:chgData name="Sevgi Uzungelis" userId="S::suzungelis@microsoft.com::7a8f9147-6ab9-4ae6-aaf5-10a673912975" providerId="AD" clId="Web-{8C877345-F9C4-4709-0488-C1F63AA55953}" dt="2022-06-02T07:39:32.563" v="604"/>
        <pc:sldMkLst>
          <pc:docMk/>
          <pc:sldMk cId="1387213027" sldId="384"/>
        </pc:sldMkLst>
      </pc:sldChg>
      <pc:sldChg chg="addSp del mod modShow">
        <pc:chgData name="Sevgi Uzungelis" userId="S::suzungelis@microsoft.com::7a8f9147-6ab9-4ae6-aaf5-10a673912975" providerId="AD" clId="Web-{8C877345-F9C4-4709-0488-C1F63AA55953}" dt="2022-06-02T06:56:12.084" v="277"/>
        <pc:sldMkLst>
          <pc:docMk/>
          <pc:sldMk cId="4141814551" sldId="476"/>
        </pc:sldMkLst>
        <pc:spChg chg="add">
          <ac:chgData name="Sevgi Uzungelis" userId="S::suzungelis@microsoft.com::7a8f9147-6ab9-4ae6-aaf5-10a673912975" providerId="AD" clId="Web-{8C877345-F9C4-4709-0488-C1F63AA55953}" dt="2022-06-01T17:54:17.397" v="33"/>
          <ac:spMkLst>
            <pc:docMk/>
            <pc:sldMk cId="4141814551" sldId="476"/>
            <ac:spMk id="3" creationId="{EDF21F85-EAC3-AFEF-F7BF-EFE51884EB91}"/>
          </ac:spMkLst>
        </pc:spChg>
      </pc:sldChg>
      <pc:sldChg chg="modSp del">
        <pc:chgData name="Sevgi Uzungelis" userId="S::suzungelis@microsoft.com::7a8f9147-6ab9-4ae6-aaf5-10a673912975" providerId="AD" clId="Web-{8C877345-F9C4-4709-0488-C1F63AA55953}" dt="2022-06-02T07:09:27.419" v="367"/>
        <pc:sldMkLst>
          <pc:docMk/>
          <pc:sldMk cId="3460272133" sldId="2076137527"/>
        </pc:sldMkLst>
        <pc:spChg chg="mod">
          <ac:chgData name="Sevgi Uzungelis" userId="S::suzungelis@microsoft.com::7a8f9147-6ab9-4ae6-aaf5-10a673912975" providerId="AD" clId="Web-{8C877345-F9C4-4709-0488-C1F63AA55953}" dt="2022-06-02T07:09:26.387" v="366" actId="20577"/>
          <ac:spMkLst>
            <pc:docMk/>
            <pc:sldMk cId="3460272133" sldId="2076137527"/>
            <ac:spMk id="2" creationId="{B2E6B756-7DC3-4D2C-910E-E4B9E705E098}"/>
          </ac:spMkLst>
        </pc:spChg>
      </pc:sldChg>
      <pc:sldChg chg="addSp delSp modSp">
        <pc:chgData name="Sevgi Uzungelis" userId="S::suzungelis@microsoft.com::7a8f9147-6ab9-4ae6-aaf5-10a673912975" providerId="AD" clId="Web-{8C877345-F9C4-4709-0488-C1F63AA55953}" dt="2022-06-02T07:47:32.004" v="656" actId="20577"/>
        <pc:sldMkLst>
          <pc:docMk/>
          <pc:sldMk cId="3731984453" sldId="2076137594"/>
        </pc:sldMkLst>
        <pc:spChg chg="add del mod">
          <ac:chgData name="Sevgi Uzungelis" userId="S::suzungelis@microsoft.com::7a8f9147-6ab9-4ae6-aaf5-10a673912975" providerId="AD" clId="Web-{8C877345-F9C4-4709-0488-C1F63AA55953}" dt="2022-06-02T07:47:32.004" v="656" actId="20577"/>
          <ac:spMkLst>
            <pc:docMk/>
            <pc:sldMk cId="3731984453" sldId="2076137594"/>
            <ac:spMk id="12" creationId="{41C34938-E620-45DB-9BA5-A3025F7E1249}"/>
          </ac:spMkLst>
        </pc:spChg>
        <pc:spChg chg="add">
          <ac:chgData name="Sevgi Uzungelis" userId="S::suzungelis@microsoft.com::7a8f9147-6ab9-4ae6-aaf5-10a673912975" providerId="AD" clId="Web-{8C877345-F9C4-4709-0488-C1F63AA55953}" dt="2022-06-02T07:47:06.941" v="653"/>
          <ac:spMkLst>
            <pc:docMk/>
            <pc:sldMk cId="3731984453" sldId="2076137594"/>
            <ac:spMk id="15" creationId="{9CFC30E3-45F3-E604-720E-A316EDE57914}"/>
          </ac:spMkLst>
        </pc:spChg>
        <pc:picChg chg="add del mod">
          <ac:chgData name="Sevgi Uzungelis" userId="S::suzungelis@microsoft.com::7a8f9147-6ab9-4ae6-aaf5-10a673912975" providerId="AD" clId="Web-{8C877345-F9C4-4709-0488-C1F63AA55953}" dt="2022-06-02T07:46:59.738" v="651"/>
          <ac:picMkLst>
            <pc:docMk/>
            <pc:sldMk cId="3731984453" sldId="2076137594"/>
            <ac:picMk id="8" creationId="{746334E6-A33F-F091-423B-D5A469B2F696}"/>
          </ac:picMkLst>
        </pc:picChg>
        <pc:picChg chg="del mod">
          <ac:chgData name="Sevgi Uzungelis" userId="S::suzungelis@microsoft.com::7a8f9147-6ab9-4ae6-aaf5-10a673912975" providerId="AD" clId="Web-{8C877345-F9C4-4709-0488-C1F63AA55953}" dt="2022-06-02T07:46:51.285" v="647"/>
          <ac:picMkLst>
            <pc:docMk/>
            <pc:sldMk cId="3731984453" sldId="2076137594"/>
            <ac:picMk id="9" creationId="{E6C531B9-5171-49B9-BC0C-2C61DF6C25F4}"/>
          </ac:picMkLst>
        </pc:picChg>
        <pc:picChg chg="add">
          <ac:chgData name="Sevgi Uzungelis" userId="S::suzungelis@microsoft.com::7a8f9147-6ab9-4ae6-aaf5-10a673912975" providerId="AD" clId="Web-{8C877345-F9C4-4709-0488-C1F63AA55953}" dt="2022-06-02T07:47:06.926" v="652"/>
          <ac:picMkLst>
            <pc:docMk/>
            <pc:sldMk cId="3731984453" sldId="2076137594"/>
            <ac:picMk id="11" creationId="{C2B26ED1-2342-A195-7F47-35AABCC32F5A}"/>
          </ac:picMkLst>
        </pc:picChg>
      </pc:sldChg>
      <pc:sldChg chg="modSp ord">
        <pc:chgData name="Sevgi Uzungelis" userId="S::suzungelis@microsoft.com::7a8f9147-6ab9-4ae6-aaf5-10a673912975" providerId="AD" clId="Web-{8C877345-F9C4-4709-0488-C1F63AA55953}" dt="2022-06-02T07:24:36.816" v="461"/>
        <pc:sldMkLst>
          <pc:docMk/>
          <pc:sldMk cId="803736607" sldId="2076137662"/>
        </pc:sldMkLst>
        <pc:spChg chg="mod">
          <ac:chgData name="Sevgi Uzungelis" userId="S::suzungelis@microsoft.com::7a8f9147-6ab9-4ae6-aaf5-10a673912975" providerId="AD" clId="Web-{8C877345-F9C4-4709-0488-C1F63AA55953}" dt="2022-06-02T07:16:49.610" v="417" actId="1076"/>
          <ac:spMkLst>
            <pc:docMk/>
            <pc:sldMk cId="803736607" sldId="2076137662"/>
            <ac:spMk id="4" creationId="{621E5CA2-10B7-43EE-AF44-EA174DB28DFA}"/>
          </ac:spMkLst>
        </pc:spChg>
        <pc:graphicFrameChg chg="mod">
          <ac:chgData name="Sevgi Uzungelis" userId="S::suzungelis@microsoft.com::7a8f9147-6ab9-4ae6-aaf5-10a673912975" providerId="AD" clId="Web-{8C877345-F9C4-4709-0488-C1F63AA55953}" dt="2022-06-02T07:17:02.719" v="419" actId="1076"/>
          <ac:graphicFrameMkLst>
            <pc:docMk/>
            <pc:sldMk cId="803736607" sldId="2076137662"/>
            <ac:graphicFrameMk id="8" creationId="{5785DD60-BDE5-4F70-9E74-2A1F2041DA89}"/>
          </ac:graphicFrameMkLst>
        </pc:graphicFrameChg>
      </pc:sldChg>
      <pc:sldChg chg="modSp">
        <pc:chgData name="Sevgi Uzungelis" userId="S::suzungelis@microsoft.com::7a8f9147-6ab9-4ae6-aaf5-10a673912975" providerId="AD" clId="Web-{8C877345-F9C4-4709-0488-C1F63AA55953}" dt="2022-06-02T08:28:20.071" v="1085" actId="1076"/>
        <pc:sldMkLst>
          <pc:docMk/>
          <pc:sldMk cId="3731984453" sldId="2076137848"/>
        </pc:sldMkLst>
        <pc:spChg chg="mod">
          <ac:chgData name="Sevgi Uzungelis" userId="S::suzungelis@microsoft.com::7a8f9147-6ab9-4ae6-aaf5-10a673912975" providerId="AD" clId="Web-{8C877345-F9C4-4709-0488-C1F63AA55953}" dt="2022-06-02T08:28:20.071" v="1085" actId="1076"/>
          <ac:spMkLst>
            <pc:docMk/>
            <pc:sldMk cId="3731984453" sldId="2076137848"/>
            <ac:spMk id="2" creationId="{27859CFC-1C9A-46E1-A3F4-FAA39C991D1F}"/>
          </ac:spMkLst>
        </pc:spChg>
        <pc:spChg chg="mod">
          <ac:chgData name="Sevgi Uzungelis" userId="S::suzungelis@microsoft.com::7a8f9147-6ab9-4ae6-aaf5-10a673912975" providerId="AD" clId="Web-{8C877345-F9C4-4709-0488-C1F63AA55953}" dt="2022-06-02T06:58:13.757" v="290" actId="20577"/>
          <ac:spMkLst>
            <pc:docMk/>
            <pc:sldMk cId="3731984453" sldId="2076137848"/>
            <ac:spMk id="11" creationId="{CBC62D2D-7F4E-C30E-86E5-413697B6A40D}"/>
          </ac:spMkLst>
        </pc:spChg>
      </pc:sldChg>
      <pc:sldChg chg="del">
        <pc:chgData name="Sevgi Uzungelis" userId="S::suzungelis@microsoft.com::7a8f9147-6ab9-4ae6-aaf5-10a673912975" providerId="AD" clId="Web-{8C877345-F9C4-4709-0488-C1F63AA55953}" dt="2022-06-02T07:53:44.226" v="695"/>
        <pc:sldMkLst>
          <pc:docMk/>
          <pc:sldMk cId="2455023361" sldId="2076137851"/>
        </pc:sldMkLst>
      </pc:sldChg>
      <pc:sldChg chg="modSp">
        <pc:chgData name="Sevgi Uzungelis" userId="S::suzungelis@microsoft.com::7a8f9147-6ab9-4ae6-aaf5-10a673912975" providerId="AD" clId="Web-{8C877345-F9C4-4709-0488-C1F63AA55953}" dt="2022-06-02T08:31:38.869" v="1100" actId="20577"/>
        <pc:sldMkLst>
          <pc:docMk/>
          <pc:sldMk cId="1745609036" sldId="2076137854"/>
        </pc:sldMkLst>
        <pc:spChg chg="mod">
          <ac:chgData name="Sevgi Uzungelis" userId="S::suzungelis@microsoft.com::7a8f9147-6ab9-4ae6-aaf5-10a673912975" providerId="AD" clId="Web-{8C877345-F9C4-4709-0488-C1F63AA55953}" dt="2022-06-02T08:15:49.174" v="925" actId="14100"/>
          <ac:spMkLst>
            <pc:docMk/>
            <pc:sldMk cId="1745609036" sldId="2076137854"/>
            <ac:spMk id="3" creationId="{594C5622-1D57-4905-A461-8BB27722AFED}"/>
          </ac:spMkLst>
        </pc:spChg>
        <pc:spChg chg="mod">
          <ac:chgData name="Sevgi Uzungelis" userId="S::suzungelis@microsoft.com::7a8f9147-6ab9-4ae6-aaf5-10a673912975" providerId="AD" clId="Web-{8C877345-F9C4-4709-0488-C1F63AA55953}" dt="2022-06-02T08:31:38.869" v="1100" actId="20577"/>
          <ac:spMkLst>
            <pc:docMk/>
            <pc:sldMk cId="1745609036" sldId="2076137854"/>
            <ac:spMk id="6" creationId="{04FD033E-A3FA-41F2-B95F-D74A0F0A8549}"/>
          </ac:spMkLst>
        </pc:spChg>
        <pc:picChg chg="mod">
          <ac:chgData name="Sevgi Uzungelis" userId="S::suzungelis@microsoft.com::7a8f9147-6ab9-4ae6-aaf5-10a673912975" providerId="AD" clId="Web-{8C877345-F9C4-4709-0488-C1F63AA55953}" dt="2022-06-02T08:15:45.658" v="924" actId="1076"/>
          <ac:picMkLst>
            <pc:docMk/>
            <pc:sldMk cId="1745609036" sldId="2076137854"/>
            <ac:picMk id="10242" creationId="{EB8CABBA-279A-4859-B956-9E9B0BD8D445}"/>
          </ac:picMkLst>
        </pc:picChg>
      </pc:sldChg>
      <pc:sldChg chg="modSp del mod modShow">
        <pc:chgData name="Sevgi Uzungelis" userId="S::suzungelis@microsoft.com::7a8f9147-6ab9-4ae6-aaf5-10a673912975" providerId="AD" clId="Web-{8C877345-F9C4-4709-0488-C1F63AA55953}" dt="2022-06-02T06:55:16.865" v="275"/>
        <pc:sldMkLst>
          <pc:docMk/>
          <pc:sldMk cId="4097197419" sldId="2076137855"/>
        </pc:sldMkLst>
        <pc:spChg chg="mod">
          <ac:chgData name="Sevgi Uzungelis" userId="S::suzungelis@microsoft.com::7a8f9147-6ab9-4ae6-aaf5-10a673912975" providerId="AD" clId="Web-{8C877345-F9C4-4709-0488-C1F63AA55953}" dt="2022-06-01T17:52:41.583" v="32" actId="20577"/>
          <ac:spMkLst>
            <pc:docMk/>
            <pc:sldMk cId="4097197419" sldId="2076137855"/>
            <ac:spMk id="13" creationId="{5127364B-F7E2-508F-C65C-3FB29EA3A76A}"/>
          </ac:spMkLst>
        </pc:spChg>
        <pc:spChg chg="mod">
          <ac:chgData name="Sevgi Uzungelis" userId="S::suzungelis@microsoft.com::7a8f9147-6ab9-4ae6-aaf5-10a673912975" providerId="AD" clId="Web-{8C877345-F9C4-4709-0488-C1F63AA55953}" dt="2022-06-01T17:52:34.630" v="31" actId="20577"/>
          <ac:spMkLst>
            <pc:docMk/>
            <pc:sldMk cId="4097197419" sldId="2076137855"/>
            <ac:spMk id="21" creationId="{2A59EA97-728F-454B-A0A6-8E77E6788817}"/>
          </ac:spMkLst>
        </pc:spChg>
      </pc:sldChg>
      <pc:sldChg chg="del">
        <pc:chgData name="Sevgi Uzungelis" userId="S::suzungelis@microsoft.com::7a8f9147-6ab9-4ae6-aaf5-10a673912975" providerId="AD" clId="Web-{8C877345-F9C4-4709-0488-C1F63AA55953}" dt="2022-06-02T07:05:56.604" v="348"/>
        <pc:sldMkLst>
          <pc:docMk/>
          <pc:sldMk cId="1708360806" sldId="2076137856"/>
        </pc:sldMkLst>
      </pc:sldChg>
      <pc:sldChg chg="del">
        <pc:chgData name="Sevgi Uzungelis" userId="S::suzungelis@microsoft.com::7a8f9147-6ab9-4ae6-aaf5-10a673912975" providerId="AD" clId="Web-{8C877345-F9C4-4709-0488-C1F63AA55953}" dt="2022-06-02T07:56:17.352" v="721"/>
        <pc:sldMkLst>
          <pc:docMk/>
          <pc:sldMk cId="3057431561" sldId="2076137872"/>
        </pc:sldMkLst>
      </pc:sldChg>
      <pc:sldChg chg="modSp">
        <pc:chgData name="Sevgi Uzungelis" userId="S::suzungelis@microsoft.com::7a8f9147-6ab9-4ae6-aaf5-10a673912975" providerId="AD" clId="Web-{8C877345-F9C4-4709-0488-C1F63AA55953}" dt="2022-06-02T08:29:32.352" v="1091" actId="20577"/>
        <pc:sldMkLst>
          <pc:docMk/>
          <pc:sldMk cId="374946333" sldId="2076137873"/>
        </pc:sldMkLst>
        <pc:spChg chg="mod">
          <ac:chgData name="Sevgi Uzungelis" userId="S::suzungelis@microsoft.com::7a8f9147-6ab9-4ae6-aaf5-10a673912975" providerId="AD" clId="Web-{8C877345-F9C4-4709-0488-C1F63AA55953}" dt="2022-06-02T08:29:32.352" v="1091" actId="20577"/>
          <ac:spMkLst>
            <pc:docMk/>
            <pc:sldMk cId="374946333" sldId="2076137873"/>
            <ac:spMk id="12" creationId="{773AA28A-E9F8-4290-B9DD-0BF0A0DA616A}"/>
          </ac:spMkLst>
        </pc:spChg>
      </pc:sldChg>
      <pc:sldChg chg="delSp modSp del modNotes">
        <pc:chgData name="Sevgi Uzungelis" userId="S::suzungelis@microsoft.com::7a8f9147-6ab9-4ae6-aaf5-10a673912975" providerId="AD" clId="Web-{8C877345-F9C4-4709-0488-C1F63AA55953}" dt="2022-06-02T08:03:02.793" v="790"/>
        <pc:sldMkLst>
          <pc:docMk/>
          <pc:sldMk cId="3771351467" sldId="2076137874"/>
        </pc:sldMkLst>
        <pc:spChg chg="mod">
          <ac:chgData name="Sevgi Uzungelis" userId="S::suzungelis@microsoft.com::7a8f9147-6ab9-4ae6-aaf5-10a673912975" providerId="AD" clId="Web-{8C877345-F9C4-4709-0488-C1F63AA55953}" dt="2022-06-02T08:01:37.808" v="766" actId="1076"/>
          <ac:spMkLst>
            <pc:docMk/>
            <pc:sldMk cId="3771351467" sldId="2076137874"/>
            <ac:spMk id="9" creationId="{D300C462-F65C-4CD8-ADC9-169D31458C21}"/>
          </ac:spMkLst>
        </pc:spChg>
        <pc:spChg chg="mod">
          <ac:chgData name="Sevgi Uzungelis" userId="S::suzungelis@microsoft.com::7a8f9147-6ab9-4ae6-aaf5-10a673912975" providerId="AD" clId="Web-{8C877345-F9C4-4709-0488-C1F63AA55953}" dt="2022-06-02T08:02:40.058" v="782" actId="20577"/>
          <ac:spMkLst>
            <pc:docMk/>
            <pc:sldMk cId="3771351467" sldId="2076137874"/>
            <ac:spMk id="10" creationId="{D1EAB924-1714-4EB0-94A8-184D4E45A282}"/>
          </ac:spMkLst>
        </pc:spChg>
        <pc:picChg chg="del mod">
          <ac:chgData name="Sevgi Uzungelis" userId="S::suzungelis@microsoft.com::7a8f9147-6ab9-4ae6-aaf5-10a673912975" providerId="AD" clId="Web-{8C877345-F9C4-4709-0488-C1F63AA55953}" dt="2022-06-02T08:02:15.214" v="772"/>
          <ac:picMkLst>
            <pc:docMk/>
            <pc:sldMk cId="3771351467" sldId="2076137874"/>
            <ac:picMk id="11" creationId="{628933CD-2A92-43FF-96AA-220E4FA39980}"/>
          </ac:picMkLst>
        </pc:picChg>
      </pc:sldChg>
      <pc:sldChg chg="del">
        <pc:chgData name="Sevgi Uzungelis" userId="S::suzungelis@microsoft.com::7a8f9147-6ab9-4ae6-aaf5-10a673912975" providerId="AD" clId="Web-{8C877345-F9C4-4709-0488-C1F63AA55953}" dt="2022-06-02T08:09:19.233" v="847"/>
        <pc:sldMkLst>
          <pc:docMk/>
          <pc:sldMk cId="2367397303" sldId="2076137875"/>
        </pc:sldMkLst>
      </pc:sldChg>
      <pc:sldChg chg="modSp">
        <pc:chgData name="Sevgi Uzungelis" userId="S::suzungelis@microsoft.com::7a8f9147-6ab9-4ae6-aaf5-10a673912975" providerId="AD" clId="Web-{8C877345-F9C4-4709-0488-C1F63AA55953}" dt="2022-06-02T08:26:21.445" v="1052" actId="20577"/>
        <pc:sldMkLst>
          <pc:docMk/>
          <pc:sldMk cId="1993928528" sldId="2076137894"/>
        </pc:sldMkLst>
        <pc:spChg chg="mod">
          <ac:chgData name="Sevgi Uzungelis" userId="S::suzungelis@microsoft.com::7a8f9147-6ab9-4ae6-aaf5-10a673912975" providerId="AD" clId="Web-{8C877345-F9C4-4709-0488-C1F63AA55953}" dt="2022-06-02T08:26:21.445" v="1052" actId="20577"/>
          <ac:spMkLst>
            <pc:docMk/>
            <pc:sldMk cId="1993928528" sldId="2076137894"/>
            <ac:spMk id="2" creationId="{11B89988-DBBE-4995-A971-E9E08105E14F}"/>
          </ac:spMkLst>
        </pc:spChg>
        <pc:spChg chg="mod">
          <ac:chgData name="Sevgi Uzungelis" userId="S::suzungelis@microsoft.com::7a8f9147-6ab9-4ae6-aaf5-10a673912975" providerId="AD" clId="Web-{8C877345-F9C4-4709-0488-C1F63AA55953}" dt="2022-06-02T08:25:58.710" v="1026" actId="20577"/>
          <ac:spMkLst>
            <pc:docMk/>
            <pc:sldMk cId="1993928528" sldId="2076137894"/>
            <ac:spMk id="3" creationId="{2C63DFDA-8637-4082-A042-07C920B63B05}"/>
          </ac:spMkLst>
        </pc:spChg>
      </pc:sldChg>
      <pc:sldChg chg="modSp del">
        <pc:chgData name="Sevgi Uzungelis" userId="S::suzungelis@microsoft.com::7a8f9147-6ab9-4ae6-aaf5-10a673912975" providerId="AD" clId="Web-{8C877345-F9C4-4709-0488-C1F63AA55953}" dt="2022-06-02T06:32:21.979" v="134"/>
        <pc:sldMkLst>
          <pc:docMk/>
          <pc:sldMk cId="245711245" sldId="2076137896"/>
        </pc:sldMkLst>
        <pc:spChg chg="mod">
          <ac:chgData name="Sevgi Uzungelis" userId="S::suzungelis@microsoft.com::7a8f9147-6ab9-4ae6-aaf5-10a673912975" providerId="AD" clId="Web-{8C877345-F9C4-4709-0488-C1F63AA55953}" dt="2022-06-02T06:32:14.322" v="133" actId="1076"/>
          <ac:spMkLst>
            <pc:docMk/>
            <pc:sldMk cId="245711245" sldId="2076137896"/>
            <ac:spMk id="2" creationId="{11B89988-DBBE-4995-A971-E9E08105E14F}"/>
          </ac:spMkLst>
        </pc:spChg>
      </pc:sldChg>
      <pc:sldChg chg="del">
        <pc:chgData name="Sevgi Uzungelis" userId="S::suzungelis@microsoft.com::7a8f9147-6ab9-4ae6-aaf5-10a673912975" providerId="AD" clId="Web-{8C877345-F9C4-4709-0488-C1F63AA55953}" dt="2022-06-02T06:55:14.724" v="274"/>
        <pc:sldMkLst>
          <pc:docMk/>
          <pc:sldMk cId="527690131" sldId="2076137897"/>
        </pc:sldMkLst>
      </pc:sldChg>
      <pc:sldChg chg="modSp del">
        <pc:chgData name="Sevgi Uzungelis" userId="S::suzungelis@microsoft.com::7a8f9147-6ab9-4ae6-aaf5-10a673912975" providerId="AD" clId="Web-{8C877345-F9C4-4709-0488-C1F63AA55953}" dt="2022-06-02T08:16:54.440" v="933"/>
        <pc:sldMkLst>
          <pc:docMk/>
          <pc:sldMk cId="151579298" sldId="2076137903"/>
        </pc:sldMkLst>
        <pc:spChg chg="mod">
          <ac:chgData name="Sevgi Uzungelis" userId="S::suzungelis@microsoft.com::7a8f9147-6ab9-4ae6-aaf5-10a673912975" providerId="AD" clId="Web-{8C877345-F9C4-4709-0488-C1F63AA55953}" dt="2022-06-02T08:16:06.487" v="926" actId="20577"/>
          <ac:spMkLst>
            <pc:docMk/>
            <pc:sldMk cId="151579298" sldId="2076137903"/>
            <ac:spMk id="3" creationId="{C4BDC6E3-9181-429B-A782-93B89053D257}"/>
          </ac:spMkLst>
        </pc:spChg>
      </pc:sldChg>
      <pc:sldChg chg="del">
        <pc:chgData name="Sevgi Uzungelis" userId="S::suzungelis@microsoft.com::7a8f9147-6ab9-4ae6-aaf5-10a673912975" providerId="AD" clId="Web-{8C877345-F9C4-4709-0488-C1F63AA55953}" dt="2022-06-02T07:14:30.312" v="412"/>
        <pc:sldMkLst>
          <pc:docMk/>
          <pc:sldMk cId="858378415" sldId="2076137918"/>
        </pc:sldMkLst>
      </pc:sldChg>
      <pc:sldChg chg="addSp modSp ord">
        <pc:chgData name="Sevgi Uzungelis" userId="S::suzungelis@microsoft.com::7a8f9147-6ab9-4ae6-aaf5-10a673912975" providerId="AD" clId="Web-{8C877345-F9C4-4709-0488-C1F63AA55953}" dt="2022-06-02T07:43:44.033" v="630" actId="1076"/>
        <pc:sldMkLst>
          <pc:docMk/>
          <pc:sldMk cId="193129335" sldId="2076137919"/>
        </pc:sldMkLst>
        <pc:spChg chg="mod">
          <ac:chgData name="Sevgi Uzungelis" userId="S::suzungelis@microsoft.com::7a8f9147-6ab9-4ae6-aaf5-10a673912975" providerId="AD" clId="Web-{8C877345-F9C4-4709-0488-C1F63AA55953}" dt="2022-06-02T07:43:44.033" v="630" actId="1076"/>
          <ac:spMkLst>
            <pc:docMk/>
            <pc:sldMk cId="193129335" sldId="2076137919"/>
            <ac:spMk id="2" creationId="{27859CFC-1C9A-46E1-A3F4-FAA39C991D1F}"/>
          </ac:spMkLst>
        </pc:spChg>
        <pc:picChg chg="add mod">
          <ac:chgData name="Sevgi Uzungelis" userId="S::suzungelis@microsoft.com::7a8f9147-6ab9-4ae6-aaf5-10a673912975" providerId="AD" clId="Web-{8C877345-F9C4-4709-0488-C1F63AA55953}" dt="2022-06-02T07:43:36.315" v="629" actId="1076"/>
          <ac:picMkLst>
            <pc:docMk/>
            <pc:sldMk cId="193129335" sldId="2076137919"/>
            <ac:picMk id="10" creationId="{B991E1D0-94C5-1C0A-CD65-EFBB96BC38AA}"/>
          </ac:picMkLst>
        </pc:picChg>
      </pc:sldChg>
      <pc:sldChg chg="addSp modSp">
        <pc:chgData name="Sevgi Uzungelis" userId="S::suzungelis@microsoft.com::7a8f9147-6ab9-4ae6-aaf5-10a673912975" providerId="AD" clId="Web-{8C877345-F9C4-4709-0488-C1F63AA55953}" dt="2022-06-02T07:51:12.506" v="675" actId="20577"/>
        <pc:sldMkLst>
          <pc:docMk/>
          <pc:sldMk cId="3542800529" sldId="2076137920"/>
        </pc:sldMkLst>
        <pc:spChg chg="mod">
          <ac:chgData name="Sevgi Uzungelis" userId="S::suzungelis@microsoft.com::7a8f9147-6ab9-4ae6-aaf5-10a673912975" providerId="AD" clId="Web-{8C877345-F9C4-4709-0488-C1F63AA55953}" dt="2022-06-02T07:51:12.506" v="675" actId="20577"/>
          <ac:spMkLst>
            <pc:docMk/>
            <pc:sldMk cId="3542800529" sldId="2076137920"/>
            <ac:spMk id="2" creationId="{27859CFC-1C9A-46E1-A3F4-FAA39C991D1F}"/>
          </ac:spMkLst>
        </pc:spChg>
        <pc:spChg chg="add mod">
          <ac:chgData name="Sevgi Uzungelis" userId="S::suzungelis@microsoft.com::7a8f9147-6ab9-4ae6-aaf5-10a673912975" providerId="AD" clId="Web-{8C877345-F9C4-4709-0488-C1F63AA55953}" dt="2022-06-02T07:12:12.232" v="400" actId="1076"/>
          <ac:spMkLst>
            <pc:docMk/>
            <pc:sldMk cId="3542800529" sldId="2076137920"/>
            <ac:spMk id="12" creationId="{B0CEBB31-F628-EA9C-D41E-D658DC2083EC}"/>
          </ac:spMkLst>
        </pc:spChg>
        <pc:picChg chg="add mod">
          <ac:chgData name="Sevgi Uzungelis" userId="S::suzungelis@microsoft.com::7a8f9147-6ab9-4ae6-aaf5-10a673912975" providerId="AD" clId="Web-{8C877345-F9C4-4709-0488-C1F63AA55953}" dt="2022-06-02T07:12:28.592" v="404" actId="1076"/>
          <ac:picMkLst>
            <pc:docMk/>
            <pc:sldMk cId="3542800529" sldId="2076137920"/>
            <ac:picMk id="10" creationId="{E1966144-E56C-6895-8FE8-E21C415948DD}"/>
          </ac:picMkLst>
        </pc:picChg>
      </pc:sldChg>
      <pc:sldChg chg="modSp del">
        <pc:chgData name="Sevgi Uzungelis" userId="S::suzungelis@microsoft.com::7a8f9147-6ab9-4ae6-aaf5-10a673912975" providerId="AD" clId="Web-{8C877345-F9C4-4709-0488-C1F63AA55953}" dt="2022-06-02T07:41:12.642" v="623"/>
        <pc:sldMkLst>
          <pc:docMk/>
          <pc:sldMk cId="2953190425" sldId="2076137921"/>
        </pc:sldMkLst>
        <pc:spChg chg="mod">
          <ac:chgData name="Sevgi Uzungelis" userId="S::suzungelis@microsoft.com::7a8f9147-6ab9-4ae6-aaf5-10a673912975" providerId="AD" clId="Web-{8C877345-F9C4-4709-0488-C1F63AA55953}" dt="2022-06-02T07:40:54.063" v="618" actId="20577"/>
          <ac:spMkLst>
            <pc:docMk/>
            <pc:sldMk cId="2953190425" sldId="2076137921"/>
            <ac:spMk id="12" creationId="{41C34938-E620-45DB-9BA5-A3025F7E1249}"/>
          </ac:spMkLst>
        </pc:spChg>
        <pc:picChg chg="mod">
          <ac:chgData name="Sevgi Uzungelis" userId="S::suzungelis@microsoft.com::7a8f9147-6ab9-4ae6-aaf5-10a673912975" providerId="AD" clId="Web-{8C877345-F9C4-4709-0488-C1F63AA55953}" dt="2022-06-02T07:37:42.358" v="575" actId="1076"/>
          <ac:picMkLst>
            <pc:docMk/>
            <pc:sldMk cId="2953190425" sldId="2076137921"/>
            <ac:picMk id="9" creationId="{E6C531B9-5171-49B9-BC0C-2C61DF6C25F4}"/>
          </ac:picMkLst>
        </pc:picChg>
      </pc:sldChg>
      <pc:sldChg chg="del">
        <pc:chgData name="Sevgi Uzungelis" userId="S::suzungelis@microsoft.com::7a8f9147-6ab9-4ae6-aaf5-10a673912975" providerId="AD" clId="Web-{8C877345-F9C4-4709-0488-C1F63AA55953}" dt="2022-06-02T08:13:04.516" v="897"/>
        <pc:sldMkLst>
          <pc:docMk/>
          <pc:sldMk cId="1791759533" sldId="2076137930"/>
        </pc:sldMkLst>
      </pc:sldChg>
      <pc:sldChg chg="del">
        <pc:chgData name="Sevgi Uzungelis" userId="S::suzungelis@microsoft.com::7a8f9147-6ab9-4ae6-aaf5-10a673912975" providerId="AD" clId="Web-{8C877345-F9C4-4709-0488-C1F63AA55953}" dt="2022-06-02T08:09:45.671" v="856"/>
        <pc:sldMkLst>
          <pc:docMk/>
          <pc:sldMk cId="3023642519" sldId="2076137934"/>
        </pc:sldMkLst>
      </pc:sldChg>
      <pc:sldChg chg="del">
        <pc:chgData name="Sevgi Uzungelis" userId="S::suzungelis@microsoft.com::7a8f9147-6ab9-4ae6-aaf5-10a673912975" providerId="AD" clId="Web-{8C877345-F9C4-4709-0488-C1F63AA55953}" dt="2022-06-02T07:57:27.446" v="728"/>
        <pc:sldMkLst>
          <pc:docMk/>
          <pc:sldMk cId="2882544747" sldId="2076137935"/>
        </pc:sldMkLst>
      </pc:sldChg>
      <pc:sldChg chg="del">
        <pc:chgData name="Sevgi Uzungelis" userId="S::suzungelis@microsoft.com::7a8f9147-6ab9-4ae6-aaf5-10a673912975" providerId="AD" clId="Web-{8C877345-F9C4-4709-0488-C1F63AA55953}" dt="2022-06-02T07:58:29.572" v="736"/>
        <pc:sldMkLst>
          <pc:docMk/>
          <pc:sldMk cId="1048860684" sldId="2076137937"/>
        </pc:sldMkLst>
      </pc:sldChg>
      <pc:sldChg chg="modSp del">
        <pc:chgData name="Sevgi Uzungelis" userId="S::suzungelis@microsoft.com::7a8f9147-6ab9-4ae6-aaf5-10a673912975" providerId="AD" clId="Web-{8C877345-F9C4-4709-0488-C1F63AA55953}" dt="2022-06-02T08:23:09.084" v="1017"/>
        <pc:sldMkLst>
          <pc:docMk/>
          <pc:sldMk cId="2994746541" sldId="2076137941"/>
        </pc:sldMkLst>
        <pc:spChg chg="mod">
          <ac:chgData name="Sevgi Uzungelis" userId="S::suzungelis@microsoft.com::7a8f9147-6ab9-4ae6-aaf5-10a673912975" providerId="AD" clId="Web-{8C877345-F9C4-4709-0488-C1F63AA55953}" dt="2022-06-02T08:21:22.911" v="992" actId="1076"/>
          <ac:spMkLst>
            <pc:docMk/>
            <pc:sldMk cId="2994746541" sldId="2076137941"/>
            <ac:spMk id="9" creationId="{07451CF7-BB7B-4DB7-90A3-166E2104C15E}"/>
          </ac:spMkLst>
        </pc:spChg>
      </pc:sldChg>
      <pc:sldChg chg="addSp modSp del mod modShow">
        <pc:chgData name="Sevgi Uzungelis" userId="S::suzungelis@microsoft.com::7a8f9147-6ab9-4ae6-aaf5-10a673912975" providerId="AD" clId="Web-{8C877345-F9C4-4709-0488-C1F63AA55953}" dt="2022-06-02T06:55:20.052" v="276"/>
        <pc:sldMkLst>
          <pc:docMk/>
          <pc:sldMk cId="2622116121" sldId="2147469433"/>
        </pc:sldMkLst>
        <pc:spChg chg="mod">
          <ac:chgData name="Sevgi Uzungelis" userId="S::suzungelis@microsoft.com::7a8f9147-6ab9-4ae6-aaf5-10a673912975" providerId="AD" clId="Web-{8C877345-F9C4-4709-0488-C1F63AA55953}" dt="2022-06-02T06:31:00.025" v="124" actId="20577"/>
          <ac:spMkLst>
            <pc:docMk/>
            <pc:sldMk cId="2622116121" sldId="2147469433"/>
            <ac:spMk id="3" creationId="{7EC93A79-772A-425B-AA4C-DFEC954C16B3}"/>
          </ac:spMkLst>
        </pc:spChg>
        <pc:spChg chg="add mod">
          <ac:chgData name="Sevgi Uzungelis" userId="S::suzungelis@microsoft.com::7a8f9147-6ab9-4ae6-aaf5-10a673912975" providerId="AD" clId="Web-{8C877345-F9C4-4709-0488-C1F63AA55953}" dt="2022-06-02T06:29:48.431" v="118" actId="14100"/>
          <ac:spMkLst>
            <pc:docMk/>
            <pc:sldMk cId="2622116121" sldId="2147469433"/>
            <ac:spMk id="4" creationId="{1185DB0D-5600-5C8F-C32B-0FBE51CA5114}"/>
          </ac:spMkLst>
        </pc:spChg>
      </pc:sldChg>
      <pc:sldChg chg="modSp">
        <pc:chgData name="Sevgi Uzungelis" userId="S::suzungelis@microsoft.com::7a8f9147-6ab9-4ae6-aaf5-10a673912975" providerId="AD" clId="Web-{8C877345-F9C4-4709-0488-C1F63AA55953}" dt="2022-06-02T06:34:25.808" v="144" actId="20577"/>
        <pc:sldMkLst>
          <pc:docMk/>
          <pc:sldMk cId="2644960215" sldId="2147469436"/>
        </pc:sldMkLst>
        <pc:spChg chg="mod">
          <ac:chgData name="Sevgi Uzungelis" userId="S::suzungelis@microsoft.com::7a8f9147-6ab9-4ae6-aaf5-10a673912975" providerId="AD" clId="Web-{8C877345-F9C4-4709-0488-C1F63AA55953}" dt="2022-06-02T06:34:25.808" v="144" actId="20577"/>
          <ac:spMkLst>
            <pc:docMk/>
            <pc:sldMk cId="2644960215" sldId="2147469436"/>
            <ac:spMk id="4" creationId="{72C9FE05-70C0-4E54-9D95-0F457C35CF29}"/>
          </ac:spMkLst>
        </pc:spChg>
      </pc:sldChg>
      <pc:sldChg chg="addSp delSp modSp">
        <pc:chgData name="Sevgi Uzungelis" userId="S::suzungelis@microsoft.com::7a8f9147-6ab9-4ae6-aaf5-10a673912975" providerId="AD" clId="Web-{8C877345-F9C4-4709-0488-C1F63AA55953}" dt="2022-06-02T08:21:46.614" v="994"/>
        <pc:sldMkLst>
          <pc:docMk/>
          <pc:sldMk cId="4063845871" sldId="2147469443"/>
        </pc:sldMkLst>
        <pc:picChg chg="add del mod">
          <ac:chgData name="Sevgi Uzungelis" userId="S::suzungelis@microsoft.com::7a8f9147-6ab9-4ae6-aaf5-10a673912975" providerId="AD" clId="Web-{8C877345-F9C4-4709-0488-C1F63AA55953}" dt="2022-06-02T08:21:46.614" v="994"/>
          <ac:picMkLst>
            <pc:docMk/>
            <pc:sldMk cId="4063845871" sldId="2147469443"/>
            <ac:picMk id="6" creationId="{F62085B6-63BF-6841-04E8-AA47623510FF}"/>
          </ac:picMkLst>
        </pc:picChg>
      </pc:sldChg>
      <pc:sldChg chg="modSp ord">
        <pc:chgData name="Sevgi Uzungelis" userId="S::suzungelis@microsoft.com::7a8f9147-6ab9-4ae6-aaf5-10a673912975" providerId="AD" clId="Web-{8C877345-F9C4-4709-0488-C1F63AA55953}" dt="2022-06-02T07:44:11.034" v="635" actId="20577"/>
        <pc:sldMkLst>
          <pc:docMk/>
          <pc:sldMk cId="1573620983" sldId="2147469447"/>
        </pc:sldMkLst>
        <pc:spChg chg="mod">
          <ac:chgData name="Sevgi Uzungelis" userId="S::suzungelis@microsoft.com::7a8f9147-6ab9-4ae6-aaf5-10a673912975" providerId="AD" clId="Web-{8C877345-F9C4-4709-0488-C1F63AA55953}" dt="2022-06-02T07:44:11.034" v="635" actId="20577"/>
          <ac:spMkLst>
            <pc:docMk/>
            <pc:sldMk cId="1573620983" sldId="2147469447"/>
            <ac:spMk id="2" creationId="{27859CFC-1C9A-46E1-A3F4-FAA39C991D1F}"/>
          </ac:spMkLst>
        </pc:spChg>
      </pc:sldChg>
      <pc:sldChg chg="modSp">
        <pc:chgData name="Sevgi Uzungelis" userId="S::suzungelis@microsoft.com::7a8f9147-6ab9-4ae6-aaf5-10a673912975" providerId="AD" clId="Web-{8C877345-F9C4-4709-0488-C1F63AA55953}" dt="2022-06-02T06:34:34.027" v="146" actId="20577"/>
        <pc:sldMkLst>
          <pc:docMk/>
          <pc:sldMk cId="458649666" sldId="2147469448"/>
        </pc:sldMkLst>
        <pc:spChg chg="mod">
          <ac:chgData name="Sevgi Uzungelis" userId="S::suzungelis@microsoft.com::7a8f9147-6ab9-4ae6-aaf5-10a673912975" providerId="AD" clId="Web-{8C877345-F9C4-4709-0488-C1F63AA55953}" dt="2022-06-02T06:34:34.027" v="146" actId="20577"/>
          <ac:spMkLst>
            <pc:docMk/>
            <pc:sldMk cId="458649666" sldId="2147469448"/>
            <ac:spMk id="19" creationId="{D1D52706-39DA-B5AA-F3E4-F3A461270972}"/>
          </ac:spMkLst>
        </pc:spChg>
      </pc:sldChg>
      <pc:sldChg chg="addSp delSp modSp">
        <pc:chgData name="Sevgi Uzungelis" userId="S::suzungelis@microsoft.com::7a8f9147-6ab9-4ae6-aaf5-10a673912975" providerId="AD" clId="Web-{8C877345-F9C4-4709-0488-C1F63AA55953}" dt="2022-06-02T07:01:21.633" v="312" actId="20577"/>
        <pc:sldMkLst>
          <pc:docMk/>
          <pc:sldMk cId="2317485922" sldId="2147469449"/>
        </pc:sldMkLst>
        <pc:spChg chg="mod">
          <ac:chgData name="Sevgi Uzungelis" userId="S::suzungelis@microsoft.com::7a8f9147-6ab9-4ae6-aaf5-10a673912975" providerId="AD" clId="Web-{8C877345-F9C4-4709-0488-C1F63AA55953}" dt="2022-06-02T07:01:21.633" v="312" actId="20577"/>
          <ac:spMkLst>
            <pc:docMk/>
            <pc:sldMk cId="2317485922" sldId="2147469449"/>
            <ac:spMk id="8" creationId="{8899A9B2-FD6C-3CF8-E5AB-6523D9C51FE6}"/>
          </ac:spMkLst>
        </pc:spChg>
        <pc:spChg chg="add">
          <ac:chgData name="Sevgi Uzungelis" userId="S::suzungelis@microsoft.com::7a8f9147-6ab9-4ae6-aaf5-10a673912975" providerId="AD" clId="Web-{8C877345-F9C4-4709-0488-C1F63AA55953}" dt="2022-06-02T07:00:17.992" v="305"/>
          <ac:spMkLst>
            <pc:docMk/>
            <pc:sldMk cId="2317485922" sldId="2147469449"/>
            <ac:spMk id="11" creationId="{2EBA3B55-3DD4-D453-690B-0224E0BAF86F}"/>
          </ac:spMkLst>
        </pc:spChg>
        <pc:picChg chg="add del mod">
          <ac:chgData name="Sevgi Uzungelis" userId="S::suzungelis@microsoft.com::7a8f9147-6ab9-4ae6-aaf5-10a673912975" providerId="AD" clId="Web-{8C877345-F9C4-4709-0488-C1F63AA55953}" dt="2022-06-02T07:00:16.477" v="303"/>
          <ac:picMkLst>
            <pc:docMk/>
            <pc:sldMk cId="2317485922" sldId="2147469449"/>
            <ac:picMk id="4" creationId="{78BB364E-8CF2-1ABB-C521-82A0B546C2A0}"/>
          </ac:picMkLst>
        </pc:picChg>
        <pc:picChg chg="add del mod">
          <ac:chgData name="Sevgi Uzungelis" userId="S::suzungelis@microsoft.com::7a8f9147-6ab9-4ae6-aaf5-10a673912975" providerId="AD" clId="Web-{8C877345-F9C4-4709-0488-C1F63AA55953}" dt="2022-06-02T07:00:07.195" v="302"/>
          <ac:picMkLst>
            <pc:docMk/>
            <pc:sldMk cId="2317485922" sldId="2147469449"/>
            <ac:picMk id="5" creationId="{84858F6E-E32F-33B3-2BE2-F61FCEE9BCC2}"/>
          </ac:picMkLst>
        </pc:picChg>
        <pc:picChg chg="add">
          <ac:chgData name="Sevgi Uzungelis" userId="S::suzungelis@microsoft.com::7a8f9147-6ab9-4ae6-aaf5-10a673912975" providerId="AD" clId="Web-{8C877345-F9C4-4709-0488-C1F63AA55953}" dt="2022-06-02T07:00:17.977" v="304"/>
          <ac:picMkLst>
            <pc:docMk/>
            <pc:sldMk cId="2317485922" sldId="2147469449"/>
            <ac:picMk id="9" creationId="{01AFDB58-75F3-CB65-DE39-B5465F8BF1DF}"/>
          </ac:picMkLst>
        </pc:picChg>
      </pc:sldChg>
      <pc:sldChg chg="addSp delSp modSp">
        <pc:chgData name="Sevgi Uzungelis" userId="S::suzungelis@microsoft.com::7a8f9147-6ab9-4ae6-aaf5-10a673912975" providerId="AD" clId="Web-{8C877345-F9C4-4709-0488-C1F63AA55953}" dt="2022-06-02T07:53:40.491" v="694" actId="14100"/>
        <pc:sldMkLst>
          <pc:docMk/>
          <pc:sldMk cId="1534122948" sldId="2147469453"/>
        </pc:sldMkLst>
        <pc:spChg chg="mod">
          <ac:chgData name="Sevgi Uzungelis" userId="S::suzungelis@microsoft.com::7a8f9147-6ab9-4ae6-aaf5-10a673912975" providerId="AD" clId="Web-{8C877345-F9C4-4709-0488-C1F63AA55953}" dt="2022-06-02T07:53:40.491" v="694" actId="14100"/>
          <ac:spMkLst>
            <pc:docMk/>
            <pc:sldMk cId="1534122948" sldId="2147469453"/>
            <ac:spMk id="3" creationId="{6CC6F2AF-81AA-231A-A002-3CEDB86EEF9D}"/>
          </ac:spMkLst>
        </pc:spChg>
        <pc:spChg chg="add mod">
          <ac:chgData name="Sevgi Uzungelis" userId="S::suzungelis@microsoft.com::7a8f9147-6ab9-4ae6-aaf5-10a673912975" providerId="AD" clId="Web-{8C877345-F9C4-4709-0488-C1F63AA55953}" dt="2022-06-02T07:53:23.601" v="693" actId="1076"/>
          <ac:spMkLst>
            <pc:docMk/>
            <pc:sldMk cId="1534122948" sldId="2147469453"/>
            <ac:spMk id="6" creationId="{256131D1-64BB-99B8-9C8D-7A614549BD56}"/>
          </ac:spMkLst>
        </pc:spChg>
        <pc:spChg chg="del mod">
          <ac:chgData name="Sevgi Uzungelis" userId="S::suzungelis@microsoft.com::7a8f9147-6ab9-4ae6-aaf5-10a673912975" providerId="AD" clId="Web-{8C877345-F9C4-4709-0488-C1F63AA55953}" dt="2022-06-02T07:52:38.069" v="681"/>
          <ac:spMkLst>
            <pc:docMk/>
            <pc:sldMk cId="1534122948" sldId="2147469453"/>
            <ac:spMk id="8" creationId="{8899A9B2-FD6C-3CF8-E5AB-6523D9C51FE6}"/>
          </ac:spMkLst>
        </pc:spChg>
        <pc:picChg chg="add mod">
          <ac:chgData name="Sevgi Uzungelis" userId="S::suzungelis@microsoft.com::7a8f9147-6ab9-4ae6-aaf5-10a673912975" providerId="AD" clId="Web-{8C877345-F9C4-4709-0488-C1F63AA55953}" dt="2022-06-02T07:52:43.897" v="684" actId="1076"/>
          <ac:picMkLst>
            <pc:docMk/>
            <pc:sldMk cId="1534122948" sldId="2147469453"/>
            <ac:picMk id="5" creationId="{9F1A3B78-A050-AA6A-8F8E-48F1565D2B7F}"/>
          </ac:picMkLst>
        </pc:picChg>
      </pc:sldChg>
      <pc:sldChg chg="modSp">
        <pc:chgData name="Sevgi Uzungelis" userId="S::suzungelis@microsoft.com::7a8f9147-6ab9-4ae6-aaf5-10a673912975" providerId="AD" clId="Web-{8C877345-F9C4-4709-0488-C1F63AA55953}" dt="2022-06-02T08:19:15.410" v="977" actId="20577"/>
        <pc:sldMkLst>
          <pc:docMk/>
          <pc:sldMk cId="2901150329" sldId="2147469455"/>
        </pc:sldMkLst>
        <pc:spChg chg="mod">
          <ac:chgData name="Sevgi Uzungelis" userId="S::suzungelis@microsoft.com::7a8f9147-6ab9-4ae6-aaf5-10a673912975" providerId="AD" clId="Web-{8C877345-F9C4-4709-0488-C1F63AA55953}" dt="2022-06-02T08:19:15.410" v="977" actId="20577"/>
          <ac:spMkLst>
            <pc:docMk/>
            <pc:sldMk cId="2901150329" sldId="2147469455"/>
            <ac:spMk id="3" creationId="{48E44D86-5B26-3650-84B0-0432907EF87B}"/>
          </ac:spMkLst>
        </pc:spChg>
        <pc:spChg chg="mod">
          <ac:chgData name="Sevgi Uzungelis" userId="S::suzungelis@microsoft.com::7a8f9147-6ab9-4ae6-aaf5-10a673912975" providerId="AD" clId="Web-{8C877345-F9C4-4709-0488-C1F63AA55953}" dt="2022-06-02T08:18:21.378" v="952" actId="1076"/>
          <ac:spMkLst>
            <pc:docMk/>
            <pc:sldMk cId="2901150329" sldId="2147469455"/>
            <ac:spMk id="8" creationId="{8899A9B2-FD6C-3CF8-E5AB-6523D9C51FE6}"/>
          </ac:spMkLst>
        </pc:spChg>
      </pc:sldChg>
      <pc:sldChg chg="del mod modShow">
        <pc:chgData name="Sevgi Uzungelis" userId="S::suzungelis@microsoft.com::7a8f9147-6ab9-4ae6-aaf5-10a673912975" providerId="AD" clId="Web-{8C877345-F9C4-4709-0488-C1F63AA55953}" dt="2022-06-02T07:13:43.936" v="407"/>
        <pc:sldMkLst>
          <pc:docMk/>
          <pc:sldMk cId="1787282355" sldId="2147469456"/>
        </pc:sldMkLst>
      </pc:sldChg>
      <pc:sldChg chg="del mod modShow">
        <pc:chgData name="Sevgi Uzungelis" userId="S::suzungelis@microsoft.com::7a8f9147-6ab9-4ae6-aaf5-10a673912975" providerId="AD" clId="Web-{8C877345-F9C4-4709-0488-C1F63AA55953}" dt="2022-06-02T07:13:45.858" v="408"/>
        <pc:sldMkLst>
          <pc:docMk/>
          <pc:sldMk cId="1486849653" sldId="2147469457"/>
        </pc:sldMkLst>
      </pc:sldChg>
      <pc:sldChg chg="del">
        <pc:chgData name="Sevgi Uzungelis" userId="S::suzungelis@microsoft.com::7a8f9147-6ab9-4ae6-aaf5-10a673912975" providerId="AD" clId="Web-{8C877345-F9C4-4709-0488-C1F63AA55953}" dt="2022-06-02T07:36:26.357" v="562"/>
        <pc:sldMkLst>
          <pc:docMk/>
          <pc:sldMk cId="705587782" sldId="2147469458"/>
        </pc:sldMkLst>
      </pc:sldChg>
      <pc:sldChg chg="modSp del">
        <pc:chgData name="Sevgi Uzungelis" userId="S::suzungelis@microsoft.com::7a8f9147-6ab9-4ae6-aaf5-10a673912975" providerId="AD" clId="Web-{8C877345-F9C4-4709-0488-C1F63AA55953}" dt="2022-06-02T06:41:04.139" v="197"/>
        <pc:sldMkLst>
          <pc:docMk/>
          <pc:sldMk cId="1836021812" sldId="2147469459"/>
        </pc:sldMkLst>
        <pc:spChg chg="mod">
          <ac:chgData name="Sevgi Uzungelis" userId="S::suzungelis@microsoft.com::7a8f9147-6ab9-4ae6-aaf5-10a673912975" providerId="AD" clId="Web-{8C877345-F9C4-4709-0488-C1F63AA55953}" dt="2022-06-02T06:40:21.014" v="187" actId="20577"/>
          <ac:spMkLst>
            <pc:docMk/>
            <pc:sldMk cId="1836021812" sldId="2147469459"/>
            <ac:spMk id="10" creationId="{E486698F-27E0-8066-F457-691083A6F40B}"/>
          </ac:spMkLst>
        </pc:spChg>
      </pc:sldChg>
      <pc:sldChg chg="modSp del mod modShow">
        <pc:chgData name="Sevgi Uzungelis" userId="S::suzungelis@microsoft.com::7a8f9147-6ab9-4ae6-aaf5-10a673912975" providerId="AD" clId="Web-{8C877345-F9C4-4709-0488-C1F63AA55953}" dt="2022-06-02T06:55:11.037" v="273"/>
        <pc:sldMkLst>
          <pc:docMk/>
          <pc:sldMk cId="2223266529" sldId="2147469460"/>
        </pc:sldMkLst>
        <pc:spChg chg="mod">
          <ac:chgData name="Sevgi Uzungelis" userId="S::suzungelis@microsoft.com::7a8f9147-6ab9-4ae6-aaf5-10a673912975" providerId="AD" clId="Web-{8C877345-F9C4-4709-0488-C1F63AA55953}" dt="2022-06-01T17:52:10.036" v="29" actId="20577"/>
          <ac:spMkLst>
            <pc:docMk/>
            <pc:sldMk cId="2223266529" sldId="2147469460"/>
            <ac:spMk id="10" creationId="{E486698F-27E0-8066-F457-691083A6F40B}"/>
          </ac:spMkLst>
        </pc:spChg>
      </pc:sldChg>
      <pc:sldChg chg="modSp del">
        <pc:chgData name="Sevgi Uzungelis" userId="S::suzungelis@microsoft.com::7a8f9147-6ab9-4ae6-aaf5-10a673912975" providerId="AD" clId="Web-{8C877345-F9C4-4709-0488-C1F63AA55953}" dt="2022-06-02T06:27:37.914" v="108"/>
        <pc:sldMkLst>
          <pc:docMk/>
          <pc:sldMk cId="4210978729" sldId="2147469466"/>
        </pc:sldMkLst>
        <pc:spChg chg="mod">
          <ac:chgData name="Sevgi Uzungelis" userId="S::suzungelis@microsoft.com::7a8f9147-6ab9-4ae6-aaf5-10a673912975" providerId="AD" clId="Web-{8C877345-F9C4-4709-0488-C1F63AA55953}" dt="2022-06-02T06:27:21.898" v="104" actId="20577"/>
          <ac:spMkLst>
            <pc:docMk/>
            <pc:sldMk cId="4210978729" sldId="2147469466"/>
            <ac:spMk id="3" creationId="{7EC93A79-772A-425B-AA4C-DFEC954C16B3}"/>
          </ac:spMkLst>
        </pc:spChg>
      </pc:sldChg>
      <pc:sldChg chg="modSp ord">
        <pc:chgData name="Sevgi Uzungelis" userId="S::suzungelis@microsoft.com::7a8f9147-6ab9-4ae6-aaf5-10a673912975" providerId="AD" clId="Web-{8C877345-F9C4-4709-0488-C1F63AA55953}" dt="2022-06-02T06:36:20.543" v="153" actId="20577"/>
        <pc:sldMkLst>
          <pc:docMk/>
          <pc:sldMk cId="2131568989" sldId="2147469467"/>
        </pc:sldMkLst>
        <pc:spChg chg="mod">
          <ac:chgData name="Sevgi Uzungelis" userId="S::suzungelis@microsoft.com::7a8f9147-6ab9-4ae6-aaf5-10a673912975" providerId="AD" clId="Web-{8C877345-F9C4-4709-0488-C1F63AA55953}" dt="2022-06-02T06:36:20.543" v="153" actId="20577"/>
          <ac:spMkLst>
            <pc:docMk/>
            <pc:sldMk cId="2131568989" sldId="2147469467"/>
            <ac:spMk id="19" creationId="{D1D52706-39DA-B5AA-F3E4-F3A461270972}"/>
          </ac:spMkLst>
        </pc:spChg>
      </pc:sldChg>
      <pc:sldChg chg="modSp ord">
        <pc:chgData name="Sevgi Uzungelis" userId="S::suzungelis@microsoft.com::7a8f9147-6ab9-4ae6-aaf5-10a673912975" providerId="AD" clId="Web-{8C877345-F9C4-4709-0488-C1F63AA55953}" dt="2022-06-02T06:33:45.979" v="141"/>
        <pc:sldMkLst>
          <pc:docMk/>
          <pc:sldMk cId="227038601" sldId="2147469468"/>
        </pc:sldMkLst>
        <pc:spChg chg="mod">
          <ac:chgData name="Sevgi Uzungelis" userId="S::suzungelis@microsoft.com::7a8f9147-6ab9-4ae6-aaf5-10a673912975" providerId="AD" clId="Web-{8C877345-F9C4-4709-0488-C1F63AA55953}" dt="2022-06-02T06:31:29.869" v="128" actId="20577"/>
          <ac:spMkLst>
            <pc:docMk/>
            <pc:sldMk cId="227038601" sldId="2147469468"/>
            <ac:spMk id="19" creationId="{D1D52706-39DA-B5AA-F3E4-F3A461270972}"/>
          </ac:spMkLst>
        </pc:spChg>
      </pc:sldChg>
      <pc:sldChg chg="addSp delSp modSp add mod replId setBg">
        <pc:chgData name="Sevgi Uzungelis" userId="S::suzungelis@microsoft.com::7a8f9147-6ab9-4ae6-aaf5-10a673912975" providerId="AD" clId="Web-{8C877345-F9C4-4709-0488-C1F63AA55953}" dt="2022-06-01T17:58:38.058" v="102" actId="1076"/>
        <pc:sldMkLst>
          <pc:docMk/>
          <pc:sldMk cId="3956140397" sldId="2147469474"/>
        </pc:sldMkLst>
        <pc:spChg chg="del">
          <ac:chgData name="Sevgi Uzungelis" userId="S::suzungelis@microsoft.com::7a8f9147-6ab9-4ae6-aaf5-10a673912975" providerId="AD" clId="Web-{8C877345-F9C4-4709-0488-C1F63AA55953}" dt="2022-06-01T17:55:28.367" v="37"/>
          <ac:spMkLst>
            <pc:docMk/>
            <pc:sldMk cId="3956140397" sldId="2147469474"/>
            <ac:spMk id="2" creationId="{0E7B0580-6DD7-495E-92DB-7D39C940D3F9}"/>
          </ac:spMkLst>
        </pc:spChg>
        <pc:spChg chg="del">
          <ac:chgData name="Sevgi Uzungelis" userId="S::suzungelis@microsoft.com::7a8f9147-6ab9-4ae6-aaf5-10a673912975" providerId="AD" clId="Web-{8C877345-F9C4-4709-0488-C1F63AA55953}" dt="2022-06-01T17:55:10.039" v="36"/>
          <ac:spMkLst>
            <pc:docMk/>
            <pc:sldMk cId="3956140397" sldId="2147469474"/>
            <ac:spMk id="3" creationId="{AAE7FAF6-C53A-42B8-A248-5A7F3E65FF81}"/>
          </ac:spMkLst>
        </pc:spChg>
        <pc:spChg chg="add del mod">
          <ac:chgData name="Sevgi Uzungelis" userId="S::suzungelis@microsoft.com::7a8f9147-6ab9-4ae6-aaf5-10a673912975" providerId="AD" clId="Web-{8C877345-F9C4-4709-0488-C1F63AA55953}" dt="2022-06-01T17:55:34.664" v="38"/>
          <ac:spMkLst>
            <pc:docMk/>
            <pc:sldMk cId="3956140397" sldId="2147469474"/>
            <ac:spMk id="56" creationId="{9BB07271-9E77-96A6-7EB4-F69280ED625D}"/>
          </ac:spMkLst>
        </pc:spChg>
        <pc:spChg chg="add mod">
          <ac:chgData name="Sevgi Uzungelis" userId="S::suzungelis@microsoft.com::7a8f9147-6ab9-4ae6-aaf5-10a673912975" providerId="AD" clId="Web-{8C877345-F9C4-4709-0488-C1F63AA55953}" dt="2022-06-01T17:58:38.058" v="102" actId="1076"/>
          <ac:spMkLst>
            <pc:docMk/>
            <pc:sldMk cId="3956140397" sldId="2147469474"/>
            <ac:spMk id="58" creationId="{E734FF1E-AF93-3A23-61BB-C2392F74C726}"/>
          </ac:spMkLst>
        </pc:spChg>
        <pc:spChg chg="add mod">
          <ac:chgData name="Sevgi Uzungelis" userId="S::suzungelis@microsoft.com::7a8f9147-6ab9-4ae6-aaf5-10a673912975" providerId="AD" clId="Web-{8C877345-F9C4-4709-0488-C1F63AA55953}" dt="2022-06-01T17:56:26.446" v="78" actId="20577"/>
          <ac:spMkLst>
            <pc:docMk/>
            <pc:sldMk cId="3956140397" sldId="2147469474"/>
            <ac:spMk id="60" creationId="{B9E986CC-D74D-BA68-3ADD-20BD150A5EE2}"/>
          </ac:spMkLst>
        </pc:spChg>
        <pc:spChg chg="add mod">
          <ac:chgData name="Sevgi Uzungelis" userId="S::suzungelis@microsoft.com::7a8f9147-6ab9-4ae6-aaf5-10a673912975" providerId="AD" clId="Web-{8C877345-F9C4-4709-0488-C1F63AA55953}" dt="2022-06-01T17:56:36.009" v="80" actId="20577"/>
          <ac:spMkLst>
            <pc:docMk/>
            <pc:sldMk cId="3956140397" sldId="2147469474"/>
            <ac:spMk id="62" creationId="{43F6CB5E-7D60-2348-7215-9673CD2025CB}"/>
          </ac:spMkLst>
        </pc:spChg>
        <pc:spChg chg="add mod">
          <ac:chgData name="Sevgi Uzungelis" userId="S::suzungelis@microsoft.com::7a8f9147-6ab9-4ae6-aaf5-10a673912975" providerId="AD" clId="Web-{8C877345-F9C4-4709-0488-C1F63AA55953}" dt="2022-06-01T17:56:31.181" v="79" actId="20577"/>
          <ac:spMkLst>
            <pc:docMk/>
            <pc:sldMk cId="3956140397" sldId="2147469474"/>
            <ac:spMk id="64" creationId="{BDB2E197-5B70-38C1-0733-1002608A9036}"/>
          </ac:spMkLst>
        </pc:spChg>
        <pc:spChg chg="add mod">
          <ac:chgData name="Sevgi Uzungelis" userId="S::suzungelis@microsoft.com::7a8f9147-6ab9-4ae6-aaf5-10a673912975" providerId="AD" clId="Web-{8C877345-F9C4-4709-0488-C1F63AA55953}" dt="2022-06-01T17:56:41.071" v="81" actId="20577"/>
          <ac:spMkLst>
            <pc:docMk/>
            <pc:sldMk cId="3956140397" sldId="2147469474"/>
            <ac:spMk id="66" creationId="{D4FB21FA-18DE-674A-5ECF-46E8F6247B78}"/>
          </ac:spMkLst>
        </pc:spChg>
        <pc:spChg chg="add mod">
          <ac:chgData name="Sevgi Uzungelis" userId="S::suzungelis@microsoft.com::7a8f9147-6ab9-4ae6-aaf5-10a673912975" providerId="AD" clId="Web-{8C877345-F9C4-4709-0488-C1F63AA55953}" dt="2022-06-01T17:56:44.290" v="82" actId="20577"/>
          <ac:spMkLst>
            <pc:docMk/>
            <pc:sldMk cId="3956140397" sldId="2147469474"/>
            <ac:spMk id="68" creationId="{960FDDD0-4A35-1FBE-4920-4197770A9F8F}"/>
          </ac:spMkLst>
        </pc:spChg>
        <pc:spChg chg="add del">
          <ac:chgData name="Sevgi Uzungelis" userId="S::suzungelis@microsoft.com::7a8f9147-6ab9-4ae6-aaf5-10a673912975" providerId="AD" clId="Web-{8C877345-F9C4-4709-0488-C1F63AA55953}" dt="2022-06-01T17:55:44.242" v="76"/>
          <ac:spMkLst>
            <pc:docMk/>
            <pc:sldMk cId="3956140397" sldId="2147469474"/>
            <ac:spMk id="207" creationId="{246A93D6-D189-79DF-B237-E9B04F82865B}"/>
          </ac:spMkLst>
        </pc:spChg>
        <pc:spChg chg="add mod">
          <ac:chgData name="Sevgi Uzungelis" userId="S::suzungelis@microsoft.com::7a8f9147-6ab9-4ae6-aaf5-10a673912975" providerId="AD" clId="Web-{8C877345-F9C4-4709-0488-C1F63AA55953}" dt="2022-06-01T17:58:02.495" v="92" actId="14100"/>
          <ac:spMkLst>
            <pc:docMk/>
            <pc:sldMk cId="3956140397" sldId="2147469474"/>
            <ac:spMk id="208" creationId="{2FC37B68-E25B-566B-5F81-FFF6D338B2AE}"/>
          </ac:spMkLst>
        </pc:spChg>
        <pc:grpChg chg="add">
          <ac:chgData name="Sevgi Uzungelis" userId="S::suzungelis@microsoft.com::7a8f9147-6ab9-4ae6-aaf5-10a673912975" providerId="AD" clId="Web-{8C877345-F9C4-4709-0488-C1F63AA55953}" dt="2022-06-01T17:55:36.477" v="45"/>
          <ac:grpSpMkLst>
            <pc:docMk/>
            <pc:sldMk cId="3956140397" sldId="2147469474"/>
            <ac:grpSpMk id="72" creationId="{98C8DE10-10AB-FD24-9834-47BA47466656}"/>
          </ac:grpSpMkLst>
        </pc:grpChg>
        <pc:grpChg chg="add">
          <ac:chgData name="Sevgi Uzungelis" userId="S::suzungelis@microsoft.com::7a8f9147-6ab9-4ae6-aaf5-10a673912975" providerId="AD" clId="Web-{8C877345-F9C4-4709-0488-C1F63AA55953}" dt="2022-06-01T17:55:36.492" v="46"/>
          <ac:grpSpMkLst>
            <pc:docMk/>
            <pc:sldMk cId="3956140397" sldId="2147469474"/>
            <ac:grpSpMk id="76" creationId="{BDCEA02E-EE62-A022-5114-B38C50660F88}"/>
          </ac:grpSpMkLst>
        </pc:grpChg>
        <pc:grpChg chg="add">
          <ac:chgData name="Sevgi Uzungelis" userId="S::suzungelis@microsoft.com::7a8f9147-6ab9-4ae6-aaf5-10a673912975" providerId="AD" clId="Web-{8C877345-F9C4-4709-0488-C1F63AA55953}" dt="2022-06-01T17:55:36.508" v="47"/>
          <ac:grpSpMkLst>
            <pc:docMk/>
            <pc:sldMk cId="3956140397" sldId="2147469474"/>
            <ac:grpSpMk id="80" creationId="{0F8BB3EB-314C-C5BD-8F9C-D0DF540DFCB5}"/>
          </ac:grpSpMkLst>
        </pc:grpChg>
        <pc:grpChg chg="add">
          <ac:chgData name="Sevgi Uzungelis" userId="S::suzungelis@microsoft.com::7a8f9147-6ab9-4ae6-aaf5-10a673912975" providerId="AD" clId="Web-{8C877345-F9C4-4709-0488-C1F63AA55953}" dt="2022-06-01T17:55:36.524" v="48"/>
          <ac:grpSpMkLst>
            <pc:docMk/>
            <pc:sldMk cId="3956140397" sldId="2147469474"/>
            <ac:grpSpMk id="84" creationId="{19FD5EE1-86D2-7DB0-BBF7-B4C29E682541}"/>
          </ac:grpSpMkLst>
        </pc:grpChg>
        <pc:grpChg chg="add">
          <ac:chgData name="Sevgi Uzungelis" userId="S::suzungelis@microsoft.com::7a8f9147-6ab9-4ae6-aaf5-10a673912975" providerId="AD" clId="Web-{8C877345-F9C4-4709-0488-C1F63AA55953}" dt="2022-06-01T17:55:36.539" v="49"/>
          <ac:grpSpMkLst>
            <pc:docMk/>
            <pc:sldMk cId="3956140397" sldId="2147469474"/>
            <ac:grpSpMk id="88" creationId="{2BC11B0D-F627-40F6-47A7-B6DAACA77310}"/>
          </ac:grpSpMkLst>
        </pc:grpChg>
        <pc:grpChg chg="add">
          <ac:chgData name="Sevgi Uzungelis" userId="S::suzungelis@microsoft.com::7a8f9147-6ab9-4ae6-aaf5-10a673912975" providerId="AD" clId="Web-{8C877345-F9C4-4709-0488-C1F63AA55953}" dt="2022-06-01T17:55:36.570" v="50"/>
          <ac:grpSpMkLst>
            <pc:docMk/>
            <pc:sldMk cId="3956140397" sldId="2147469474"/>
            <ac:grpSpMk id="92" creationId="{12D113CF-C1DA-D001-F5EB-4CCC9C118A19}"/>
          </ac:grpSpMkLst>
        </pc:grpChg>
        <pc:grpChg chg="add">
          <ac:chgData name="Sevgi Uzungelis" userId="S::suzungelis@microsoft.com::7a8f9147-6ab9-4ae6-aaf5-10a673912975" providerId="AD" clId="Web-{8C877345-F9C4-4709-0488-C1F63AA55953}" dt="2022-06-01T17:55:36.586" v="51"/>
          <ac:grpSpMkLst>
            <pc:docMk/>
            <pc:sldMk cId="3956140397" sldId="2147469474"/>
            <ac:grpSpMk id="96" creationId="{862C49FC-53F7-951F-01B7-8F62B73C4210}"/>
          </ac:grpSpMkLst>
        </pc:grpChg>
        <pc:grpChg chg="add">
          <ac:chgData name="Sevgi Uzungelis" userId="S::suzungelis@microsoft.com::7a8f9147-6ab9-4ae6-aaf5-10a673912975" providerId="AD" clId="Web-{8C877345-F9C4-4709-0488-C1F63AA55953}" dt="2022-06-01T17:55:36.617" v="52"/>
          <ac:grpSpMkLst>
            <pc:docMk/>
            <pc:sldMk cId="3956140397" sldId="2147469474"/>
            <ac:grpSpMk id="100" creationId="{8E6351C0-43A0-DCDC-70F6-4B3D2D75CD04}"/>
          </ac:grpSpMkLst>
        </pc:grpChg>
        <pc:grpChg chg="add">
          <ac:chgData name="Sevgi Uzungelis" userId="S::suzungelis@microsoft.com::7a8f9147-6ab9-4ae6-aaf5-10a673912975" providerId="AD" clId="Web-{8C877345-F9C4-4709-0488-C1F63AA55953}" dt="2022-06-01T17:55:36.633" v="53"/>
          <ac:grpSpMkLst>
            <pc:docMk/>
            <pc:sldMk cId="3956140397" sldId="2147469474"/>
            <ac:grpSpMk id="104" creationId="{DCBBDF5A-C1B4-A4E7-3F87-6EECF8E75A70}"/>
          </ac:grpSpMkLst>
        </pc:grpChg>
        <pc:grpChg chg="add">
          <ac:chgData name="Sevgi Uzungelis" userId="S::suzungelis@microsoft.com::7a8f9147-6ab9-4ae6-aaf5-10a673912975" providerId="AD" clId="Web-{8C877345-F9C4-4709-0488-C1F63AA55953}" dt="2022-06-01T17:55:36.664" v="54"/>
          <ac:grpSpMkLst>
            <pc:docMk/>
            <pc:sldMk cId="3956140397" sldId="2147469474"/>
            <ac:grpSpMk id="108" creationId="{14C669DB-837D-699C-CC6D-CD42C2950EC1}"/>
          </ac:grpSpMkLst>
        </pc:grpChg>
        <pc:grpChg chg="add">
          <ac:chgData name="Sevgi Uzungelis" userId="S::suzungelis@microsoft.com::7a8f9147-6ab9-4ae6-aaf5-10a673912975" providerId="AD" clId="Web-{8C877345-F9C4-4709-0488-C1F63AA55953}" dt="2022-06-01T17:55:36.680" v="55"/>
          <ac:grpSpMkLst>
            <pc:docMk/>
            <pc:sldMk cId="3956140397" sldId="2147469474"/>
            <ac:grpSpMk id="112" creationId="{002F21C6-38F6-3A73-5B12-5EC9D5008517}"/>
          </ac:grpSpMkLst>
        </pc:grpChg>
        <pc:grpChg chg="add">
          <ac:chgData name="Sevgi Uzungelis" userId="S::suzungelis@microsoft.com::7a8f9147-6ab9-4ae6-aaf5-10a673912975" providerId="AD" clId="Web-{8C877345-F9C4-4709-0488-C1F63AA55953}" dt="2022-06-01T17:55:36.711" v="56"/>
          <ac:grpSpMkLst>
            <pc:docMk/>
            <pc:sldMk cId="3956140397" sldId="2147469474"/>
            <ac:grpSpMk id="116" creationId="{E20BB72A-EA3D-9619-38A2-EB973B250FDC}"/>
          </ac:grpSpMkLst>
        </pc:grpChg>
        <pc:grpChg chg="add">
          <ac:chgData name="Sevgi Uzungelis" userId="S::suzungelis@microsoft.com::7a8f9147-6ab9-4ae6-aaf5-10a673912975" providerId="AD" clId="Web-{8C877345-F9C4-4709-0488-C1F63AA55953}" dt="2022-06-01T17:55:36.742" v="57"/>
          <ac:grpSpMkLst>
            <pc:docMk/>
            <pc:sldMk cId="3956140397" sldId="2147469474"/>
            <ac:grpSpMk id="120" creationId="{42D2568D-8E3A-1D97-AD33-08EBEFEEE311}"/>
          </ac:grpSpMkLst>
        </pc:grpChg>
        <pc:grpChg chg="add">
          <ac:chgData name="Sevgi Uzungelis" userId="S::suzungelis@microsoft.com::7a8f9147-6ab9-4ae6-aaf5-10a673912975" providerId="AD" clId="Web-{8C877345-F9C4-4709-0488-C1F63AA55953}" dt="2022-06-01T17:55:36.758" v="58"/>
          <ac:grpSpMkLst>
            <pc:docMk/>
            <pc:sldMk cId="3956140397" sldId="2147469474"/>
            <ac:grpSpMk id="124" creationId="{7B4E8F24-BF0C-BC57-7BF0-1B68D2EA14FB}"/>
          </ac:grpSpMkLst>
        </pc:grpChg>
        <pc:grpChg chg="add">
          <ac:chgData name="Sevgi Uzungelis" userId="S::suzungelis@microsoft.com::7a8f9147-6ab9-4ae6-aaf5-10a673912975" providerId="AD" clId="Web-{8C877345-F9C4-4709-0488-C1F63AA55953}" dt="2022-06-01T17:55:36.789" v="59"/>
          <ac:grpSpMkLst>
            <pc:docMk/>
            <pc:sldMk cId="3956140397" sldId="2147469474"/>
            <ac:grpSpMk id="128" creationId="{DF93B2C2-2D97-3E82-7A00-1E5CFA463A41}"/>
          </ac:grpSpMkLst>
        </pc:grpChg>
        <pc:grpChg chg="add">
          <ac:chgData name="Sevgi Uzungelis" userId="S::suzungelis@microsoft.com::7a8f9147-6ab9-4ae6-aaf5-10a673912975" providerId="AD" clId="Web-{8C877345-F9C4-4709-0488-C1F63AA55953}" dt="2022-06-01T17:55:36.805" v="60"/>
          <ac:grpSpMkLst>
            <pc:docMk/>
            <pc:sldMk cId="3956140397" sldId="2147469474"/>
            <ac:grpSpMk id="132" creationId="{4519A99E-A25B-0AF4-8B05-C0ADD896E581}"/>
          </ac:grpSpMkLst>
        </pc:grpChg>
        <pc:grpChg chg="add">
          <ac:chgData name="Sevgi Uzungelis" userId="S::suzungelis@microsoft.com::7a8f9147-6ab9-4ae6-aaf5-10a673912975" providerId="AD" clId="Web-{8C877345-F9C4-4709-0488-C1F63AA55953}" dt="2022-06-01T17:55:36.836" v="61"/>
          <ac:grpSpMkLst>
            <pc:docMk/>
            <pc:sldMk cId="3956140397" sldId="2147469474"/>
            <ac:grpSpMk id="136" creationId="{5CBE099F-0707-FFBC-5EAA-00FBAD14773C}"/>
          </ac:grpSpMkLst>
        </pc:grpChg>
        <pc:grpChg chg="add">
          <ac:chgData name="Sevgi Uzungelis" userId="S::suzungelis@microsoft.com::7a8f9147-6ab9-4ae6-aaf5-10a673912975" providerId="AD" clId="Web-{8C877345-F9C4-4709-0488-C1F63AA55953}" dt="2022-06-01T17:55:36.867" v="62"/>
          <ac:grpSpMkLst>
            <pc:docMk/>
            <pc:sldMk cId="3956140397" sldId="2147469474"/>
            <ac:grpSpMk id="140" creationId="{855EDA10-C41C-06CD-73D1-3BFAB67D06C9}"/>
          </ac:grpSpMkLst>
        </pc:grpChg>
        <pc:grpChg chg="add">
          <ac:chgData name="Sevgi Uzungelis" userId="S::suzungelis@microsoft.com::7a8f9147-6ab9-4ae6-aaf5-10a673912975" providerId="AD" clId="Web-{8C877345-F9C4-4709-0488-C1F63AA55953}" dt="2022-06-01T17:55:36.899" v="63"/>
          <ac:grpSpMkLst>
            <pc:docMk/>
            <pc:sldMk cId="3956140397" sldId="2147469474"/>
            <ac:grpSpMk id="144" creationId="{5629ABC2-8A97-AC7E-2EE1-BE8E0CA8E3CB}"/>
          </ac:grpSpMkLst>
        </pc:grpChg>
        <pc:grpChg chg="add">
          <ac:chgData name="Sevgi Uzungelis" userId="S::suzungelis@microsoft.com::7a8f9147-6ab9-4ae6-aaf5-10a673912975" providerId="AD" clId="Web-{8C877345-F9C4-4709-0488-C1F63AA55953}" dt="2022-06-01T17:55:36.930" v="64"/>
          <ac:grpSpMkLst>
            <pc:docMk/>
            <pc:sldMk cId="3956140397" sldId="2147469474"/>
            <ac:grpSpMk id="148" creationId="{5D55C8A3-320A-4CA9-741E-3E3524D7F7C7}"/>
          </ac:grpSpMkLst>
        </pc:grpChg>
        <pc:grpChg chg="add">
          <ac:chgData name="Sevgi Uzungelis" userId="S::suzungelis@microsoft.com::7a8f9147-6ab9-4ae6-aaf5-10a673912975" providerId="AD" clId="Web-{8C877345-F9C4-4709-0488-C1F63AA55953}" dt="2022-06-01T17:55:36.977" v="65"/>
          <ac:grpSpMkLst>
            <pc:docMk/>
            <pc:sldMk cId="3956140397" sldId="2147469474"/>
            <ac:grpSpMk id="158" creationId="{11BE2497-A5B2-DC05-160A-2E107478A54F}"/>
          </ac:grpSpMkLst>
        </pc:grpChg>
        <pc:grpChg chg="add">
          <ac:chgData name="Sevgi Uzungelis" userId="S::suzungelis@microsoft.com::7a8f9147-6ab9-4ae6-aaf5-10a673912975" providerId="AD" clId="Web-{8C877345-F9C4-4709-0488-C1F63AA55953}" dt="2022-06-01T17:55:37.024" v="66"/>
          <ac:grpSpMkLst>
            <pc:docMk/>
            <pc:sldMk cId="3956140397" sldId="2147469474"/>
            <ac:grpSpMk id="168" creationId="{89E36A60-4299-489F-CA00-E7426B563C23}"/>
          </ac:grpSpMkLst>
        </pc:grpChg>
        <pc:grpChg chg="add">
          <ac:chgData name="Sevgi Uzungelis" userId="S::suzungelis@microsoft.com::7a8f9147-6ab9-4ae6-aaf5-10a673912975" providerId="AD" clId="Web-{8C877345-F9C4-4709-0488-C1F63AA55953}" dt="2022-06-01T17:55:37.055" v="67"/>
          <ac:grpSpMkLst>
            <pc:docMk/>
            <pc:sldMk cId="3956140397" sldId="2147469474"/>
            <ac:grpSpMk id="172" creationId="{89D3D93B-385D-63B7-E163-71B84320F2DA}"/>
          </ac:grpSpMkLst>
        </pc:grpChg>
        <pc:grpChg chg="add">
          <ac:chgData name="Sevgi Uzungelis" userId="S::suzungelis@microsoft.com::7a8f9147-6ab9-4ae6-aaf5-10a673912975" providerId="AD" clId="Web-{8C877345-F9C4-4709-0488-C1F63AA55953}" dt="2022-06-01T17:55:37.102" v="68"/>
          <ac:grpSpMkLst>
            <pc:docMk/>
            <pc:sldMk cId="3956140397" sldId="2147469474"/>
            <ac:grpSpMk id="181" creationId="{950960B1-CF2A-5D9E-AE1B-72EB0F4F9D78}"/>
          </ac:grpSpMkLst>
        </pc:grpChg>
        <pc:grpChg chg="add">
          <ac:chgData name="Sevgi Uzungelis" userId="S::suzungelis@microsoft.com::7a8f9147-6ab9-4ae6-aaf5-10a673912975" providerId="AD" clId="Web-{8C877345-F9C4-4709-0488-C1F63AA55953}" dt="2022-06-01T17:55:37.133" v="69"/>
          <ac:grpSpMkLst>
            <pc:docMk/>
            <pc:sldMk cId="3956140397" sldId="2147469474"/>
            <ac:grpSpMk id="185" creationId="{94000406-68AE-71C9-775F-BE2C210ECC96}"/>
          </ac:grpSpMkLst>
        </pc:grpChg>
        <pc:grpChg chg="add">
          <ac:chgData name="Sevgi Uzungelis" userId="S::suzungelis@microsoft.com::7a8f9147-6ab9-4ae6-aaf5-10a673912975" providerId="AD" clId="Web-{8C877345-F9C4-4709-0488-C1F63AA55953}" dt="2022-06-01T17:55:37.180" v="70"/>
          <ac:grpSpMkLst>
            <pc:docMk/>
            <pc:sldMk cId="3956140397" sldId="2147469474"/>
            <ac:grpSpMk id="189" creationId="{EB3658AB-1D3A-A3EC-D364-21D28FB791D0}"/>
          </ac:grpSpMkLst>
        </pc:grpChg>
        <pc:grpChg chg="add">
          <ac:chgData name="Sevgi Uzungelis" userId="S::suzungelis@microsoft.com::7a8f9147-6ab9-4ae6-aaf5-10a673912975" providerId="AD" clId="Web-{8C877345-F9C4-4709-0488-C1F63AA55953}" dt="2022-06-01T17:55:37.211" v="71"/>
          <ac:grpSpMkLst>
            <pc:docMk/>
            <pc:sldMk cId="3956140397" sldId="2147469474"/>
            <ac:grpSpMk id="193" creationId="{F2442F9F-1E69-3EA4-5895-D543FF5FA058}"/>
          </ac:grpSpMkLst>
        </pc:grpChg>
        <pc:grpChg chg="add">
          <ac:chgData name="Sevgi Uzungelis" userId="S::suzungelis@microsoft.com::7a8f9147-6ab9-4ae6-aaf5-10a673912975" providerId="AD" clId="Web-{8C877345-F9C4-4709-0488-C1F63AA55953}" dt="2022-06-01T17:55:37.242" v="72"/>
          <ac:grpSpMkLst>
            <pc:docMk/>
            <pc:sldMk cId="3956140397" sldId="2147469474"/>
            <ac:grpSpMk id="197" creationId="{E7762302-234F-F351-AE7D-E0376EA3767F}"/>
          </ac:grpSpMkLst>
        </pc:grpChg>
        <pc:grpChg chg="add">
          <ac:chgData name="Sevgi Uzungelis" userId="S::suzungelis@microsoft.com::7a8f9147-6ab9-4ae6-aaf5-10a673912975" providerId="AD" clId="Web-{8C877345-F9C4-4709-0488-C1F63AA55953}" dt="2022-06-01T17:55:37.274" v="73"/>
          <ac:grpSpMkLst>
            <pc:docMk/>
            <pc:sldMk cId="3956140397" sldId="2147469474"/>
            <ac:grpSpMk id="201" creationId="{85B016CC-854C-21A8-7F6F-D016671F0355}"/>
          </ac:grpSpMkLst>
        </pc:grpChg>
        <pc:grpChg chg="add">
          <ac:chgData name="Sevgi Uzungelis" userId="S::suzungelis@microsoft.com::7a8f9147-6ab9-4ae6-aaf5-10a673912975" providerId="AD" clId="Web-{8C877345-F9C4-4709-0488-C1F63AA55953}" dt="2022-06-01T17:55:37.305" v="74"/>
          <ac:grpSpMkLst>
            <pc:docMk/>
            <pc:sldMk cId="3956140397" sldId="2147469474"/>
            <ac:grpSpMk id="205" creationId="{1A9C6269-589E-F238-0A15-35AE63ED3598}"/>
          </ac:grpSpMkLst>
        </pc:grpChg>
        <pc:graphicFrameChg chg="del">
          <ac:chgData name="Sevgi Uzungelis" userId="S::suzungelis@microsoft.com::7a8f9147-6ab9-4ae6-aaf5-10a673912975" providerId="AD" clId="Web-{8C877345-F9C4-4709-0488-C1F63AA55953}" dt="2022-06-01T17:55:07.851" v="35"/>
          <ac:graphicFrameMkLst>
            <pc:docMk/>
            <pc:sldMk cId="3956140397" sldId="2147469474"/>
            <ac:graphicFrameMk id="7" creationId="{00081F32-77C6-453C-822C-8B8942A7AD2C}"/>
          </ac:graphicFrameMkLst>
        </pc:graphicFrameChg>
      </pc:sldChg>
      <pc:sldChg chg="modSp add replId">
        <pc:chgData name="Sevgi Uzungelis" userId="S::suzungelis@microsoft.com::7a8f9147-6ab9-4ae6-aaf5-10a673912975" providerId="AD" clId="Web-{8C877345-F9C4-4709-0488-C1F63AA55953}" dt="2022-06-02T08:26:41.539" v="1065" actId="1076"/>
        <pc:sldMkLst>
          <pc:docMk/>
          <pc:sldMk cId="662739611" sldId="2147469483"/>
        </pc:sldMkLst>
        <pc:spChg chg="mod">
          <ac:chgData name="Sevgi Uzungelis" userId="S::suzungelis@microsoft.com::7a8f9147-6ab9-4ae6-aaf5-10a673912975" providerId="AD" clId="Web-{8C877345-F9C4-4709-0488-C1F63AA55953}" dt="2022-06-02T08:26:41.539" v="1065" actId="1076"/>
          <ac:spMkLst>
            <pc:docMk/>
            <pc:sldMk cId="662739611" sldId="2147469483"/>
            <ac:spMk id="2" creationId="{11B89988-DBBE-4995-A971-E9E08105E14F}"/>
          </ac:spMkLst>
        </pc:spChg>
        <pc:spChg chg="mod">
          <ac:chgData name="Sevgi Uzungelis" userId="S::suzungelis@microsoft.com::7a8f9147-6ab9-4ae6-aaf5-10a673912975" providerId="AD" clId="Web-{8C877345-F9C4-4709-0488-C1F63AA55953}" dt="2022-06-02T08:25:53.616" v="1024" actId="20577"/>
          <ac:spMkLst>
            <pc:docMk/>
            <pc:sldMk cId="662739611" sldId="2147469483"/>
            <ac:spMk id="3" creationId="{2C63DFDA-8637-4082-A042-07C920B63B05}"/>
          </ac:spMkLst>
        </pc:spChg>
        <pc:picChg chg="mod">
          <ac:chgData name="Sevgi Uzungelis" userId="S::suzungelis@microsoft.com::7a8f9147-6ab9-4ae6-aaf5-10a673912975" providerId="AD" clId="Web-{8C877345-F9C4-4709-0488-C1F63AA55953}" dt="2022-06-02T06:38:42.091" v="170" actId="1076"/>
          <ac:picMkLst>
            <pc:docMk/>
            <pc:sldMk cId="662739611" sldId="2147469483"/>
            <ac:picMk id="8" creationId="{8BA9404B-9D43-44EB-AC3B-DD69395C3573}"/>
          </ac:picMkLst>
        </pc:picChg>
      </pc:sldChg>
      <pc:sldChg chg="modSp add replId">
        <pc:chgData name="Sevgi Uzungelis" userId="S::suzungelis@microsoft.com::7a8f9147-6ab9-4ae6-aaf5-10a673912975" providerId="AD" clId="Web-{8C877345-F9C4-4709-0488-C1F63AA55953}" dt="2022-06-02T08:26:58.976" v="1080" actId="1076"/>
        <pc:sldMkLst>
          <pc:docMk/>
          <pc:sldMk cId="1368869117" sldId="2147469484"/>
        </pc:sldMkLst>
        <pc:spChg chg="mod">
          <ac:chgData name="Sevgi Uzungelis" userId="S::suzungelis@microsoft.com::7a8f9147-6ab9-4ae6-aaf5-10a673912975" providerId="AD" clId="Web-{8C877345-F9C4-4709-0488-C1F63AA55953}" dt="2022-06-02T08:26:58.976" v="1080" actId="1076"/>
          <ac:spMkLst>
            <pc:docMk/>
            <pc:sldMk cId="1368869117" sldId="2147469484"/>
            <ac:spMk id="2" creationId="{11B89988-DBBE-4995-A971-E9E08105E14F}"/>
          </ac:spMkLst>
        </pc:spChg>
        <pc:spChg chg="mod">
          <ac:chgData name="Sevgi Uzungelis" userId="S::suzungelis@microsoft.com::7a8f9147-6ab9-4ae6-aaf5-10a673912975" providerId="AD" clId="Web-{8C877345-F9C4-4709-0488-C1F63AA55953}" dt="2022-06-02T06:52:46.036" v="268" actId="20577"/>
          <ac:spMkLst>
            <pc:docMk/>
            <pc:sldMk cId="1368869117" sldId="2147469484"/>
            <ac:spMk id="3" creationId="{2C63DFDA-8637-4082-A042-07C920B63B05}"/>
          </ac:spMkLst>
        </pc:spChg>
      </pc:sldChg>
      <pc:sldChg chg="modSp add ord replId">
        <pc:chgData name="Sevgi Uzungelis" userId="S::suzungelis@microsoft.com::7a8f9147-6ab9-4ae6-aaf5-10a673912975" providerId="AD" clId="Web-{8C877345-F9C4-4709-0488-C1F63AA55953}" dt="2022-06-02T08:27:36.461" v="1082"/>
        <pc:sldMkLst>
          <pc:docMk/>
          <pc:sldMk cId="3521226172" sldId="2147469485"/>
        </pc:sldMkLst>
        <pc:spChg chg="mod">
          <ac:chgData name="Sevgi Uzungelis" userId="S::suzungelis@microsoft.com::7a8f9147-6ab9-4ae6-aaf5-10a673912975" providerId="AD" clId="Web-{8C877345-F9C4-4709-0488-C1F63AA55953}" dt="2022-06-02T08:27:33.805" v="1081" actId="20577"/>
          <ac:spMkLst>
            <pc:docMk/>
            <pc:sldMk cId="3521226172" sldId="2147469485"/>
            <ac:spMk id="2" creationId="{11B89988-DBBE-4995-A971-E9E08105E14F}"/>
          </ac:spMkLst>
        </pc:spChg>
        <pc:spChg chg="mod">
          <ac:chgData name="Sevgi Uzungelis" userId="S::suzungelis@microsoft.com::7a8f9147-6ab9-4ae6-aaf5-10a673912975" providerId="AD" clId="Web-{8C877345-F9C4-4709-0488-C1F63AA55953}" dt="2022-06-02T06:53:11.395" v="271" actId="20577"/>
          <ac:spMkLst>
            <pc:docMk/>
            <pc:sldMk cId="3521226172" sldId="2147469485"/>
            <ac:spMk id="3" creationId="{2C63DFDA-8637-4082-A042-07C920B63B05}"/>
          </ac:spMkLst>
        </pc:spChg>
      </pc:sldChg>
      <pc:sldChg chg="addSp delSp modSp add ord replId">
        <pc:chgData name="Sevgi Uzungelis" userId="S::suzungelis@microsoft.com::7a8f9147-6ab9-4ae6-aaf5-10a673912975" providerId="AD" clId="Web-{8C877345-F9C4-4709-0488-C1F63AA55953}" dt="2022-06-02T07:48:49.395" v="665" actId="20577"/>
        <pc:sldMkLst>
          <pc:docMk/>
          <pc:sldMk cId="3253072641" sldId="2147469486"/>
        </pc:sldMkLst>
        <pc:spChg chg="mod">
          <ac:chgData name="Sevgi Uzungelis" userId="S::suzungelis@microsoft.com::7a8f9147-6ab9-4ae6-aaf5-10a673912975" providerId="AD" clId="Web-{8C877345-F9C4-4709-0488-C1F63AA55953}" dt="2022-06-02T07:48:49.395" v="665" actId="20577"/>
          <ac:spMkLst>
            <pc:docMk/>
            <pc:sldMk cId="3253072641" sldId="2147469486"/>
            <ac:spMk id="8" creationId="{8899A9B2-FD6C-3CF8-E5AB-6523D9C51FE6}"/>
          </ac:spMkLst>
        </pc:spChg>
        <pc:spChg chg="add del">
          <ac:chgData name="Sevgi Uzungelis" userId="S::suzungelis@microsoft.com::7a8f9147-6ab9-4ae6-aaf5-10a673912975" providerId="AD" clId="Web-{8C877345-F9C4-4709-0488-C1F63AA55953}" dt="2022-06-02T07:48:10.098" v="659"/>
          <ac:spMkLst>
            <pc:docMk/>
            <pc:sldMk cId="3253072641" sldId="2147469486"/>
            <ac:spMk id="10" creationId="{6AAC2F2A-7B09-146B-ABA5-D73BC90C9D3A}"/>
          </ac:spMkLst>
        </pc:spChg>
        <pc:spChg chg="del">
          <ac:chgData name="Sevgi Uzungelis" userId="S::suzungelis@microsoft.com::7a8f9147-6ab9-4ae6-aaf5-10a673912975" providerId="AD" clId="Web-{8C877345-F9C4-4709-0488-C1F63AA55953}" dt="2022-06-02T07:21:32.237" v="429"/>
          <ac:spMkLst>
            <pc:docMk/>
            <pc:sldMk cId="3253072641" sldId="2147469486"/>
            <ac:spMk id="11" creationId="{2EBA3B55-3DD4-D453-690B-0224E0BAF86F}"/>
          </ac:spMkLst>
        </pc:spChg>
        <pc:spChg chg="add">
          <ac:chgData name="Sevgi Uzungelis" userId="S::suzungelis@microsoft.com::7a8f9147-6ab9-4ae6-aaf5-10a673912975" providerId="AD" clId="Web-{8C877345-F9C4-4709-0488-C1F63AA55953}" dt="2022-06-02T07:48:18.458" v="661"/>
          <ac:spMkLst>
            <pc:docMk/>
            <pc:sldMk cId="3253072641" sldId="2147469486"/>
            <ac:spMk id="19" creationId="{DE621833-E2E5-9158-089A-81A0A28D9696}"/>
          </ac:spMkLst>
        </pc:spChg>
        <pc:picChg chg="add del mod">
          <ac:chgData name="Sevgi Uzungelis" userId="S::suzungelis@microsoft.com::7a8f9147-6ab9-4ae6-aaf5-10a673912975" providerId="AD" clId="Web-{8C877345-F9C4-4709-0488-C1F63AA55953}" dt="2022-06-02T07:48:06.723" v="657"/>
          <ac:picMkLst>
            <pc:docMk/>
            <pc:sldMk cId="3253072641" sldId="2147469486"/>
            <ac:picMk id="5" creationId="{875CD691-9247-FF1C-E457-8ECD9CED0283}"/>
          </ac:picMkLst>
        </pc:picChg>
        <pc:picChg chg="del">
          <ac:chgData name="Sevgi Uzungelis" userId="S::suzungelis@microsoft.com::7a8f9147-6ab9-4ae6-aaf5-10a673912975" providerId="AD" clId="Web-{8C877345-F9C4-4709-0488-C1F63AA55953}" dt="2022-06-02T07:21:24.643" v="428"/>
          <ac:picMkLst>
            <pc:docMk/>
            <pc:sldMk cId="3253072641" sldId="2147469486"/>
            <ac:picMk id="9" creationId="{01AFDB58-75F3-CB65-DE39-B5465F8BF1DF}"/>
          </ac:picMkLst>
        </pc:picChg>
        <pc:picChg chg="add">
          <ac:chgData name="Sevgi Uzungelis" userId="S::suzungelis@microsoft.com::7a8f9147-6ab9-4ae6-aaf5-10a673912975" providerId="AD" clId="Web-{8C877345-F9C4-4709-0488-C1F63AA55953}" dt="2022-06-02T07:48:18.442" v="660"/>
          <ac:picMkLst>
            <pc:docMk/>
            <pc:sldMk cId="3253072641" sldId="2147469486"/>
            <ac:picMk id="17" creationId="{5E9B228E-67C5-22BF-80F5-15CD70170222}"/>
          </ac:picMkLst>
        </pc:picChg>
      </pc:sldChg>
      <pc:sldChg chg="modSp add ord replId">
        <pc:chgData name="Sevgi Uzungelis" userId="S::suzungelis@microsoft.com::7a8f9147-6ab9-4ae6-aaf5-10a673912975" providerId="AD" clId="Web-{8C877345-F9C4-4709-0488-C1F63AA55953}" dt="2022-06-02T07:28:27.916" v="498" actId="20577"/>
        <pc:sldMkLst>
          <pc:docMk/>
          <pc:sldMk cId="3614695885" sldId="2147469487"/>
        </pc:sldMkLst>
        <pc:spChg chg="mod">
          <ac:chgData name="Sevgi Uzungelis" userId="S::suzungelis@microsoft.com::7a8f9147-6ab9-4ae6-aaf5-10a673912975" providerId="AD" clId="Web-{8C877345-F9C4-4709-0488-C1F63AA55953}" dt="2022-06-02T07:28:27.916" v="498" actId="20577"/>
          <ac:spMkLst>
            <pc:docMk/>
            <pc:sldMk cId="3614695885" sldId="2147469487"/>
            <ac:spMk id="8" creationId="{8899A9B2-FD6C-3CF8-E5AB-6523D9C51FE6}"/>
          </ac:spMkLst>
        </pc:spChg>
      </pc:sldChg>
      <pc:sldChg chg="modSp add ord replId">
        <pc:chgData name="Sevgi Uzungelis" userId="S::suzungelis@microsoft.com::7a8f9147-6ab9-4ae6-aaf5-10a673912975" providerId="AD" clId="Web-{8C877345-F9C4-4709-0488-C1F63AA55953}" dt="2022-06-02T07:45:09.003" v="638" actId="20577"/>
        <pc:sldMkLst>
          <pc:docMk/>
          <pc:sldMk cId="2677645834" sldId="2147469488"/>
        </pc:sldMkLst>
        <pc:spChg chg="mod">
          <ac:chgData name="Sevgi Uzungelis" userId="S::suzungelis@microsoft.com::7a8f9147-6ab9-4ae6-aaf5-10a673912975" providerId="AD" clId="Web-{8C877345-F9C4-4709-0488-C1F63AA55953}" dt="2022-06-02T07:08:52.590" v="363" actId="20577"/>
          <ac:spMkLst>
            <pc:docMk/>
            <pc:sldMk cId="2677645834" sldId="2147469488"/>
            <ac:spMk id="2" creationId="{BA783A38-CD29-7D57-3E48-F240402617AF}"/>
          </ac:spMkLst>
        </pc:spChg>
        <pc:spChg chg="mod">
          <ac:chgData name="Sevgi Uzungelis" userId="S::suzungelis@microsoft.com::7a8f9147-6ab9-4ae6-aaf5-10a673912975" providerId="AD" clId="Web-{8C877345-F9C4-4709-0488-C1F63AA55953}" dt="2022-06-02T07:45:09.003" v="638" actId="20577"/>
          <ac:spMkLst>
            <pc:docMk/>
            <pc:sldMk cId="2677645834" sldId="2147469488"/>
            <ac:spMk id="8" creationId="{8899A9B2-FD6C-3CF8-E5AB-6523D9C51FE6}"/>
          </ac:spMkLst>
        </pc:spChg>
        <pc:picChg chg="mod">
          <ac:chgData name="Sevgi Uzungelis" userId="S::suzungelis@microsoft.com::7a8f9147-6ab9-4ae6-aaf5-10a673912975" providerId="AD" clId="Web-{8C877345-F9C4-4709-0488-C1F63AA55953}" dt="2022-06-02T07:10:17.685" v="372" actId="1076"/>
          <ac:picMkLst>
            <pc:docMk/>
            <pc:sldMk cId="2677645834" sldId="2147469488"/>
            <ac:picMk id="9" creationId="{01AFDB58-75F3-CB65-DE39-B5465F8BF1DF}"/>
          </ac:picMkLst>
        </pc:picChg>
      </pc:sldChg>
      <pc:sldChg chg="addSp modSp add replId">
        <pc:chgData name="Sevgi Uzungelis" userId="S::suzungelis@microsoft.com::7a8f9147-6ab9-4ae6-aaf5-10a673912975" providerId="AD" clId="Web-{8C877345-F9C4-4709-0488-C1F63AA55953}" dt="2022-06-02T07:46:04.425" v="642" actId="20577"/>
        <pc:sldMkLst>
          <pc:docMk/>
          <pc:sldMk cId="485259897" sldId="2147469489"/>
        </pc:sldMkLst>
        <pc:spChg chg="add mod">
          <ac:chgData name="Sevgi Uzungelis" userId="S::suzungelis@microsoft.com::7a8f9147-6ab9-4ae6-aaf5-10a673912975" providerId="AD" clId="Web-{8C877345-F9C4-4709-0488-C1F63AA55953}" dt="2022-06-02T07:46:04.425" v="642" actId="20577"/>
          <ac:spMkLst>
            <pc:docMk/>
            <pc:sldMk cId="485259897" sldId="2147469489"/>
            <ac:spMk id="4" creationId="{F1223509-525C-9107-D9D4-998834D6380C}"/>
          </ac:spMkLst>
        </pc:spChg>
        <pc:spChg chg="mod">
          <ac:chgData name="Sevgi Uzungelis" userId="S::suzungelis@microsoft.com::7a8f9147-6ab9-4ae6-aaf5-10a673912975" providerId="AD" clId="Web-{8C877345-F9C4-4709-0488-C1F63AA55953}" dt="2022-06-02T07:21:49.268" v="433" actId="20577"/>
          <ac:spMkLst>
            <pc:docMk/>
            <pc:sldMk cId="485259897" sldId="2147469489"/>
            <ac:spMk id="8" creationId="{8899A9B2-FD6C-3CF8-E5AB-6523D9C51FE6}"/>
          </ac:spMkLst>
        </pc:spChg>
      </pc:sldChg>
      <pc:sldChg chg="add del ord replId">
        <pc:chgData name="Sevgi Uzungelis" userId="S::suzungelis@microsoft.com::7a8f9147-6ab9-4ae6-aaf5-10a673912975" providerId="AD" clId="Web-{8C877345-F9C4-4709-0488-C1F63AA55953}" dt="2022-06-02T07:32:54.090" v="535"/>
        <pc:sldMkLst>
          <pc:docMk/>
          <pc:sldMk cId="3274561052" sldId="2147469490"/>
        </pc:sldMkLst>
      </pc:sldChg>
      <pc:sldChg chg="addSp modSp add ord replId">
        <pc:chgData name="Sevgi Uzungelis" userId="S::suzungelis@microsoft.com::7a8f9147-6ab9-4ae6-aaf5-10a673912975" providerId="AD" clId="Web-{8C877345-F9C4-4709-0488-C1F63AA55953}" dt="2022-06-02T07:43:58.018" v="631" actId="20577"/>
        <pc:sldMkLst>
          <pc:docMk/>
          <pc:sldMk cId="4120612992" sldId="2147469491"/>
        </pc:sldMkLst>
        <pc:spChg chg="mod">
          <ac:chgData name="Sevgi Uzungelis" userId="S::suzungelis@microsoft.com::7a8f9147-6ab9-4ae6-aaf5-10a673912975" providerId="AD" clId="Web-{8C877345-F9C4-4709-0488-C1F63AA55953}" dt="2022-06-02T07:43:58.018" v="631" actId="20577"/>
          <ac:spMkLst>
            <pc:docMk/>
            <pc:sldMk cId="4120612992" sldId="2147469491"/>
            <ac:spMk id="2" creationId="{27859CFC-1C9A-46E1-A3F4-FAA39C991D1F}"/>
          </ac:spMkLst>
        </pc:spChg>
        <pc:picChg chg="add">
          <ac:chgData name="Sevgi Uzungelis" userId="S::suzungelis@microsoft.com::7a8f9147-6ab9-4ae6-aaf5-10a673912975" providerId="AD" clId="Web-{8C877345-F9C4-4709-0488-C1F63AA55953}" dt="2022-06-02T07:27:15.415" v="489"/>
          <ac:picMkLst>
            <pc:docMk/>
            <pc:sldMk cId="4120612992" sldId="2147469491"/>
            <ac:picMk id="10" creationId="{E7523756-BF48-4E57-A0BF-0EA48275B869}"/>
          </ac:picMkLst>
        </pc:picChg>
      </pc:sldChg>
      <pc:sldChg chg="modSp add replId">
        <pc:chgData name="Sevgi Uzungelis" userId="S::suzungelis@microsoft.com::7a8f9147-6ab9-4ae6-aaf5-10a673912975" providerId="AD" clId="Web-{8C877345-F9C4-4709-0488-C1F63AA55953}" dt="2022-06-02T07:46:41.113" v="646" actId="20577"/>
        <pc:sldMkLst>
          <pc:docMk/>
          <pc:sldMk cId="3037327818" sldId="2147469492"/>
        </pc:sldMkLst>
        <pc:spChg chg="mod">
          <ac:chgData name="Sevgi Uzungelis" userId="S::suzungelis@microsoft.com::7a8f9147-6ab9-4ae6-aaf5-10a673912975" providerId="AD" clId="Web-{8C877345-F9C4-4709-0488-C1F63AA55953}" dt="2022-06-02T07:46:41.113" v="646" actId="20577"/>
          <ac:spMkLst>
            <pc:docMk/>
            <pc:sldMk cId="3037327818" sldId="2147469492"/>
            <ac:spMk id="4" creationId="{F1223509-525C-9107-D9D4-998834D6380C}"/>
          </ac:spMkLst>
        </pc:spChg>
      </pc:sldChg>
      <pc:sldChg chg="addSp delSp modSp add replId">
        <pc:chgData name="Sevgi Uzungelis" userId="S::suzungelis@microsoft.com::7a8f9147-6ab9-4ae6-aaf5-10a673912975" providerId="AD" clId="Web-{8C877345-F9C4-4709-0488-C1F63AA55953}" dt="2022-06-02T08:29:16.805" v="1088" actId="20577"/>
        <pc:sldMkLst>
          <pc:docMk/>
          <pc:sldMk cId="1290870954" sldId="2147469493"/>
        </pc:sldMkLst>
        <pc:spChg chg="mod">
          <ac:chgData name="Sevgi Uzungelis" userId="S::suzungelis@microsoft.com::7a8f9147-6ab9-4ae6-aaf5-10a673912975" providerId="AD" clId="Web-{8C877345-F9C4-4709-0488-C1F63AA55953}" dt="2022-06-02T07:54:10.070" v="699" actId="20577"/>
          <ac:spMkLst>
            <pc:docMk/>
            <pc:sldMk cId="1290870954" sldId="2147469493"/>
            <ac:spMk id="3" creationId="{6CC6F2AF-81AA-231A-A002-3CEDB86EEF9D}"/>
          </ac:spMkLst>
        </pc:spChg>
        <pc:spChg chg="del">
          <ac:chgData name="Sevgi Uzungelis" userId="S::suzungelis@microsoft.com::7a8f9147-6ab9-4ae6-aaf5-10a673912975" providerId="AD" clId="Web-{8C877345-F9C4-4709-0488-C1F63AA55953}" dt="2022-06-02T07:54:12.445" v="700"/>
          <ac:spMkLst>
            <pc:docMk/>
            <pc:sldMk cId="1290870954" sldId="2147469493"/>
            <ac:spMk id="6" creationId="{256131D1-64BB-99B8-9C8D-7A614549BD56}"/>
          </ac:spMkLst>
        </pc:spChg>
        <pc:spChg chg="add mod">
          <ac:chgData name="Sevgi Uzungelis" userId="S::suzungelis@microsoft.com::7a8f9147-6ab9-4ae6-aaf5-10a673912975" providerId="AD" clId="Web-{8C877345-F9C4-4709-0488-C1F63AA55953}" dt="2022-06-02T08:29:16.805" v="1088" actId="20577"/>
          <ac:spMkLst>
            <pc:docMk/>
            <pc:sldMk cId="1290870954" sldId="2147469493"/>
            <ac:spMk id="9" creationId="{7ABE7DD5-2778-FDEF-2EE1-A466231709E5}"/>
          </ac:spMkLst>
        </pc:spChg>
        <pc:picChg chg="del">
          <ac:chgData name="Sevgi Uzungelis" userId="S::suzungelis@microsoft.com::7a8f9147-6ab9-4ae6-aaf5-10a673912975" providerId="AD" clId="Web-{8C877345-F9C4-4709-0488-C1F63AA55953}" dt="2022-06-02T07:54:14.023" v="701"/>
          <ac:picMkLst>
            <pc:docMk/>
            <pc:sldMk cId="1290870954" sldId="2147469493"/>
            <ac:picMk id="5" creationId="{9F1A3B78-A050-AA6A-8F8E-48F1565D2B7F}"/>
          </ac:picMkLst>
        </pc:picChg>
        <pc:picChg chg="add mod">
          <ac:chgData name="Sevgi Uzungelis" userId="S::suzungelis@microsoft.com::7a8f9147-6ab9-4ae6-aaf5-10a673912975" providerId="AD" clId="Web-{8C877345-F9C4-4709-0488-C1F63AA55953}" dt="2022-06-02T07:54:23.461" v="703" actId="1076"/>
          <ac:picMkLst>
            <pc:docMk/>
            <pc:sldMk cId="1290870954" sldId="2147469493"/>
            <ac:picMk id="8" creationId="{0F754CD9-FD43-19C9-28C7-C7614F9A759F}"/>
          </ac:picMkLst>
        </pc:picChg>
      </pc:sldChg>
      <pc:sldChg chg="addSp delSp add replId modNotes">
        <pc:chgData name="Sevgi Uzungelis" userId="S::suzungelis@microsoft.com::7a8f9147-6ab9-4ae6-aaf5-10a673912975" providerId="AD" clId="Web-{8C877345-F9C4-4709-0488-C1F63AA55953}" dt="2022-06-02T07:57:22.962" v="727"/>
        <pc:sldMkLst>
          <pc:docMk/>
          <pc:sldMk cId="927905221" sldId="2147469494"/>
        </pc:sldMkLst>
        <pc:spChg chg="del">
          <ac:chgData name="Sevgi Uzungelis" userId="S::suzungelis@microsoft.com::7a8f9147-6ab9-4ae6-aaf5-10a673912975" providerId="AD" clId="Web-{8C877345-F9C4-4709-0488-C1F63AA55953}" dt="2022-06-02T07:56:59.040" v="723"/>
          <ac:spMkLst>
            <pc:docMk/>
            <pc:sldMk cId="927905221" sldId="2147469494"/>
            <ac:spMk id="9" creationId="{7ABE7DD5-2778-FDEF-2EE1-A466231709E5}"/>
          </ac:spMkLst>
        </pc:spChg>
        <pc:picChg chg="add">
          <ac:chgData name="Sevgi Uzungelis" userId="S::suzungelis@microsoft.com::7a8f9147-6ab9-4ae6-aaf5-10a673912975" providerId="AD" clId="Web-{8C877345-F9C4-4709-0488-C1F63AA55953}" dt="2022-06-02T07:57:08.306" v="725"/>
          <ac:picMkLst>
            <pc:docMk/>
            <pc:sldMk cId="927905221" sldId="2147469494"/>
            <ac:picMk id="5" creationId="{4A5D44C7-E980-D9EC-5CFC-404934EE8DFD}"/>
          </ac:picMkLst>
        </pc:picChg>
        <pc:picChg chg="del">
          <ac:chgData name="Sevgi Uzungelis" userId="S::suzungelis@microsoft.com::7a8f9147-6ab9-4ae6-aaf5-10a673912975" providerId="AD" clId="Web-{8C877345-F9C4-4709-0488-C1F63AA55953}" dt="2022-06-02T07:57:01.227" v="724"/>
          <ac:picMkLst>
            <pc:docMk/>
            <pc:sldMk cId="927905221" sldId="2147469494"/>
            <ac:picMk id="8" creationId="{0F754CD9-FD43-19C9-28C7-C7614F9A759F}"/>
          </ac:picMkLst>
        </pc:picChg>
      </pc:sldChg>
      <pc:sldChg chg="addSp delSp modSp add replId modNotes">
        <pc:chgData name="Sevgi Uzungelis" userId="S::suzungelis@microsoft.com::7a8f9147-6ab9-4ae6-aaf5-10a673912975" providerId="AD" clId="Web-{8C877345-F9C4-4709-0488-C1F63AA55953}" dt="2022-06-02T07:58:20.056" v="735"/>
        <pc:sldMkLst>
          <pc:docMk/>
          <pc:sldMk cId="3460946479" sldId="2147469495"/>
        </pc:sldMkLst>
        <pc:picChg chg="del">
          <ac:chgData name="Sevgi Uzungelis" userId="S::suzungelis@microsoft.com::7a8f9147-6ab9-4ae6-aaf5-10a673912975" providerId="AD" clId="Web-{8C877345-F9C4-4709-0488-C1F63AA55953}" dt="2022-06-02T07:57:59.712" v="730"/>
          <ac:picMkLst>
            <pc:docMk/>
            <pc:sldMk cId="3460946479" sldId="2147469495"/>
            <ac:picMk id="5" creationId="{4A5D44C7-E980-D9EC-5CFC-404934EE8DFD}"/>
          </ac:picMkLst>
        </pc:picChg>
        <pc:picChg chg="add mod">
          <ac:chgData name="Sevgi Uzungelis" userId="S::suzungelis@microsoft.com::7a8f9147-6ab9-4ae6-aaf5-10a673912975" providerId="AD" clId="Web-{8C877345-F9C4-4709-0488-C1F63AA55953}" dt="2022-06-02T07:58:04.337" v="732" actId="1076"/>
          <ac:picMkLst>
            <pc:docMk/>
            <pc:sldMk cId="3460946479" sldId="2147469495"/>
            <ac:picMk id="6" creationId="{32CBD364-39D1-AD23-BA23-679EAE43A8EB}"/>
          </ac:picMkLst>
        </pc:picChg>
      </pc:sldChg>
      <pc:sldChg chg="addSp delSp modSp add ord replId modNotes">
        <pc:chgData name="Sevgi Uzungelis" userId="S::suzungelis@microsoft.com::7a8f9147-6ab9-4ae6-aaf5-10a673912975" providerId="AD" clId="Web-{8C877345-F9C4-4709-0488-C1F63AA55953}" dt="2022-06-02T08:29:43.681" v="1094" actId="20577"/>
        <pc:sldMkLst>
          <pc:docMk/>
          <pc:sldMk cId="3058542142" sldId="2147469496"/>
        </pc:sldMkLst>
        <pc:spChg chg="mod">
          <ac:chgData name="Sevgi Uzungelis" userId="S::suzungelis@microsoft.com::7a8f9147-6ab9-4ae6-aaf5-10a673912975" providerId="AD" clId="Web-{8C877345-F9C4-4709-0488-C1F63AA55953}" dt="2022-06-02T08:02:05.167" v="771" actId="1076"/>
          <ac:spMkLst>
            <pc:docMk/>
            <pc:sldMk cId="3058542142" sldId="2147469496"/>
            <ac:spMk id="3" creationId="{6CC6F2AF-81AA-231A-A002-3CEDB86EEF9D}"/>
          </ac:spMkLst>
        </pc:spChg>
        <pc:spChg chg="add mod">
          <ac:chgData name="Sevgi Uzungelis" userId="S::suzungelis@microsoft.com::7a8f9147-6ab9-4ae6-aaf5-10a673912975" providerId="AD" clId="Web-{8C877345-F9C4-4709-0488-C1F63AA55953}" dt="2022-06-02T08:29:43.681" v="1094" actId="20577"/>
          <ac:spMkLst>
            <pc:docMk/>
            <pc:sldMk cId="3058542142" sldId="2147469496"/>
            <ac:spMk id="5" creationId="{513992D7-0613-E6BE-75A9-66CBD10E0D2A}"/>
          </ac:spMkLst>
        </pc:spChg>
        <pc:picChg chg="add mod">
          <ac:chgData name="Sevgi Uzungelis" userId="S::suzungelis@microsoft.com::7a8f9147-6ab9-4ae6-aaf5-10a673912975" providerId="AD" clId="Web-{8C877345-F9C4-4709-0488-C1F63AA55953}" dt="2022-06-02T08:02:34.886" v="780" actId="14100"/>
          <ac:picMkLst>
            <pc:docMk/>
            <pc:sldMk cId="3058542142" sldId="2147469496"/>
            <ac:picMk id="2" creationId="{61342141-F773-E052-8633-474D02FF7D32}"/>
          </ac:picMkLst>
        </pc:picChg>
        <pc:picChg chg="del">
          <ac:chgData name="Sevgi Uzungelis" userId="S::suzungelis@microsoft.com::7a8f9147-6ab9-4ae6-aaf5-10a673912975" providerId="AD" clId="Web-{8C877345-F9C4-4709-0488-C1F63AA55953}" dt="2022-06-02T08:02:17.714" v="773"/>
          <ac:picMkLst>
            <pc:docMk/>
            <pc:sldMk cId="3058542142" sldId="2147469496"/>
            <ac:picMk id="6" creationId="{32CBD364-39D1-AD23-BA23-679EAE43A8EB}"/>
          </ac:picMkLst>
        </pc:picChg>
      </pc:sldChg>
      <pc:sldChg chg="addSp delSp modSp add replId modNotes">
        <pc:chgData name="Sevgi Uzungelis" userId="S::suzungelis@microsoft.com::7a8f9147-6ab9-4ae6-aaf5-10a673912975" providerId="AD" clId="Web-{8C877345-F9C4-4709-0488-C1F63AA55953}" dt="2022-06-02T08:10:29.953" v="857" actId="1076"/>
        <pc:sldMkLst>
          <pc:docMk/>
          <pc:sldMk cId="2936681241" sldId="2147469497"/>
        </pc:sldMkLst>
        <pc:spChg chg="del mod">
          <ac:chgData name="Sevgi Uzungelis" userId="S::suzungelis@microsoft.com::7a8f9147-6ab9-4ae6-aaf5-10a673912975" providerId="AD" clId="Web-{8C877345-F9C4-4709-0488-C1F63AA55953}" dt="2022-06-02T08:07:28.342" v="819"/>
          <ac:spMkLst>
            <pc:docMk/>
            <pc:sldMk cId="2936681241" sldId="2147469497"/>
            <ac:spMk id="5" creationId="{513992D7-0613-E6BE-75A9-66CBD10E0D2A}"/>
          </ac:spMkLst>
        </pc:spChg>
        <pc:spChg chg="add mod">
          <ac:chgData name="Sevgi Uzungelis" userId="S::suzungelis@microsoft.com::7a8f9147-6ab9-4ae6-aaf5-10a673912975" providerId="AD" clId="Web-{8C877345-F9C4-4709-0488-C1F63AA55953}" dt="2022-06-02T08:09:02.218" v="843" actId="20577"/>
          <ac:spMkLst>
            <pc:docMk/>
            <pc:sldMk cId="2936681241" sldId="2147469497"/>
            <ac:spMk id="9" creationId="{EE7640D9-37D5-17C3-1D7C-DF36A5B696C8}"/>
          </ac:spMkLst>
        </pc:spChg>
        <pc:picChg chg="del">
          <ac:chgData name="Sevgi Uzungelis" userId="S::suzungelis@microsoft.com::7a8f9147-6ab9-4ae6-aaf5-10a673912975" providerId="AD" clId="Web-{8C877345-F9C4-4709-0488-C1F63AA55953}" dt="2022-06-02T08:07:23.186" v="816"/>
          <ac:picMkLst>
            <pc:docMk/>
            <pc:sldMk cId="2936681241" sldId="2147469497"/>
            <ac:picMk id="2" creationId="{61342141-F773-E052-8633-474D02FF7D32}"/>
          </ac:picMkLst>
        </pc:picChg>
        <pc:picChg chg="add mod">
          <ac:chgData name="Sevgi Uzungelis" userId="S::suzungelis@microsoft.com::7a8f9147-6ab9-4ae6-aaf5-10a673912975" providerId="AD" clId="Web-{8C877345-F9C4-4709-0488-C1F63AA55953}" dt="2022-06-02T08:10:29.953" v="857" actId="1076"/>
          <ac:picMkLst>
            <pc:docMk/>
            <pc:sldMk cId="2936681241" sldId="2147469497"/>
            <ac:picMk id="8" creationId="{9743C498-5DCF-AD4F-1A37-2B026A143688}"/>
          </ac:picMkLst>
        </pc:picChg>
      </pc:sldChg>
      <pc:sldChg chg="add del replId">
        <pc:chgData name="Sevgi Uzungelis" userId="S::suzungelis@microsoft.com::7a8f9147-6ab9-4ae6-aaf5-10a673912975" providerId="AD" clId="Web-{8C877345-F9C4-4709-0488-C1F63AA55953}" dt="2022-06-02T08:07:14.014" v="814"/>
        <pc:sldMkLst>
          <pc:docMk/>
          <pc:sldMk cId="4005428659" sldId="2147469497"/>
        </pc:sldMkLst>
      </pc:sldChg>
      <pc:sldChg chg="addSp delSp modSp add replId modNotes">
        <pc:chgData name="Sevgi Uzungelis" userId="S::suzungelis@microsoft.com::7a8f9147-6ab9-4ae6-aaf5-10a673912975" providerId="AD" clId="Web-{8C877345-F9C4-4709-0488-C1F63AA55953}" dt="2022-06-02T08:29:59.118" v="1095" actId="1076"/>
        <pc:sldMkLst>
          <pc:docMk/>
          <pc:sldMk cId="3940182734" sldId="2147469498"/>
        </pc:sldMkLst>
        <pc:spChg chg="del">
          <ac:chgData name="Sevgi Uzungelis" userId="S::suzungelis@microsoft.com::7a8f9147-6ab9-4ae6-aaf5-10a673912975" providerId="AD" clId="Web-{8C877345-F9C4-4709-0488-C1F63AA55953}" dt="2022-06-02T08:09:30.640" v="849"/>
          <ac:spMkLst>
            <pc:docMk/>
            <pc:sldMk cId="3940182734" sldId="2147469498"/>
            <ac:spMk id="9" creationId="{EE7640D9-37D5-17C3-1D7C-DF36A5B696C8}"/>
          </ac:spMkLst>
        </pc:spChg>
        <pc:picChg chg="add mod">
          <ac:chgData name="Sevgi Uzungelis" userId="S::suzungelis@microsoft.com::7a8f9147-6ab9-4ae6-aaf5-10a673912975" providerId="AD" clId="Web-{8C877345-F9C4-4709-0488-C1F63AA55953}" dt="2022-06-02T08:29:59.118" v="1095" actId="1076"/>
          <ac:picMkLst>
            <pc:docMk/>
            <pc:sldMk cId="3940182734" sldId="2147469498"/>
            <ac:picMk id="5" creationId="{66E45131-E3E4-99B4-CB33-22FDBA605821}"/>
          </ac:picMkLst>
        </pc:picChg>
        <pc:picChg chg="del">
          <ac:chgData name="Sevgi Uzungelis" userId="S::suzungelis@microsoft.com::7a8f9147-6ab9-4ae6-aaf5-10a673912975" providerId="AD" clId="Web-{8C877345-F9C4-4709-0488-C1F63AA55953}" dt="2022-06-02T08:09:32.046" v="850"/>
          <ac:picMkLst>
            <pc:docMk/>
            <pc:sldMk cId="3940182734" sldId="2147469498"/>
            <ac:picMk id="8" creationId="{9743C498-5DCF-AD4F-1A37-2B026A143688}"/>
          </ac:picMkLst>
        </pc:picChg>
      </pc:sldChg>
      <pc:sldChg chg="modSp add replId modNotes">
        <pc:chgData name="Sevgi Uzungelis" userId="S::suzungelis@microsoft.com::7a8f9147-6ab9-4ae6-aaf5-10a673912975" providerId="AD" clId="Web-{8C877345-F9C4-4709-0488-C1F63AA55953}" dt="2022-06-02T08:30:10.212" v="1098" actId="20577"/>
        <pc:sldMkLst>
          <pc:docMk/>
          <pc:sldMk cId="305824185" sldId="2147469499"/>
        </pc:sldMkLst>
        <pc:spChg chg="mod">
          <ac:chgData name="Sevgi Uzungelis" userId="S::suzungelis@microsoft.com::7a8f9147-6ab9-4ae6-aaf5-10a673912975" providerId="AD" clId="Web-{8C877345-F9C4-4709-0488-C1F63AA55953}" dt="2022-06-02T08:30:10.212" v="1098" actId="20577"/>
          <ac:spMkLst>
            <pc:docMk/>
            <pc:sldMk cId="305824185" sldId="2147469499"/>
            <ac:spMk id="12" creationId="{773AA28A-E9F8-4290-B9DD-0BF0A0DA616A}"/>
          </ac:spMkLst>
        </pc:spChg>
      </pc:sldChg>
      <pc:sldChg chg="modSp add replId modNotes">
        <pc:chgData name="Sevgi Uzungelis" userId="S::suzungelis@microsoft.com::7a8f9147-6ab9-4ae6-aaf5-10a673912975" providerId="AD" clId="Web-{8C877345-F9C4-4709-0488-C1F63AA55953}" dt="2022-06-02T08:14:12.439" v="922" actId="14100"/>
        <pc:sldMkLst>
          <pc:docMk/>
          <pc:sldMk cId="1403785997" sldId="2147469500"/>
        </pc:sldMkLst>
        <pc:spChg chg="mod">
          <ac:chgData name="Sevgi Uzungelis" userId="S::suzungelis@microsoft.com::7a8f9147-6ab9-4ae6-aaf5-10a673912975" providerId="AD" clId="Web-{8C877345-F9C4-4709-0488-C1F63AA55953}" dt="2022-06-02T08:14:12.439" v="922" actId="14100"/>
          <ac:spMkLst>
            <pc:docMk/>
            <pc:sldMk cId="1403785997" sldId="2147469500"/>
            <ac:spMk id="12" creationId="{773AA28A-E9F8-4290-B9DD-0BF0A0DA616A}"/>
          </ac:spMkLst>
        </pc:spChg>
      </pc:sldChg>
      <pc:sldChg chg="addSp delSp modSp add replId">
        <pc:chgData name="Sevgi Uzungelis" userId="S::suzungelis@microsoft.com::7a8f9147-6ab9-4ae6-aaf5-10a673912975" providerId="AD" clId="Web-{8C877345-F9C4-4709-0488-C1F63AA55953}" dt="2022-06-02T08:22:57.724" v="1016" actId="20577"/>
        <pc:sldMkLst>
          <pc:docMk/>
          <pc:sldMk cId="4162338186" sldId="2147469501"/>
        </pc:sldMkLst>
        <pc:spChg chg="del">
          <ac:chgData name="Sevgi Uzungelis" userId="S::suzungelis@microsoft.com::7a8f9147-6ab9-4ae6-aaf5-10a673912975" providerId="AD" clId="Web-{8C877345-F9C4-4709-0488-C1F63AA55953}" dt="2022-06-02T08:21:01.255" v="987"/>
          <ac:spMkLst>
            <pc:docMk/>
            <pc:sldMk cId="4162338186" sldId="2147469501"/>
            <ac:spMk id="3" creationId="{594C5622-1D57-4905-A461-8BB27722AFED}"/>
          </ac:spMkLst>
        </pc:spChg>
        <pc:spChg chg="mod">
          <ac:chgData name="Sevgi Uzungelis" userId="S::suzungelis@microsoft.com::7a8f9147-6ab9-4ae6-aaf5-10a673912975" providerId="AD" clId="Web-{8C877345-F9C4-4709-0488-C1F63AA55953}" dt="2022-06-02T08:20:51.458" v="983"/>
          <ac:spMkLst>
            <pc:docMk/>
            <pc:sldMk cId="4162338186" sldId="2147469501"/>
            <ac:spMk id="4" creationId="{8B24BBB8-FEB2-4E36-9837-77AE763F8EF8}"/>
          </ac:spMkLst>
        </pc:spChg>
        <pc:spChg chg="del mod">
          <ac:chgData name="Sevgi Uzungelis" userId="S::suzungelis@microsoft.com::7a8f9147-6ab9-4ae6-aaf5-10a673912975" providerId="AD" clId="Web-{8C877345-F9C4-4709-0488-C1F63AA55953}" dt="2022-06-02T08:20:59.192" v="986"/>
          <ac:spMkLst>
            <pc:docMk/>
            <pc:sldMk cId="4162338186" sldId="2147469501"/>
            <ac:spMk id="6" creationId="{04FD033E-A3FA-41F2-B95F-D74A0F0A8549}"/>
          </ac:spMkLst>
        </pc:spChg>
        <pc:spChg chg="add mod">
          <ac:chgData name="Sevgi Uzungelis" userId="S::suzungelis@microsoft.com::7a8f9147-6ab9-4ae6-aaf5-10a673912975" providerId="AD" clId="Web-{8C877345-F9C4-4709-0488-C1F63AA55953}" dt="2022-06-02T08:22:57.724" v="1016" actId="20577"/>
          <ac:spMkLst>
            <pc:docMk/>
            <pc:sldMk cId="4162338186" sldId="2147469501"/>
            <ac:spMk id="11" creationId="{01383864-5B50-43AD-8CFB-D20B2DA716F7}"/>
          </ac:spMkLst>
        </pc:spChg>
        <pc:picChg chg="add mod">
          <ac:chgData name="Sevgi Uzungelis" userId="S::suzungelis@microsoft.com::7a8f9147-6ab9-4ae6-aaf5-10a673912975" providerId="AD" clId="Web-{8C877345-F9C4-4709-0488-C1F63AA55953}" dt="2022-06-02T08:22:03.677" v="1001" actId="1076"/>
          <ac:picMkLst>
            <pc:docMk/>
            <pc:sldMk cId="4162338186" sldId="2147469501"/>
            <ac:picMk id="12" creationId="{5A98295F-02FB-BE1A-E2B2-25112C50C6E1}"/>
          </ac:picMkLst>
        </pc:picChg>
        <pc:picChg chg="del">
          <ac:chgData name="Sevgi Uzungelis" userId="S::suzungelis@microsoft.com::7a8f9147-6ab9-4ae6-aaf5-10a673912975" providerId="AD" clId="Web-{8C877345-F9C4-4709-0488-C1F63AA55953}" dt="2022-06-02T08:20:53.973" v="984"/>
          <ac:picMkLst>
            <pc:docMk/>
            <pc:sldMk cId="4162338186" sldId="2147469501"/>
            <ac:picMk id="10242" creationId="{EB8CABBA-279A-4859-B956-9E9B0BD8D445}"/>
          </ac:picMkLst>
        </pc:picChg>
      </pc:sldChg>
    </pc:docChg>
  </pc:docChgLst>
  <pc:docChgLst>
    <pc:chgData name="Sevgi Uzungelis" userId="S::suzungelis@microsoft.com::7a8f9147-6ab9-4ae6-aaf5-10a673912975" providerId="AD" clId="Web-{67B3F359-62A3-98A5-88B3-265BCA871DE2}"/>
    <pc:docChg chg="addSld modSld modSection">
      <pc:chgData name="Sevgi Uzungelis" userId="S::suzungelis@microsoft.com::7a8f9147-6ab9-4ae6-aaf5-10a673912975" providerId="AD" clId="Web-{67B3F359-62A3-98A5-88B3-265BCA871DE2}" dt="2022-06-02T09:01:22.620" v="58" actId="20577"/>
      <pc:docMkLst>
        <pc:docMk/>
      </pc:docMkLst>
      <pc:sldChg chg="addSp delSp modSp add replId">
        <pc:chgData name="Sevgi Uzungelis" userId="S::suzungelis@microsoft.com::7a8f9147-6ab9-4ae6-aaf5-10a673912975" providerId="AD" clId="Web-{67B3F359-62A3-98A5-88B3-265BCA871DE2}" dt="2022-06-02T09:01:22.620" v="58" actId="20577"/>
        <pc:sldMkLst>
          <pc:docMk/>
          <pc:sldMk cId="3783733667" sldId="2147469506"/>
        </pc:sldMkLst>
        <pc:spChg chg="add mod">
          <ac:chgData name="Sevgi Uzungelis" userId="S::suzungelis@microsoft.com::7a8f9147-6ab9-4ae6-aaf5-10a673912975" providerId="AD" clId="Web-{67B3F359-62A3-98A5-88B3-265BCA871DE2}" dt="2022-06-02T09:00:49.151" v="55" actId="20577"/>
          <ac:spMkLst>
            <pc:docMk/>
            <pc:sldMk cId="3783733667" sldId="2147469506"/>
            <ac:spMk id="3" creationId="{FF84157F-A78E-352C-68F2-315CA4991FC5}"/>
          </ac:spMkLst>
        </pc:spChg>
        <pc:spChg chg="mod">
          <ac:chgData name="Sevgi Uzungelis" userId="S::suzungelis@microsoft.com::7a8f9147-6ab9-4ae6-aaf5-10a673912975" providerId="AD" clId="Web-{67B3F359-62A3-98A5-88B3-265BCA871DE2}" dt="2022-06-02T09:01:22.620" v="58" actId="20577"/>
          <ac:spMkLst>
            <pc:docMk/>
            <pc:sldMk cId="3783733667" sldId="2147469506"/>
            <ac:spMk id="4" creationId="{8B24BBB8-FEB2-4E36-9837-77AE763F8EF8}"/>
          </ac:spMkLst>
        </pc:spChg>
        <pc:spChg chg="mod">
          <ac:chgData name="Sevgi Uzungelis" userId="S::suzungelis@microsoft.com::7a8f9147-6ab9-4ae6-aaf5-10a673912975" providerId="AD" clId="Web-{67B3F359-62A3-98A5-88B3-265BCA871DE2}" dt="2022-06-02T08:56:35.257" v="3" actId="20577"/>
          <ac:spMkLst>
            <pc:docMk/>
            <pc:sldMk cId="3783733667" sldId="2147469506"/>
            <ac:spMk id="11" creationId="{01383864-5B50-43AD-8CFB-D20B2DA716F7}"/>
          </ac:spMkLst>
        </pc:spChg>
        <pc:picChg chg="del">
          <ac:chgData name="Sevgi Uzungelis" userId="S::suzungelis@microsoft.com::7a8f9147-6ab9-4ae6-aaf5-10a673912975" providerId="AD" clId="Web-{67B3F359-62A3-98A5-88B3-265BCA871DE2}" dt="2022-06-02T08:56:36.976" v="4"/>
          <ac:picMkLst>
            <pc:docMk/>
            <pc:sldMk cId="3783733667" sldId="2147469506"/>
            <ac:picMk id="12" creationId="{5A98295F-02FB-BE1A-E2B2-25112C50C6E1}"/>
          </ac:picMkLst>
        </pc:picChg>
      </pc:sldChg>
    </pc:docChg>
  </pc:docChgLst>
</pc:chgInfo>
</file>

<file path=ppt/comments/modernComment_7BBF5991_16593A1D.xml><?xml version="1.0" encoding="utf-8"?>
<p188:cmLst xmlns:a="http://schemas.openxmlformats.org/drawingml/2006/main" xmlns:r="http://schemas.openxmlformats.org/officeDocument/2006/relationships" xmlns:p188="http://schemas.microsoft.com/office/powerpoint/2018/8/main">
  <p188:cm id="{3C47D76A-0B87-4C9A-99DD-F75520D1E6EB}" authorId="{955C1EE1-0175-7503-D77A-4CFB75D0F4E5}" status="resolved" created="2022-06-02T11:04:39.157" complete="100000">
    <ac:txMkLst xmlns:ac="http://schemas.microsoft.com/office/drawing/2013/main/command">
      <pc:docMk xmlns:pc="http://schemas.microsoft.com/office/powerpoint/2013/main/command"/>
      <pc:sldMk xmlns:pc="http://schemas.microsoft.com/office/powerpoint/2013/main/command" cId="374946333" sldId="2076137873"/>
      <ac:spMk id="12" creationId="{773AA28A-E9F8-4290-B9DD-0BF0A0DA616A}"/>
      <ac:txMk cp="199">
        <ac:context len="360" hash="824327374"/>
      </ac:txMk>
    </ac:txMkLst>
    <p188:pos x="3554996" y="1697642"/>
    <p188:replyLst>
      <p188:reply id="{F78F07C1-8AAB-4CA3-8845-50952935F75A}" authorId="{62BE07A2-809F-360D-779C-EF00191F85AE}" created="2022-06-02T14:53:51.665">
        <p188:txBody>
          <a:bodyPr/>
          <a:lstStyle/>
          <a:p>
            <a:r>
              <a:rPr lang="en-GB"/>
              <a:t>I'll reformulate it</a:t>
            </a:r>
          </a:p>
        </p188:txBody>
      </p188:reply>
    </p188:replyLst>
    <p188:txBody>
      <a:bodyPr/>
      <a:lstStyle/>
      <a:p>
        <a:r>
          <a:rPr lang="LID4096"/>
          <a:t>Single by subscription? By tenant?</a:t>
        </a:r>
      </a:p>
    </p188:txBody>
  </p188:cm>
</p188:cmLst>
</file>

<file path=ppt/comments/modernComment_7FFFC8B5_4CF120AA.xml><?xml version="1.0" encoding="utf-8"?>
<p188:cmLst xmlns:a="http://schemas.openxmlformats.org/drawingml/2006/main" xmlns:r="http://schemas.openxmlformats.org/officeDocument/2006/relationships" xmlns:p188="http://schemas.microsoft.com/office/powerpoint/2018/8/main">
  <p188:cm id="{4B28DA38-AD44-4200-BDE8-55ECDDBAFF54}" authorId="{955C1EE1-0175-7503-D77A-4CFB75D0F4E5}" status="resolved" created="2022-06-02T11:03:59.860" complete="100000">
    <pc:sldMkLst xmlns:pc="http://schemas.microsoft.com/office/powerpoint/2013/main/command">
      <pc:docMk/>
      <pc:sldMk cId="1290870954" sldId="2147469493"/>
    </pc:sldMkLst>
    <p188:txBody>
      <a:bodyPr/>
      <a:lstStyle/>
      <a:p>
        <a:r>
          <a:rPr lang="LID4096"/>
          <a:t>I'll explain Azure Policies in the Security, Governance and Compliance section. Maybe there is no need for slide 98 and 99. Just to refer here in 97 that they can use Azure Policies for managemnet by default and at scale</a:t>
        </a:r>
      </a:p>
    </p188:txBody>
  </p188:cm>
</p188:cmLst>
</file>

<file path=ppt/comments/modernComment_7FFFC8B8_B64DA63E.xml><?xml version="1.0" encoding="utf-8"?>
<p188:cmLst xmlns:a="http://schemas.openxmlformats.org/drawingml/2006/main" xmlns:r="http://schemas.openxmlformats.org/officeDocument/2006/relationships" xmlns:p188="http://schemas.microsoft.com/office/powerpoint/2018/8/main">
  <p188:cm id="{E772CCCB-8710-4035-B753-2AFED160E4FD}" authorId="{955C1EE1-0175-7503-D77A-4CFB75D0F4E5}" status="resolved" created="2022-06-02T11:05:40.717" complete="100000">
    <ac:deMkLst xmlns:ac="http://schemas.microsoft.com/office/drawing/2013/main/command">
      <pc:docMk xmlns:pc="http://schemas.microsoft.com/office/powerpoint/2013/main/command"/>
      <pc:sldMk xmlns:pc="http://schemas.microsoft.com/office/powerpoint/2013/main/command" cId="3058542142" sldId="2147469496"/>
      <ac:spMk id="5" creationId="{513992D7-0613-E6BE-75A9-66CBD10E0D2A}"/>
    </ac:deMkLst>
    <p188:txBody>
      <a:bodyPr/>
      <a:lstStyle/>
      <a:p>
        <a:r>
          <a:rPr lang="LID4096"/>
          <a:t>Maybe to mention Azure Backup Center, as a cross-tenant monitoring? And demo it if possible (Uwe's environment)</a:t>
        </a:r>
      </a:p>
    </p188:txBody>
  </p188:cm>
</p188:cmLst>
</file>

<file path=ppt/diagrams/_rels/data10.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ata11.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ata2.xml.rels><?xml version="1.0" encoding="UTF-8" standalone="yes"?>
<Relationships xmlns="http://schemas.openxmlformats.org/package/2006/relationships"><Relationship Id="rId8" Type="http://schemas.openxmlformats.org/officeDocument/2006/relationships/image" Target="../media/image211.sv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svg"/><Relationship Id="rId1" Type="http://schemas.openxmlformats.org/officeDocument/2006/relationships/image" Target="../media/image204.png"/><Relationship Id="rId6" Type="http://schemas.openxmlformats.org/officeDocument/2006/relationships/image" Target="../media/image209.svg"/><Relationship Id="rId5" Type="http://schemas.openxmlformats.org/officeDocument/2006/relationships/image" Target="../media/image208.png"/><Relationship Id="rId10" Type="http://schemas.openxmlformats.org/officeDocument/2006/relationships/image" Target="../media/image213.svg"/><Relationship Id="rId4" Type="http://schemas.openxmlformats.org/officeDocument/2006/relationships/image" Target="../media/image207.svg"/><Relationship Id="rId9" Type="http://schemas.openxmlformats.org/officeDocument/2006/relationships/image" Target="../media/image212.png"/></Relationships>
</file>

<file path=ppt/diagrams/_rels/data3.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ata4.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ata5.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ata6.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ata7.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ata8.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ata9.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1.sv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svg"/><Relationship Id="rId1" Type="http://schemas.openxmlformats.org/officeDocument/2006/relationships/image" Target="../media/image204.png"/><Relationship Id="rId6" Type="http://schemas.openxmlformats.org/officeDocument/2006/relationships/image" Target="../media/image209.svg"/><Relationship Id="rId5" Type="http://schemas.openxmlformats.org/officeDocument/2006/relationships/image" Target="../media/image208.png"/><Relationship Id="rId10" Type="http://schemas.openxmlformats.org/officeDocument/2006/relationships/image" Target="../media/image213.svg"/><Relationship Id="rId4" Type="http://schemas.openxmlformats.org/officeDocument/2006/relationships/image" Target="../media/image207.svg"/><Relationship Id="rId9" Type="http://schemas.openxmlformats.org/officeDocument/2006/relationships/image" Target="../media/image21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_rels/drawing9.xml.rels><?xml version="1.0" encoding="UTF-8" standalone="yes"?>
<Relationships xmlns="http://schemas.openxmlformats.org/package/2006/relationships"><Relationship Id="rId8" Type="http://schemas.openxmlformats.org/officeDocument/2006/relationships/image" Target="../media/image221.sv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image" Target="../media/image215.svg"/><Relationship Id="rId16" Type="http://schemas.openxmlformats.org/officeDocument/2006/relationships/image" Target="../media/image229.svg"/><Relationship Id="rId1" Type="http://schemas.openxmlformats.org/officeDocument/2006/relationships/image" Target="../media/image214.png"/><Relationship Id="rId6" Type="http://schemas.openxmlformats.org/officeDocument/2006/relationships/image" Target="../media/image219.sv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svg"/><Relationship Id="rId4" Type="http://schemas.openxmlformats.org/officeDocument/2006/relationships/image" Target="../media/image217.svg"/><Relationship Id="rId9" Type="http://schemas.openxmlformats.org/officeDocument/2006/relationships/image" Target="../media/image222.png"/><Relationship Id="rId14" Type="http://schemas.openxmlformats.org/officeDocument/2006/relationships/image" Target="../media/image227.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633E2E83-36E4-4333-8309-54A059B2C6E4}">
      <dgm:prSet/>
      <dgm:spPr/>
      <dgm:t>
        <a:bodyPr/>
        <a:lstStyle/>
        <a:p>
          <a:pPr>
            <a:lnSpc>
              <a:spcPct val="100000"/>
            </a:lnSpc>
          </a:pPr>
          <a:r>
            <a:rPr lang="en-GB">
              <a:latin typeface="Segoe UI Semibold" panose="020B0702040204020203" pitchFamily="34" charset="0"/>
              <a:cs typeface="Segoe UI Semibold" panose="020B0702040204020203" pitchFamily="34" charset="0"/>
            </a:rPr>
            <a:t>Enterprise Enrolment and Azure AD Tenants</a:t>
          </a:r>
          <a:endParaRPr lang="en-US">
            <a:latin typeface="Segoe UI Semibold" panose="020B0702040204020203" pitchFamily="34" charset="0"/>
            <a:cs typeface="Segoe UI Semibold" panose="020B0702040204020203" pitchFamily="34" charset="0"/>
          </a:endParaRPr>
        </a:p>
      </dgm:t>
    </dgm:pt>
    <dgm:pt modelId="{5FE89351-AB8A-4E84-A03F-8CCD217A5207}" type="parTrans" cxnId="{C59CE75E-15EB-4CCE-8A3B-217A21D29F85}">
      <dgm:prSet/>
      <dgm:spPr/>
      <dgm:t>
        <a:bodyPr/>
        <a:lstStyle/>
        <a:p>
          <a:endParaRPr lang="en-US">
            <a:latin typeface="Segoe UI Semibold" panose="020B0702040204020203" pitchFamily="34" charset="0"/>
            <a:cs typeface="Segoe UI Semibold" panose="020B0702040204020203" pitchFamily="34" charset="0"/>
          </a:endParaRPr>
        </a:p>
      </dgm:t>
    </dgm:pt>
    <dgm:pt modelId="{36585B09-B8E6-4C71-A957-92B7EE3C334E}" type="sibTrans" cxnId="{C59CE75E-15EB-4CCE-8A3B-217A21D29F85}">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35991BD1-7470-4B06-9713-17C5EFB5D6F3}">
      <dgm:prSet/>
      <dgm:spPr/>
      <dgm:t>
        <a:bodyPr/>
        <a:lstStyle/>
        <a:p>
          <a:pPr>
            <a:lnSpc>
              <a:spcPct val="100000"/>
            </a:lnSpc>
          </a:pPr>
          <a:r>
            <a:rPr lang="en-GB">
              <a:latin typeface="Segoe UI Semibold" panose="020B0702040204020203" pitchFamily="34" charset="0"/>
              <a:cs typeface="Segoe UI Semibold" panose="020B0702040204020203" pitchFamily="34" charset="0"/>
            </a:rPr>
            <a:t>Identity and Access Management</a:t>
          </a:r>
          <a:endParaRPr lang="en-US">
            <a:latin typeface="Segoe UI Semibold" panose="020B0702040204020203" pitchFamily="34" charset="0"/>
            <a:cs typeface="Segoe UI Semibold" panose="020B0702040204020203" pitchFamily="34" charset="0"/>
          </a:endParaRPr>
        </a:p>
      </dgm:t>
    </dgm:pt>
    <dgm:pt modelId="{07E78E34-30ED-45BF-AC3C-C06603DAF2F9}" type="parTrans" cxnId="{4ADA62B1-8E4A-45B4-AE40-A90D268A117E}">
      <dgm:prSet/>
      <dgm:spPr/>
      <dgm:t>
        <a:bodyPr/>
        <a:lstStyle/>
        <a:p>
          <a:endParaRPr lang="en-US">
            <a:latin typeface="Segoe UI Semibold" panose="020B0702040204020203" pitchFamily="34" charset="0"/>
            <a:cs typeface="Segoe UI Semibold" panose="020B0702040204020203" pitchFamily="34" charset="0"/>
          </a:endParaRPr>
        </a:p>
      </dgm:t>
    </dgm:pt>
    <dgm:pt modelId="{1F37E369-3A3E-4505-8CD0-116DFD49A277}" type="sibTrans" cxnId="{4ADA62B1-8E4A-45B4-AE40-A90D268A117E}">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E10CED63-7DBA-4909-B724-F0EC012891FB}">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Group and Subscription Organisation</a:t>
          </a:r>
          <a:endParaRPr lang="en-US">
            <a:latin typeface="Segoe UI Semibold" panose="020B0702040204020203" pitchFamily="34" charset="0"/>
            <a:cs typeface="Segoe UI Semibold" panose="020B0702040204020203" pitchFamily="34" charset="0"/>
          </a:endParaRPr>
        </a:p>
      </dgm:t>
    </dgm:pt>
    <dgm:pt modelId="{7071D4CF-46BA-49ED-998B-8CAA304F1DCD}" type="parTrans" cxnId="{A52EB299-74D1-4699-814E-1FF31232C51B}">
      <dgm:prSet/>
      <dgm:spPr/>
      <dgm:t>
        <a:bodyPr/>
        <a:lstStyle/>
        <a:p>
          <a:endParaRPr lang="en-US">
            <a:latin typeface="Segoe UI Semibold" panose="020B0702040204020203" pitchFamily="34" charset="0"/>
            <a:cs typeface="Segoe UI Semibold" panose="020B0702040204020203" pitchFamily="34" charset="0"/>
          </a:endParaRPr>
        </a:p>
      </dgm:t>
    </dgm:pt>
    <dgm:pt modelId="{7662E4A4-342C-4DC0-B999-2B7F92204209}" type="sibTrans" cxnId="{A52EB299-74D1-4699-814E-1FF31232C51B}">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F54A10E9-5F6E-41A0-A4BC-FE196C7EF66D}">
      <dgm:prSet/>
      <dgm:spPr/>
      <dgm:t>
        <a:bodyPr/>
        <a:lstStyle/>
        <a:p>
          <a:pPr>
            <a:lnSpc>
              <a:spcPct val="100000"/>
            </a:lnSpc>
          </a:pPr>
          <a:r>
            <a:rPr lang="en-GB">
              <a:latin typeface="Segoe UI Semibold" panose="020B0702040204020203" pitchFamily="34" charset="0"/>
              <a:cs typeface="Segoe UI Semibold" panose="020B0702040204020203" pitchFamily="34" charset="0"/>
            </a:rPr>
            <a:t>Network Topology and Connectivity</a:t>
          </a:r>
          <a:endParaRPr lang="en-US">
            <a:latin typeface="Segoe UI Semibold" panose="020B0702040204020203" pitchFamily="34" charset="0"/>
            <a:cs typeface="Segoe UI Semibold" panose="020B0702040204020203" pitchFamily="34" charset="0"/>
          </a:endParaRPr>
        </a:p>
      </dgm:t>
    </dgm:pt>
    <dgm:pt modelId="{1BF72CE9-C5A4-42E3-9EE7-6DF89993A847}" type="parTrans" cxnId="{04FAD7AE-2AEF-4AC9-8516-1F9A234D3E80}">
      <dgm:prSet/>
      <dgm:spPr/>
      <dgm:t>
        <a:bodyPr/>
        <a:lstStyle/>
        <a:p>
          <a:endParaRPr lang="en-US">
            <a:latin typeface="Segoe UI Semibold" panose="020B0702040204020203" pitchFamily="34" charset="0"/>
            <a:cs typeface="Segoe UI Semibold" panose="020B0702040204020203" pitchFamily="34" charset="0"/>
          </a:endParaRPr>
        </a:p>
      </dgm:t>
    </dgm:pt>
    <dgm:pt modelId="{02E7A9A7-4F8E-463B-A7E9-7A60B1A86117}" type="sibTrans" cxnId="{04FAD7AE-2AEF-4AC9-8516-1F9A234D3E80}">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FB6FE18-45C5-4383-A34C-3F8921F06739}">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and Monitoring</a:t>
          </a:r>
          <a:endParaRPr lang="en-US">
            <a:latin typeface="Segoe UI Semibold" panose="020B0702040204020203" pitchFamily="34" charset="0"/>
            <a:cs typeface="Segoe UI Semibold" panose="020B0702040204020203" pitchFamily="34" charset="0"/>
          </a:endParaRPr>
        </a:p>
      </dgm:t>
    </dgm:pt>
    <dgm:pt modelId="{ADC1026A-DDF6-4C10-A1BC-6118FB315C00}" type="parTrans" cxnId="{F45B60C3-F008-44EA-8487-C178E3EF068C}">
      <dgm:prSet/>
      <dgm:spPr/>
      <dgm:t>
        <a:bodyPr/>
        <a:lstStyle/>
        <a:p>
          <a:endParaRPr lang="en-US">
            <a:latin typeface="Segoe UI Semibold" panose="020B0702040204020203" pitchFamily="34" charset="0"/>
            <a:cs typeface="Segoe UI Semibold" panose="020B0702040204020203" pitchFamily="34" charset="0"/>
          </a:endParaRPr>
        </a:p>
      </dgm:t>
    </dgm:pt>
    <dgm:pt modelId="{0D6A8932-08C0-4A41-9864-23735B288322}" type="sibTrans" cxnId="{F45B60C3-F008-44EA-8487-C178E3EF068C}">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C780F354-6454-40E7-A65E-48C69E54D5EB}">
      <dgm:prSet/>
      <dgm:spPr/>
      <dgm:t>
        <a:bodyPr/>
        <a:lstStyle/>
        <a:p>
          <a:pPr>
            <a:lnSpc>
              <a:spcPct val="100000"/>
            </a:lnSpc>
          </a:pPr>
          <a:r>
            <a:rPr lang="en-US">
              <a:latin typeface="Segoe UI Semibold" panose="020B0702040204020203" pitchFamily="34" charset="0"/>
              <a:cs typeface="Segoe UI Semibold" panose="020B0702040204020203" pitchFamily="34" charset="0"/>
            </a:rPr>
            <a:t>Business Continuity and Disaster Recovery</a:t>
          </a:r>
        </a:p>
      </dgm:t>
    </dgm:pt>
    <dgm:pt modelId="{DE26B0AE-C5B6-4375-8D0A-93A7373D9B48}" type="parTrans" cxnId="{BDB71B0E-9641-40A0-9A0F-DED3B68BDCC3}">
      <dgm:prSet/>
      <dgm:spPr/>
      <dgm:t>
        <a:bodyPr/>
        <a:lstStyle/>
        <a:p>
          <a:endParaRPr lang="en-US">
            <a:latin typeface="Segoe UI Semibold" panose="020B0702040204020203" pitchFamily="34" charset="0"/>
            <a:cs typeface="Segoe UI Semibold" panose="020B0702040204020203" pitchFamily="34" charset="0"/>
          </a:endParaRPr>
        </a:p>
      </dgm:t>
    </dgm:pt>
    <dgm:pt modelId="{FE643D90-CBE8-4C58-BDD6-FAC22779657B}" type="sibTrans" cxnId="{BDB71B0E-9641-40A0-9A0F-DED3B68BDCC3}">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09BB13ED-3F44-4DE5-9F66-D4D0B2C1C51A}">
      <dgm:prSet/>
      <dgm:spPr/>
      <dgm:t>
        <a:bodyPr/>
        <a:lstStyle/>
        <a:p>
          <a:pPr>
            <a:lnSpc>
              <a:spcPct val="100000"/>
            </a:lnSpc>
          </a:pPr>
          <a:r>
            <a:rPr lang="en-GB">
              <a:latin typeface="Segoe UI Semibold" panose="020B0702040204020203" pitchFamily="34" charset="0"/>
              <a:cs typeface="Segoe UI Semibold" panose="020B0702040204020203" pitchFamily="34" charset="0"/>
            </a:rPr>
            <a:t>Security, Governance, and Compliance</a:t>
          </a:r>
          <a:endParaRPr lang="en-US">
            <a:latin typeface="Segoe UI Semibold" panose="020B0702040204020203" pitchFamily="34" charset="0"/>
            <a:cs typeface="Segoe UI Semibold" panose="020B0702040204020203" pitchFamily="34" charset="0"/>
          </a:endParaRPr>
        </a:p>
      </dgm:t>
    </dgm:pt>
    <dgm:pt modelId="{B4FE1796-D55E-4090-9298-CD6901BCC193}" type="parTrans" cxnId="{FB0A6903-5680-46C5-9659-394B9405C09A}">
      <dgm:prSet/>
      <dgm:spPr/>
      <dgm:t>
        <a:bodyPr/>
        <a:lstStyle/>
        <a:p>
          <a:endParaRPr lang="en-US">
            <a:latin typeface="Segoe UI Semibold" panose="020B0702040204020203" pitchFamily="34" charset="0"/>
            <a:cs typeface="Segoe UI Semibold" panose="020B0702040204020203" pitchFamily="34" charset="0"/>
          </a:endParaRPr>
        </a:p>
      </dgm:t>
    </dgm:pt>
    <dgm:pt modelId="{28237753-4FE3-434B-A333-8C7DB17D7E61}" type="sibTrans" cxnId="{FB0A6903-5680-46C5-9659-394B9405C09A}">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915E1F59-851C-409A-9C25-8D8AA05D9A14}">
      <dgm:prSet/>
      <dgm:spPr/>
      <dgm:t>
        <a:bodyPr/>
        <a:lstStyle/>
        <a:p>
          <a:pPr>
            <a:lnSpc>
              <a:spcPct val="100000"/>
            </a:lnSpc>
          </a:pPr>
          <a:r>
            <a:rPr lang="en-GB">
              <a:latin typeface="Segoe UI Semibold" panose="020B0702040204020203" pitchFamily="34" charset="0"/>
              <a:cs typeface="Segoe UI Semibold" panose="020B0702040204020203" pitchFamily="34" charset="0"/>
            </a:rPr>
            <a:t>Platform Automation and DevOps</a:t>
          </a:r>
          <a:endParaRPr lang="en-US">
            <a:latin typeface="Segoe UI Semibold" panose="020B0702040204020203" pitchFamily="34" charset="0"/>
            <a:cs typeface="Segoe UI Semibold" panose="020B0702040204020203" pitchFamily="34" charset="0"/>
          </a:endParaRPr>
        </a:p>
      </dgm:t>
    </dgm:pt>
    <dgm:pt modelId="{F52D0A26-CC5F-443D-9FFD-152F0F03FF0F}" type="parTrans" cxnId="{F377FA49-47C3-4895-A25C-AA153A23877D}">
      <dgm:prSet/>
      <dgm:spPr/>
      <dgm:t>
        <a:bodyPr/>
        <a:lstStyle/>
        <a:p>
          <a:endParaRPr lang="en-US">
            <a:latin typeface="Segoe UI Semibold" panose="020B0702040204020203" pitchFamily="34" charset="0"/>
            <a:cs typeface="Segoe UI Semibold" panose="020B0702040204020203" pitchFamily="34" charset="0"/>
          </a:endParaRPr>
        </a:p>
      </dgm:t>
    </dgm:pt>
    <dgm:pt modelId="{085914C6-ECA3-418E-91BE-0AB0A240C4A7}" type="sibTrans" cxnId="{F377FA49-47C3-4895-A25C-AA153A23877D}">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633E2E83-36E4-4333-8309-54A059B2C6E4}">
      <dgm:prSet/>
      <dgm:spPr/>
      <dgm:t>
        <a:bodyPr/>
        <a:lstStyle/>
        <a:p>
          <a:pPr>
            <a:lnSpc>
              <a:spcPct val="100000"/>
            </a:lnSpc>
          </a:pPr>
          <a:r>
            <a:rPr lang="en-GB">
              <a:latin typeface="Segoe UI Semibold" panose="020B0702040204020203" pitchFamily="34" charset="0"/>
              <a:cs typeface="Segoe UI Semibold" panose="020B0702040204020203" pitchFamily="34" charset="0"/>
            </a:rPr>
            <a:t>Enterprise Enrolment and Azure AD Tenants</a:t>
          </a:r>
          <a:endParaRPr lang="en-US">
            <a:latin typeface="Segoe UI Semibold" panose="020B0702040204020203" pitchFamily="34" charset="0"/>
            <a:cs typeface="Segoe UI Semibold" panose="020B0702040204020203" pitchFamily="34" charset="0"/>
          </a:endParaRPr>
        </a:p>
      </dgm:t>
    </dgm:pt>
    <dgm:pt modelId="{5FE89351-AB8A-4E84-A03F-8CCD217A5207}" type="parTrans" cxnId="{C59CE75E-15EB-4CCE-8A3B-217A21D29F85}">
      <dgm:prSet/>
      <dgm:spPr/>
      <dgm:t>
        <a:bodyPr/>
        <a:lstStyle/>
        <a:p>
          <a:endParaRPr lang="en-US">
            <a:latin typeface="Segoe UI Semibold" panose="020B0702040204020203" pitchFamily="34" charset="0"/>
            <a:cs typeface="Segoe UI Semibold" panose="020B0702040204020203" pitchFamily="34" charset="0"/>
          </a:endParaRPr>
        </a:p>
      </dgm:t>
    </dgm:pt>
    <dgm:pt modelId="{36585B09-B8E6-4C71-A957-92B7EE3C334E}" type="sibTrans" cxnId="{C59CE75E-15EB-4CCE-8A3B-217A21D29F85}">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35991BD1-7470-4B06-9713-17C5EFB5D6F3}">
      <dgm:prSet/>
      <dgm:spPr/>
      <dgm:t>
        <a:bodyPr/>
        <a:lstStyle/>
        <a:p>
          <a:pPr>
            <a:lnSpc>
              <a:spcPct val="100000"/>
            </a:lnSpc>
          </a:pPr>
          <a:r>
            <a:rPr lang="en-GB">
              <a:latin typeface="Segoe UI Semibold" panose="020B0702040204020203" pitchFamily="34" charset="0"/>
              <a:cs typeface="Segoe UI Semibold" panose="020B0702040204020203" pitchFamily="34" charset="0"/>
            </a:rPr>
            <a:t>Identity and Access Management</a:t>
          </a:r>
          <a:endParaRPr lang="en-US">
            <a:latin typeface="Segoe UI Semibold" panose="020B0702040204020203" pitchFamily="34" charset="0"/>
            <a:cs typeface="Segoe UI Semibold" panose="020B0702040204020203" pitchFamily="34" charset="0"/>
          </a:endParaRPr>
        </a:p>
      </dgm:t>
    </dgm:pt>
    <dgm:pt modelId="{07E78E34-30ED-45BF-AC3C-C06603DAF2F9}" type="parTrans" cxnId="{4ADA62B1-8E4A-45B4-AE40-A90D268A117E}">
      <dgm:prSet/>
      <dgm:spPr/>
      <dgm:t>
        <a:bodyPr/>
        <a:lstStyle/>
        <a:p>
          <a:endParaRPr lang="en-US">
            <a:latin typeface="Segoe UI Semibold" panose="020B0702040204020203" pitchFamily="34" charset="0"/>
            <a:cs typeface="Segoe UI Semibold" panose="020B0702040204020203" pitchFamily="34" charset="0"/>
          </a:endParaRPr>
        </a:p>
      </dgm:t>
    </dgm:pt>
    <dgm:pt modelId="{1F37E369-3A3E-4505-8CD0-116DFD49A277}" type="sibTrans" cxnId="{4ADA62B1-8E4A-45B4-AE40-A90D268A117E}">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E10CED63-7DBA-4909-B724-F0EC012891FB}">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Group and Subscription Organisation</a:t>
          </a:r>
          <a:endParaRPr lang="en-US">
            <a:latin typeface="Segoe UI Semibold" panose="020B0702040204020203" pitchFamily="34" charset="0"/>
            <a:cs typeface="Segoe UI Semibold" panose="020B0702040204020203" pitchFamily="34" charset="0"/>
          </a:endParaRPr>
        </a:p>
      </dgm:t>
    </dgm:pt>
    <dgm:pt modelId="{7071D4CF-46BA-49ED-998B-8CAA304F1DCD}" type="parTrans" cxnId="{A52EB299-74D1-4699-814E-1FF31232C51B}">
      <dgm:prSet/>
      <dgm:spPr/>
      <dgm:t>
        <a:bodyPr/>
        <a:lstStyle/>
        <a:p>
          <a:endParaRPr lang="en-US">
            <a:latin typeface="Segoe UI Semibold" panose="020B0702040204020203" pitchFamily="34" charset="0"/>
            <a:cs typeface="Segoe UI Semibold" panose="020B0702040204020203" pitchFamily="34" charset="0"/>
          </a:endParaRPr>
        </a:p>
      </dgm:t>
    </dgm:pt>
    <dgm:pt modelId="{7662E4A4-342C-4DC0-B999-2B7F92204209}" type="sibTrans" cxnId="{A52EB299-74D1-4699-814E-1FF31232C51B}">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F54A10E9-5F6E-41A0-A4BC-FE196C7EF66D}">
      <dgm:prSet/>
      <dgm:spPr/>
      <dgm:t>
        <a:bodyPr/>
        <a:lstStyle/>
        <a:p>
          <a:pPr>
            <a:lnSpc>
              <a:spcPct val="100000"/>
            </a:lnSpc>
          </a:pPr>
          <a:r>
            <a:rPr lang="en-GB">
              <a:latin typeface="Segoe UI Semibold" panose="020B0702040204020203" pitchFamily="34" charset="0"/>
              <a:cs typeface="Segoe UI Semibold" panose="020B0702040204020203" pitchFamily="34" charset="0"/>
            </a:rPr>
            <a:t>Network Topology and Connectivity</a:t>
          </a:r>
          <a:endParaRPr lang="en-US">
            <a:latin typeface="Segoe UI Semibold" panose="020B0702040204020203" pitchFamily="34" charset="0"/>
            <a:cs typeface="Segoe UI Semibold" panose="020B0702040204020203" pitchFamily="34" charset="0"/>
          </a:endParaRPr>
        </a:p>
      </dgm:t>
    </dgm:pt>
    <dgm:pt modelId="{1BF72CE9-C5A4-42E3-9EE7-6DF89993A847}" type="parTrans" cxnId="{04FAD7AE-2AEF-4AC9-8516-1F9A234D3E80}">
      <dgm:prSet/>
      <dgm:spPr/>
      <dgm:t>
        <a:bodyPr/>
        <a:lstStyle/>
        <a:p>
          <a:endParaRPr lang="en-US">
            <a:latin typeface="Segoe UI Semibold" panose="020B0702040204020203" pitchFamily="34" charset="0"/>
            <a:cs typeface="Segoe UI Semibold" panose="020B0702040204020203" pitchFamily="34" charset="0"/>
          </a:endParaRPr>
        </a:p>
      </dgm:t>
    </dgm:pt>
    <dgm:pt modelId="{02E7A9A7-4F8E-463B-A7E9-7A60B1A86117}" type="sibTrans" cxnId="{04FAD7AE-2AEF-4AC9-8516-1F9A234D3E80}">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FB6FE18-45C5-4383-A34C-3F8921F06739}">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and Monitoring</a:t>
          </a:r>
          <a:endParaRPr lang="en-US">
            <a:latin typeface="Segoe UI Semibold" panose="020B0702040204020203" pitchFamily="34" charset="0"/>
            <a:cs typeface="Segoe UI Semibold" panose="020B0702040204020203" pitchFamily="34" charset="0"/>
          </a:endParaRPr>
        </a:p>
      </dgm:t>
    </dgm:pt>
    <dgm:pt modelId="{ADC1026A-DDF6-4C10-A1BC-6118FB315C00}" type="parTrans" cxnId="{F45B60C3-F008-44EA-8487-C178E3EF068C}">
      <dgm:prSet/>
      <dgm:spPr/>
      <dgm:t>
        <a:bodyPr/>
        <a:lstStyle/>
        <a:p>
          <a:endParaRPr lang="en-US">
            <a:latin typeface="Segoe UI Semibold" panose="020B0702040204020203" pitchFamily="34" charset="0"/>
            <a:cs typeface="Segoe UI Semibold" panose="020B0702040204020203" pitchFamily="34" charset="0"/>
          </a:endParaRPr>
        </a:p>
      </dgm:t>
    </dgm:pt>
    <dgm:pt modelId="{0D6A8932-08C0-4A41-9864-23735B288322}" type="sibTrans" cxnId="{F45B60C3-F008-44EA-8487-C178E3EF068C}">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C780F354-6454-40E7-A65E-48C69E54D5EB}">
      <dgm:prSet/>
      <dgm:spPr/>
      <dgm:t>
        <a:bodyPr/>
        <a:lstStyle/>
        <a:p>
          <a:pPr>
            <a:lnSpc>
              <a:spcPct val="100000"/>
            </a:lnSpc>
          </a:pPr>
          <a:r>
            <a:rPr lang="en-US">
              <a:latin typeface="Segoe UI Semibold" panose="020B0702040204020203" pitchFamily="34" charset="0"/>
              <a:cs typeface="Segoe UI Semibold" panose="020B0702040204020203" pitchFamily="34" charset="0"/>
            </a:rPr>
            <a:t>Business Continuity and Disaster Recovery</a:t>
          </a:r>
        </a:p>
      </dgm:t>
    </dgm:pt>
    <dgm:pt modelId="{DE26B0AE-C5B6-4375-8D0A-93A7373D9B48}" type="parTrans" cxnId="{BDB71B0E-9641-40A0-9A0F-DED3B68BDCC3}">
      <dgm:prSet/>
      <dgm:spPr/>
      <dgm:t>
        <a:bodyPr/>
        <a:lstStyle/>
        <a:p>
          <a:endParaRPr lang="en-US">
            <a:latin typeface="Segoe UI Semibold" panose="020B0702040204020203" pitchFamily="34" charset="0"/>
            <a:cs typeface="Segoe UI Semibold" panose="020B0702040204020203" pitchFamily="34" charset="0"/>
          </a:endParaRPr>
        </a:p>
      </dgm:t>
    </dgm:pt>
    <dgm:pt modelId="{FE643D90-CBE8-4C58-BDD6-FAC22779657B}" type="sibTrans" cxnId="{BDB71B0E-9641-40A0-9A0F-DED3B68BDCC3}">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09BB13ED-3F44-4DE5-9F66-D4D0B2C1C51A}">
      <dgm:prSet/>
      <dgm:spPr/>
      <dgm:t>
        <a:bodyPr/>
        <a:lstStyle/>
        <a:p>
          <a:pPr>
            <a:lnSpc>
              <a:spcPct val="100000"/>
            </a:lnSpc>
          </a:pPr>
          <a:r>
            <a:rPr lang="en-GB">
              <a:latin typeface="Segoe UI Semibold" panose="020B0702040204020203" pitchFamily="34" charset="0"/>
              <a:cs typeface="Segoe UI Semibold" panose="020B0702040204020203" pitchFamily="34" charset="0"/>
            </a:rPr>
            <a:t>Security, Governance, and Compliance</a:t>
          </a:r>
          <a:endParaRPr lang="en-US">
            <a:latin typeface="Segoe UI Semibold" panose="020B0702040204020203" pitchFamily="34" charset="0"/>
            <a:cs typeface="Segoe UI Semibold" panose="020B0702040204020203" pitchFamily="34" charset="0"/>
          </a:endParaRPr>
        </a:p>
      </dgm:t>
    </dgm:pt>
    <dgm:pt modelId="{B4FE1796-D55E-4090-9298-CD6901BCC193}" type="parTrans" cxnId="{FB0A6903-5680-46C5-9659-394B9405C09A}">
      <dgm:prSet/>
      <dgm:spPr/>
      <dgm:t>
        <a:bodyPr/>
        <a:lstStyle/>
        <a:p>
          <a:endParaRPr lang="en-US">
            <a:latin typeface="Segoe UI Semibold" panose="020B0702040204020203" pitchFamily="34" charset="0"/>
            <a:cs typeface="Segoe UI Semibold" panose="020B0702040204020203" pitchFamily="34" charset="0"/>
          </a:endParaRPr>
        </a:p>
      </dgm:t>
    </dgm:pt>
    <dgm:pt modelId="{28237753-4FE3-434B-A333-8C7DB17D7E61}" type="sibTrans" cxnId="{FB0A6903-5680-46C5-9659-394B9405C09A}">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915E1F59-851C-409A-9C25-8D8AA05D9A14}">
      <dgm:prSet/>
      <dgm:spPr/>
      <dgm:t>
        <a:bodyPr/>
        <a:lstStyle/>
        <a:p>
          <a:pPr>
            <a:lnSpc>
              <a:spcPct val="100000"/>
            </a:lnSpc>
          </a:pPr>
          <a:r>
            <a:rPr lang="en-GB">
              <a:latin typeface="Segoe UI Semibold" panose="020B0702040204020203" pitchFamily="34" charset="0"/>
              <a:cs typeface="Segoe UI Semibold" panose="020B0702040204020203" pitchFamily="34" charset="0"/>
            </a:rPr>
            <a:t>Platform Automation and DevOps</a:t>
          </a:r>
          <a:endParaRPr lang="en-US">
            <a:latin typeface="Segoe UI Semibold" panose="020B0702040204020203" pitchFamily="34" charset="0"/>
            <a:cs typeface="Segoe UI Semibold" panose="020B0702040204020203" pitchFamily="34" charset="0"/>
          </a:endParaRPr>
        </a:p>
      </dgm:t>
    </dgm:pt>
    <dgm:pt modelId="{F52D0A26-CC5F-443D-9FFD-152F0F03FF0F}" type="parTrans" cxnId="{F377FA49-47C3-4895-A25C-AA153A23877D}">
      <dgm:prSet/>
      <dgm:spPr/>
      <dgm:t>
        <a:bodyPr/>
        <a:lstStyle/>
        <a:p>
          <a:endParaRPr lang="en-US">
            <a:latin typeface="Segoe UI Semibold" panose="020B0702040204020203" pitchFamily="34" charset="0"/>
            <a:cs typeface="Segoe UI Semibold" panose="020B0702040204020203" pitchFamily="34" charset="0"/>
          </a:endParaRPr>
        </a:p>
      </dgm:t>
    </dgm:pt>
    <dgm:pt modelId="{085914C6-ECA3-418E-91BE-0AB0A240C4A7}" type="sibTrans" cxnId="{F377FA49-47C3-4895-A25C-AA153A23877D}">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FFDE52AE-1D22-4784-A8CC-84EC5D73130D}">
      <dgm:prSet/>
      <dgm:spPr/>
      <dgm:t>
        <a:bodyPr/>
        <a:lstStyle/>
        <a:p>
          <a:pPr>
            <a:lnSpc>
              <a:spcPct val="100000"/>
            </a:lnSpc>
          </a:pPr>
          <a:r>
            <a:rPr lang="en-GB" baseline="0">
              <a:latin typeface="Segoe UI "/>
            </a:rPr>
            <a:t>Subscription Democratization</a:t>
          </a:r>
          <a:endParaRPr lang="en-US">
            <a:latin typeface="Segoe UI "/>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dgm:t>
        <a:bodyPr/>
        <a:lstStyle/>
        <a:p>
          <a:pPr>
            <a:lnSpc>
              <a:spcPct val="100000"/>
            </a:lnSpc>
          </a:pPr>
          <a:r>
            <a:rPr lang="en-GB" baseline="0">
              <a:latin typeface="Segoe UI "/>
            </a:rPr>
            <a:t>Policy-Driven Governance</a:t>
          </a:r>
          <a:endParaRPr lang="en-US">
            <a:latin typeface="Segoe UI "/>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latin typeface="Segoe UI "/>
            </a:rPr>
            <a:t>Single Control and Management Plane</a:t>
          </a:r>
          <a:endParaRPr lang="en-US">
            <a:latin typeface="Segoe UI "/>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latin typeface="Segoe UI "/>
            </a:rPr>
            <a:t>Application-Centric and Archetype-Neutral </a:t>
          </a:r>
          <a:endParaRPr lang="en-US">
            <a:latin typeface="Segoe UI "/>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latin typeface="Segoe UI "/>
            </a:rPr>
            <a:t>Azure Native Design and Platform Roadmap Alignment</a:t>
          </a:r>
          <a:endParaRPr lang="en-US">
            <a:latin typeface="Segoe UI "/>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lockchain"/>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olice"/>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emote control"/>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lueprint"/>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lipboard Mixed"/>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633E2E83-36E4-4333-8309-54A059B2C6E4}">
      <dgm:prSet/>
      <dgm:spPr/>
      <dgm:t>
        <a:bodyPr/>
        <a:lstStyle/>
        <a:p>
          <a:pPr>
            <a:lnSpc>
              <a:spcPct val="100000"/>
            </a:lnSpc>
          </a:pPr>
          <a:r>
            <a:rPr lang="en-GB">
              <a:latin typeface="Segoe UI Semibold"/>
              <a:cs typeface="Segoe UI Semibold"/>
            </a:rPr>
            <a:t>Enterprise Enrolment and Azure AD Tenants</a:t>
          </a:r>
          <a:endParaRPr lang="en-US">
            <a:latin typeface="Segoe UI Semibold"/>
            <a:cs typeface="Segoe UI Semibold"/>
          </a:endParaRPr>
        </a:p>
      </dgm:t>
    </dgm:pt>
    <dgm:pt modelId="{5FE89351-AB8A-4E84-A03F-8CCD217A5207}" type="parTrans" cxnId="{C59CE75E-15EB-4CCE-8A3B-217A21D29F85}">
      <dgm:prSet/>
      <dgm:spPr/>
      <dgm:t>
        <a:bodyPr/>
        <a:lstStyle/>
        <a:p>
          <a:endParaRPr lang="en-US">
            <a:latin typeface="Segoe UI Semibold" panose="020B0702040204020203" pitchFamily="34" charset="0"/>
            <a:cs typeface="Segoe UI Semibold" panose="020B0702040204020203" pitchFamily="34" charset="0"/>
          </a:endParaRPr>
        </a:p>
      </dgm:t>
    </dgm:pt>
    <dgm:pt modelId="{36585B09-B8E6-4C71-A957-92B7EE3C334E}" type="sibTrans" cxnId="{C59CE75E-15EB-4CCE-8A3B-217A21D29F85}">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35991BD1-7470-4B06-9713-17C5EFB5D6F3}">
      <dgm:prSet/>
      <dgm:spPr/>
      <dgm:t>
        <a:bodyPr/>
        <a:lstStyle/>
        <a:p>
          <a:pPr>
            <a:lnSpc>
              <a:spcPct val="100000"/>
            </a:lnSpc>
          </a:pPr>
          <a:r>
            <a:rPr lang="en-GB">
              <a:latin typeface="Segoe UI Semibold"/>
              <a:cs typeface="Segoe UI Semibold"/>
            </a:rPr>
            <a:t>Identity and Access Management</a:t>
          </a:r>
          <a:endParaRPr lang="en-US">
            <a:latin typeface="Segoe UI Semibold"/>
            <a:cs typeface="Segoe UI Semibold"/>
          </a:endParaRPr>
        </a:p>
      </dgm:t>
    </dgm:pt>
    <dgm:pt modelId="{07E78E34-30ED-45BF-AC3C-C06603DAF2F9}" type="parTrans" cxnId="{4ADA62B1-8E4A-45B4-AE40-A90D268A117E}">
      <dgm:prSet/>
      <dgm:spPr/>
      <dgm:t>
        <a:bodyPr/>
        <a:lstStyle/>
        <a:p>
          <a:endParaRPr lang="en-US">
            <a:latin typeface="Segoe UI Semibold" panose="020B0702040204020203" pitchFamily="34" charset="0"/>
            <a:cs typeface="Segoe UI Semibold" panose="020B0702040204020203" pitchFamily="34" charset="0"/>
          </a:endParaRPr>
        </a:p>
      </dgm:t>
    </dgm:pt>
    <dgm:pt modelId="{1F37E369-3A3E-4505-8CD0-116DFD49A277}" type="sibTrans" cxnId="{4ADA62B1-8E4A-45B4-AE40-A90D268A117E}">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E10CED63-7DBA-4909-B724-F0EC012891FB}">
      <dgm:prSet/>
      <dgm:spPr/>
      <dgm:t>
        <a:bodyPr/>
        <a:lstStyle/>
        <a:p>
          <a:pPr>
            <a:lnSpc>
              <a:spcPct val="100000"/>
            </a:lnSpc>
          </a:pPr>
          <a:r>
            <a:rPr lang="en-GB">
              <a:latin typeface="Segoe UI Semibold"/>
              <a:cs typeface="Segoe UI Semibold"/>
            </a:rPr>
            <a:t>Management Group and Subscription Organisation</a:t>
          </a:r>
          <a:endParaRPr lang="en-US">
            <a:latin typeface="Segoe UI Semibold"/>
            <a:cs typeface="Segoe UI Semibold"/>
          </a:endParaRPr>
        </a:p>
      </dgm:t>
    </dgm:pt>
    <dgm:pt modelId="{7071D4CF-46BA-49ED-998B-8CAA304F1DCD}" type="parTrans" cxnId="{A52EB299-74D1-4699-814E-1FF31232C51B}">
      <dgm:prSet/>
      <dgm:spPr/>
      <dgm:t>
        <a:bodyPr/>
        <a:lstStyle/>
        <a:p>
          <a:endParaRPr lang="en-US">
            <a:latin typeface="Segoe UI Semibold" panose="020B0702040204020203" pitchFamily="34" charset="0"/>
            <a:cs typeface="Segoe UI Semibold" panose="020B0702040204020203" pitchFamily="34" charset="0"/>
          </a:endParaRPr>
        </a:p>
      </dgm:t>
    </dgm:pt>
    <dgm:pt modelId="{7662E4A4-342C-4DC0-B999-2B7F92204209}" type="sibTrans" cxnId="{A52EB299-74D1-4699-814E-1FF31232C51B}">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F54A10E9-5F6E-41A0-A4BC-FE196C7EF66D}">
      <dgm:prSet/>
      <dgm:spPr/>
      <dgm:t>
        <a:bodyPr/>
        <a:lstStyle/>
        <a:p>
          <a:pPr>
            <a:lnSpc>
              <a:spcPct val="100000"/>
            </a:lnSpc>
          </a:pPr>
          <a:r>
            <a:rPr lang="en-GB">
              <a:latin typeface="Segoe UI Semibold"/>
              <a:cs typeface="Segoe UI Semibold"/>
            </a:rPr>
            <a:t>Network Topology and Connectivity</a:t>
          </a:r>
          <a:endParaRPr lang="en-US">
            <a:latin typeface="Segoe UI Semibold"/>
            <a:cs typeface="Segoe UI Semibold"/>
          </a:endParaRPr>
        </a:p>
      </dgm:t>
    </dgm:pt>
    <dgm:pt modelId="{1BF72CE9-C5A4-42E3-9EE7-6DF89993A847}" type="parTrans" cxnId="{04FAD7AE-2AEF-4AC9-8516-1F9A234D3E80}">
      <dgm:prSet/>
      <dgm:spPr/>
      <dgm:t>
        <a:bodyPr/>
        <a:lstStyle/>
        <a:p>
          <a:endParaRPr lang="en-US">
            <a:latin typeface="Segoe UI Semibold" panose="020B0702040204020203" pitchFamily="34" charset="0"/>
            <a:cs typeface="Segoe UI Semibold" panose="020B0702040204020203" pitchFamily="34" charset="0"/>
          </a:endParaRPr>
        </a:p>
      </dgm:t>
    </dgm:pt>
    <dgm:pt modelId="{02E7A9A7-4F8E-463B-A7E9-7A60B1A86117}" type="sibTrans" cxnId="{04FAD7AE-2AEF-4AC9-8516-1F9A234D3E80}">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FB6FE18-45C5-4383-A34C-3F8921F06739}">
      <dgm:prSet/>
      <dgm:spPr/>
      <dgm:t>
        <a:bodyPr/>
        <a:lstStyle/>
        <a:p>
          <a:pPr>
            <a:lnSpc>
              <a:spcPct val="100000"/>
            </a:lnSpc>
          </a:pPr>
          <a:r>
            <a:rPr lang="en-GB">
              <a:latin typeface="Segoe UI Semibold"/>
              <a:cs typeface="Segoe UI Semibold"/>
            </a:rPr>
            <a:t>Management and Monitoring</a:t>
          </a:r>
          <a:endParaRPr lang="en-US">
            <a:latin typeface="Segoe UI Semibold"/>
            <a:cs typeface="Segoe UI Semibold"/>
          </a:endParaRPr>
        </a:p>
      </dgm:t>
    </dgm:pt>
    <dgm:pt modelId="{ADC1026A-DDF6-4C10-A1BC-6118FB315C00}" type="parTrans" cxnId="{F45B60C3-F008-44EA-8487-C178E3EF068C}">
      <dgm:prSet/>
      <dgm:spPr/>
      <dgm:t>
        <a:bodyPr/>
        <a:lstStyle/>
        <a:p>
          <a:endParaRPr lang="en-US">
            <a:latin typeface="Segoe UI Semibold" panose="020B0702040204020203" pitchFamily="34" charset="0"/>
            <a:cs typeface="Segoe UI Semibold" panose="020B0702040204020203" pitchFamily="34" charset="0"/>
          </a:endParaRPr>
        </a:p>
      </dgm:t>
    </dgm:pt>
    <dgm:pt modelId="{0D6A8932-08C0-4A41-9864-23735B288322}" type="sibTrans" cxnId="{F45B60C3-F008-44EA-8487-C178E3EF068C}">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C780F354-6454-40E7-A65E-48C69E54D5EB}">
      <dgm:prSet/>
      <dgm:spPr/>
      <dgm:t>
        <a:bodyPr/>
        <a:lstStyle/>
        <a:p>
          <a:pPr>
            <a:lnSpc>
              <a:spcPct val="100000"/>
            </a:lnSpc>
          </a:pPr>
          <a:r>
            <a:rPr lang="en-US">
              <a:latin typeface="Segoe UI Semibold"/>
              <a:cs typeface="Segoe UI Semibold"/>
            </a:rPr>
            <a:t>Business Continuity and Disaster Recovery</a:t>
          </a:r>
        </a:p>
      </dgm:t>
    </dgm:pt>
    <dgm:pt modelId="{DE26B0AE-C5B6-4375-8D0A-93A7373D9B48}" type="parTrans" cxnId="{BDB71B0E-9641-40A0-9A0F-DED3B68BDCC3}">
      <dgm:prSet/>
      <dgm:spPr/>
      <dgm:t>
        <a:bodyPr/>
        <a:lstStyle/>
        <a:p>
          <a:endParaRPr lang="en-US">
            <a:latin typeface="Segoe UI Semibold" panose="020B0702040204020203" pitchFamily="34" charset="0"/>
            <a:cs typeface="Segoe UI Semibold" panose="020B0702040204020203" pitchFamily="34" charset="0"/>
          </a:endParaRPr>
        </a:p>
      </dgm:t>
    </dgm:pt>
    <dgm:pt modelId="{FE643D90-CBE8-4C58-BDD6-FAC22779657B}" type="sibTrans" cxnId="{BDB71B0E-9641-40A0-9A0F-DED3B68BDCC3}">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09BB13ED-3F44-4DE5-9F66-D4D0B2C1C51A}">
      <dgm:prSet/>
      <dgm:spPr/>
      <dgm:t>
        <a:bodyPr/>
        <a:lstStyle/>
        <a:p>
          <a:pPr>
            <a:lnSpc>
              <a:spcPct val="100000"/>
            </a:lnSpc>
          </a:pPr>
          <a:r>
            <a:rPr lang="en-GB">
              <a:latin typeface="Segoe UI Semibold"/>
              <a:cs typeface="Segoe UI Semibold"/>
            </a:rPr>
            <a:t>Security, Governance, and Compliance</a:t>
          </a:r>
          <a:endParaRPr lang="en-US">
            <a:latin typeface="Segoe UI Semibold"/>
            <a:cs typeface="Segoe UI Semibold"/>
          </a:endParaRPr>
        </a:p>
      </dgm:t>
    </dgm:pt>
    <dgm:pt modelId="{B4FE1796-D55E-4090-9298-CD6901BCC193}" type="parTrans" cxnId="{FB0A6903-5680-46C5-9659-394B9405C09A}">
      <dgm:prSet/>
      <dgm:spPr/>
      <dgm:t>
        <a:bodyPr/>
        <a:lstStyle/>
        <a:p>
          <a:endParaRPr lang="en-US">
            <a:latin typeface="Segoe UI Semibold" panose="020B0702040204020203" pitchFamily="34" charset="0"/>
            <a:cs typeface="Segoe UI Semibold" panose="020B0702040204020203" pitchFamily="34" charset="0"/>
          </a:endParaRPr>
        </a:p>
      </dgm:t>
    </dgm:pt>
    <dgm:pt modelId="{28237753-4FE3-434B-A333-8C7DB17D7E61}" type="sibTrans" cxnId="{FB0A6903-5680-46C5-9659-394B9405C09A}">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915E1F59-851C-409A-9C25-8D8AA05D9A14}">
      <dgm:prSet/>
      <dgm:spPr/>
      <dgm:t>
        <a:bodyPr/>
        <a:lstStyle/>
        <a:p>
          <a:pPr>
            <a:lnSpc>
              <a:spcPct val="100000"/>
            </a:lnSpc>
          </a:pPr>
          <a:r>
            <a:rPr lang="en-GB">
              <a:latin typeface="Segoe UI Semibold"/>
              <a:cs typeface="Segoe UI Semibold"/>
            </a:rPr>
            <a:t>Platform Automation and DevOps</a:t>
          </a:r>
          <a:endParaRPr lang="en-US">
            <a:latin typeface="Segoe UI Semibold"/>
            <a:cs typeface="Segoe UI Semibold"/>
          </a:endParaRPr>
        </a:p>
      </dgm:t>
    </dgm:pt>
    <dgm:pt modelId="{F52D0A26-CC5F-443D-9FFD-152F0F03FF0F}" type="parTrans" cxnId="{F377FA49-47C3-4895-A25C-AA153A23877D}">
      <dgm:prSet/>
      <dgm:spPr/>
      <dgm:t>
        <a:bodyPr/>
        <a:lstStyle/>
        <a:p>
          <a:endParaRPr lang="en-US">
            <a:latin typeface="Segoe UI Semibold" panose="020B0702040204020203" pitchFamily="34" charset="0"/>
            <a:cs typeface="Segoe UI Semibold" panose="020B0702040204020203" pitchFamily="34" charset="0"/>
          </a:endParaRPr>
        </a:p>
      </dgm:t>
    </dgm:pt>
    <dgm:pt modelId="{085914C6-ECA3-418E-91BE-0AB0A240C4A7}" type="sibTrans" cxnId="{F377FA49-47C3-4895-A25C-AA153A23877D}">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633E2E83-36E4-4333-8309-54A059B2C6E4}">
      <dgm:prSet/>
      <dgm:spPr/>
      <dgm:t>
        <a:bodyPr/>
        <a:lstStyle/>
        <a:p>
          <a:pPr>
            <a:lnSpc>
              <a:spcPct val="100000"/>
            </a:lnSpc>
          </a:pPr>
          <a:r>
            <a:rPr lang="en-GB">
              <a:latin typeface="Segoe UI Semibold" panose="020B0702040204020203" pitchFamily="34" charset="0"/>
              <a:cs typeface="Segoe UI Semibold" panose="020B0702040204020203" pitchFamily="34" charset="0"/>
            </a:rPr>
            <a:t>Enterprise Enrolment and Azure AD Tenants</a:t>
          </a:r>
          <a:endParaRPr lang="en-US">
            <a:latin typeface="Segoe UI Semibold" panose="020B0702040204020203" pitchFamily="34" charset="0"/>
            <a:cs typeface="Segoe UI Semibold" panose="020B0702040204020203" pitchFamily="34" charset="0"/>
          </a:endParaRPr>
        </a:p>
      </dgm:t>
    </dgm:pt>
    <dgm:pt modelId="{5FE89351-AB8A-4E84-A03F-8CCD217A5207}" type="parTrans" cxnId="{C59CE75E-15EB-4CCE-8A3B-217A21D29F85}">
      <dgm:prSet/>
      <dgm:spPr/>
      <dgm:t>
        <a:bodyPr/>
        <a:lstStyle/>
        <a:p>
          <a:endParaRPr lang="en-US">
            <a:latin typeface="Segoe UI Semibold" panose="020B0702040204020203" pitchFamily="34" charset="0"/>
            <a:cs typeface="Segoe UI Semibold" panose="020B0702040204020203" pitchFamily="34" charset="0"/>
          </a:endParaRPr>
        </a:p>
      </dgm:t>
    </dgm:pt>
    <dgm:pt modelId="{36585B09-B8E6-4C71-A957-92B7EE3C334E}" type="sibTrans" cxnId="{C59CE75E-15EB-4CCE-8A3B-217A21D29F85}">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35991BD1-7470-4B06-9713-17C5EFB5D6F3}">
      <dgm:prSet/>
      <dgm:spPr/>
      <dgm:t>
        <a:bodyPr/>
        <a:lstStyle/>
        <a:p>
          <a:pPr>
            <a:lnSpc>
              <a:spcPct val="100000"/>
            </a:lnSpc>
          </a:pPr>
          <a:r>
            <a:rPr lang="en-GB">
              <a:latin typeface="Segoe UI Semibold" panose="020B0702040204020203" pitchFamily="34" charset="0"/>
              <a:cs typeface="Segoe UI Semibold" panose="020B0702040204020203" pitchFamily="34" charset="0"/>
            </a:rPr>
            <a:t>Identity and Access Management</a:t>
          </a:r>
          <a:endParaRPr lang="en-US">
            <a:latin typeface="Segoe UI Semibold" panose="020B0702040204020203" pitchFamily="34" charset="0"/>
            <a:cs typeface="Segoe UI Semibold" panose="020B0702040204020203" pitchFamily="34" charset="0"/>
          </a:endParaRPr>
        </a:p>
      </dgm:t>
    </dgm:pt>
    <dgm:pt modelId="{07E78E34-30ED-45BF-AC3C-C06603DAF2F9}" type="parTrans" cxnId="{4ADA62B1-8E4A-45B4-AE40-A90D268A117E}">
      <dgm:prSet/>
      <dgm:spPr/>
      <dgm:t>
        <a:bodyPr/>
        <a:lstStyle/>
        <a:p>
          <a:endParaRPr lang="en-US">
            <a:latin typeface="Segoe UI Semibold" panose="020B0702040204020203" pitchFamily="34" charset="0"/>
            <a:cs typeface="Segoe UI Semibold" panose="020B0702040204020203" pitchFamily="34" charset="0"/>
          </a:endParaRPr>
        </a:p>
      </dgm:t>
    </dgm:pt>
    <dgm:pt modelId="{1F37E369-3A3E-4505-8CD0-116DFD49A277}" type="sibTrans" cxnId="{4ADA62B1-8E4A-45B4-AE40-A90D268A117E}">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E10CED63-7DBA-4909-B724-F0EC012891FB}">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Group and Subscription Organisation</a:t>
          </a:r>
          <a:endParaRPr lang="en-US">
            <a:latin typeface="Segoe UI Semibold" panose="020B0702040204020203" pitchFamily="34" charset="0"/>
            <a:cs typeface="Segoe UI Semibold" panose="020B0702040204020203" pitchFamily="34" charset="0"/>
          </a:endParaRPr>
        </a:p>
      </dgm:t>
    </dgm:pt>
    <dgm:pt modelId="{7071D4CF-46BA-49ED-998B-8CAA304F1DCD}" type="parTrans" cxnId="{A52EB299-74D1-4699-814E-1FF31232C51B}">
      <dgm:prSet/>
      <dgm:spPr/>
      <dgm:t>
        <a:bodyPr/>
        <a:lstStyle/>
        <a:p>
          <a:endParaRPr lang="en-US">
            <a:latin typeface="Segoe UI Semibold" panose="020B0702040204020203" pitchFamily="34" charset="0"/>
            <a:cs typeface="Segoe UI Semibold" panose="020B0702040204020203" pitchFamily="34" charset="0"/>
          </a:endParaRPr>
        </a:p>
      </dgm:t>
    </dgm:pt>
    <dgm:pt modelId="{7662E4A4-342C-4DC0-B999-2B7F92204209}" type="sibTrans" cxnId="{A52EB299-74D1-4699-814E-1FF31232C51B}">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F54A10E9-5F6E-41A0-A4BC-FE196C7EF66D}">
      <dgm:prSet/>
      <dgm:spPr/>
      <dgm:t>
        <a:bodyPr/>
        <a:lstStyle/>
        <a:p>
          <a:pPr>
            <a:lnSpc>
              <a:spcPct val="100000"/>
            </a:lnSpc>
          </a:pPr>
          <a:r>
            <a:rPr lang="en-GB">
              <a:latin typeface="Segoe UI Semibold" panose="020B0702040204020203" pitchFamily="34" charset="0"/>
              <a:cs typeface="Segoe UI Semibold" panose="020B0702040204020203" pitchFamily="34" charset="0"/>
            </a:rPr>
            <a:t>Network Topology and Connectivity</a:t>
          </a:r>
          <a:endParaRPr lang="en-US">
            <a:latin typeface="Segoe UI Semibold" panose="020B0702040204020203" pitchFamily="34" charset="0"/>
            <a:cs typeface="Segoe UI Semibold" panose="020B0702040204020203" pitchFamily="34" charset="0"/>
          </a:endParaRPr>
        </a:p>
      </dgm:t>
    </dgm:pt>
    <dgm:pt modelId="{1BF72CE9-C5A4-42E3-9EE7-6DF89993A847}" type="parTrans" cxnId="{04FAD7AE-2AEF-4AC9-8516-1F9A234D3E80}">
      <dgm:prSet/>
      <dgm:spPr/>
      <dgm:t>
        <a:bodyPr/>
        <a:lstStyle/>
        <a:p>
          <a:endParaRPr lang="en-US">
            <a:latin typeface="Segoe UI Semibold" panose="020B0702040204020203" pitchFamily="34" charset="0"/>
            <a:cs typeface="Segoe UI Semibold" panose="020B0702040204020203" pitchFamily="34" charset="0"/>
          </a:endParaRPr>
        </a:p>
      </dgm:t>
    </dgm:pt>
    <dgm:pt modelId="{02E7A9A7-4F8E-463B-A7E9-7A60B1A86117}" type="sibTrans" cxnId="{04FAD7AE-2AEF-4AC9-8516-1F9A234D3E80}">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FB6FE18-45C5-4383-A34C-3F8921F06739}">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and Monitoring</a:t>
          </a:r>
          <a:endParaRPr lang="en-US">
            <a:latin typeface="Segoe UI Semibold" panose="020B0702040204020203" pitchFamily="34" charset="0"/>
            <a:cs typeface="Segoe UI Semibold" panose="020B0702040204020203" pitchFamily="34" charset="0"/>
          </a:endParaRPr>
        </a:p>
      </dgm:t>
    </dgm:pt>
    <dgm:pt modelId="{ADC1026A-DDF6-4C10-A1BC-6118FB315C00}" type="parTrans" cxnId="{F45B60C3-F008-44EA-8487-C178E3EF068C}">
      <dgm:prSet/>
      <dgm:spPr/>
      <dgm:t>
        <a:bodyPr/>
        <a:lstStyle/>
        <a:p>
          <a:endParaRPr lang="en-US">
            <a:latin typeface="Segoe UI Semibold" panose="020B0702040204020203" pitchFamily="34" charset="0"/>
            <a:cs typeface="Segoe UI Semibold" panose="020B0702040204020203" pitchFamily="34" charset="0"/>
          </a:endParaRPr>
        </a:p>
      </dgm:t>
    </dgm:pt>
    <dgm:pt modelId="{0D6A8932-08C0-4A41-9864-23735B288322}" type="sibTrans" cxnId="{F45B60C3-F008-44EA-8487-C178E3EF068C}">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C780F354-6454-40E7-A65E-48C69E54D5EB}">
      <dgm:prSet/>
      <dgm:spPr/>
      <dgm:t>
        <a:bodyPr/>
        <a:lstStyle/>
        <a:p>
          <a:pPr>
            <a:lnSpc>
              <a:spcPct val="100000"/>
            </a:lnSpc>
          </a:pPr>
          <a:r>
            <a:rPr lang="en-US">
              <a:latin typeface="Segoe UI Semibold" panose="020B0702040204020203" pitchFamily="34" charset="0"/>
              <a:cs typeface="Segoe UI Semibold" panose="020B0702040204020203" pitchFamily="34" charset="0"/>
            </a:rPr>
            <a:t>Business Continuity and Disaster Recovery</a:t>
          </a:r>
        </a:p>
      </dgm:t>
    </dgm:pt>
    <dgm:pt modelId="{DE26B0AE-C5B6-4375-8D0A-93A7373D9B48}" type="parTrans" cxnId="{BDB71B0E-9641-40A0-9A0F-DED3B68BDCC3}">
      <dgm:prSet/>
      <dgm:spPr/>
      <dgm:t>
        <a:bodyPr/>
        <a:lstStyle/>
        <a:p>
          <a:endParaRPr lang="en-US">
            <a:latin typeface="Segoe UI Semibold" panose="020B0702040204020203" pitchFamily="34" charset="0"/>
            <a:cs typeface="Segoe UI Semibold" panose="020B0702040204020203" pitchFamily="34" charset="0"/>
          </a:endParaRPr>
        </a:p>
      </dgm:t>
    </dgm:pt>
    <dgm:pt modelId="{FE643D90-CBE8-4C58-BDD6-FAC22779657B}" type="sibTrans" cxnId="{BDB71B0E-9641-40A0-9A0F-DED3B68BDCC3}">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09BB13ED-3F44-4DE5-9F66-D4D0B2C1C51A}">
      <dgm:prSet/>
      <dgm:spPr/>
      <dgm:t>
        <a:bodyPr/>
        <a:lstStyle/>
        <a:p>
          <a:pPr>
            <a:lnSpc>
              <a:spcPct val="100000"/>
            </a:lnSpc>
          </a:pPr>
          <a:r>
            <a:rPr lang="en-GB">
              <a:latin typeface="Segoe UI Semibold" panose="020B0702040204020203" pitchFamily="34" charset="0"/>
              <a:cs typeface="Segoe UI Semibold" panose="020B0702040204020203" pitchFamily="34" charset="0"/>
            </a:rPr>
            <a:t>Security, Governance, and Compliance</a:t>
          </a:r>
          <a:endParaRPr lang="en-US">
            <a:latin typeface="Segoe UI Semibold" panose="020B0702040204020203" pitchFamily="34" charset="0"/>
            <a:cs typeface="Segoe UI Semibold" panose="020B0702040204020203" pitchFamily="34" charset="0"/>
          </a:endParaRPr>
        </a:p>
      </dgm:t>
    </dgm:pt>
    <dgm:pt modelId="{B4FE1796-D55E-4090-9298-CD6901BCC193}" type="parTrans" cxnId="{FB0A6903-5680-46C5-9659-394B9405C09A}">
      <dgm:prSet/>
      <dgm:spPr/>
      <dgm:t>
        <a:bodyPr/>
        <a:lstStyle/>
        <a:p>
          <a:endParaRPr lang="en-US">
            <a:latin typeface="Segoe UI Semibold" panose="020B0702040204020203" pitchFamily="34" charset="0"/>
            <a:cs typeface="Segoe UI Semibold" panose="020B0702040204020203" pitchFamily="34" charset="0"/>
          </a:endParaRPr>
        </a:p>
      </dgm:t>
    </dgm:pt>
    <dgm:pt modelId="{28237753-4FE3-434B-A333-8C7DB17D7E61}" type="sibTrans" cxnId="{FB0A6903-5680-46C5-9659-394B9405C09A}">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915E1F59-851C-409A-9C25-8D8AA05D9A14}">
      <dgm:prSet/>
      <dgm:spPr/>
      <dgm:t>
        <a:bodyPr/>
        <a:lstStyle/>
        <a:p>
          <a:pPr>
            <a:lnSpc>
              <a:spcPct val="100000"/>
            </a:lnSpc>
          </a:pPr>
          <a:r>
            <a:rPr lang="en-GB">
              <a:latin typeface="Segoe UI Semibold" panose="020B0702040204020203" pitchFamily="34" charset="0"/>
              <a:cs typeface="Segoe UI Semibold" panose="020B0702040204020203" pitchFamily="34" charset="0"/>
            </a:rPr>
            <a:t>Platform Automation and DevOps</a:t>
          </a:r>
          <a:endParaRPr lang="en-US">
            <a:latin typeface="Segoe UI Semibold" panose="020B0702040204020203" pitchFamily="34" charset="0"/>
            <a:cs typeface="Segoe UI Semibold" panose="020B0702040204020203" pitchFamily="34" charset="0"/>
          </a:endParaRPr>
        </a:p>
      </dgm:t>
    </dgm:pt>
    <dgm:pt modelId="{F52D0A26-CC5F-443D-9FFD-152F0F03FF0F}" type="parTrans" cxnId="{F377FA49-47C3-4895-A25C-AA153A23877D}">
      <dgm:prSet/>
      <dgm:spPr/>
      <dgm:t>
        <a:bodyPr/>
        <a:lstStyle/>
        <a:p>
          <a:endParaRPr lang="en-US">
            <a:latin typeface="Segoe UI Semibold" panose="020B0702040204020203" pitchFamily="34" charset="0"/>
            <a:cs typeface="Segoe UI Semibold" panose="020B0702040204020203" pitchFamily="34" charset="0"/>
          </a:endParaRPr>
        </a:p>
      </dgm:t>
    </dgm:pt>
    <dgm:pt modelId="{085914C6-ECA3-418E-91BE-0AB0A240C4A7}" type="sibTrans" cxnId="{F377FA49-47C3-4895-A25C-AA153A23877D}">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633E2E83-36E4-4333-8309-54A059B2C6E4}">
      <dgm:prSet/>
      <dgm:spPr/>
      <dgm:t>
        <a:bodyPr/>
        <a:lstStyle/>
        <a:p>
          <a:pPr>
            <a:lnSpc>
              <a:spcPct val="100000"/>
            </a:lnSpc>
          </a:pPr>
          <a:r>
            <a:rPr lang="en-GB">
              <a:latin typeface="Segoe UI Semibold" panose="020B0702040204020203" pitchFamily="34" charset="0"/>
              <a:cs typeface="Segoe UI Semibold" panose="020B0702040204020203" pitchFamily="34" charset="0"/>
            </a:rPr>
            <a:t>Enterprise Enrolment and Azure AD Tenants</a:t>
          </a:r>
          <a:endParaRPr lang="en-US">
            <a:latin typeface="Segoe UI Semibold" panose="020B0702040204020203" pitchFamily="34" charset="0"/>
            <a:cs typeface="Segoe UI Semibold" panose="020B0702040204020203" pitchFamily="34" charset="0"/>
          </a:endParaRPr>
        </a:p>
      </dgm:t>
    </dgm:pt>
    <dgm:pt modelId="{5FE89351-AB8A-4E84-A03F-8CCD217A5207}" type="parTrans" cxnId="{C59CE75E-15EB-4CCE-8A3B-217A21D29F85}">
      <dgm:prSet/>
      <dgm:spPr/>
      <dgm:t>
        <a:bodyPr/>
        <a:lstStyle/>
        <a:p>
          <a:endParaRPr lang="en-US">
            <a:latin typeface="Segoe UI Semibold" panose="020B0702040204020203" pitchFamily="34" charset="0"/>
            <a:cs typeface="Segoe UI Semibold" panose="020B0702040204020203" pitchFamily="34" charset="0"/>
          </a:endParaRPr>
        </a:p>
      </dgm:t>
    </dgm:pt>
    <dgm:pt modelId="{36585B09-B8E6-4C71-A957-92B7EE3C334E}" type="sibTrans" cxnId="{C59CE75E-15EB-4CCE-8A3B-217A21D29F85}">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35991BD1-7470-4B06-9713-17C5EFB5D6F3}">
      <dgm:prSet/>
      <dgm:spPr/>
      <dgm:t>
        <a:bodyPr/>
        <a:lstStyle/>
        <a:p>
          <a:pPr>
            <a:lnSpc>
              <a:spcPct val="100000"/>
            </a:lnSpc>
          </a:pPr>
          <a:r>
            <a:rPr lang="en-GB">
              <a:latin typeface="Segoe UI Semibold" panose="020B0702040204020203" pitchFamily="34" charset="0"/>
              <a:cs typeface="Segoe UI Semibold" panose="020B0702040204020203" pitchFamily="34" charset="0"/>
            </a:rPr>
            <a:t>Identity and Access Management</a:t>
          </a:r>
          <a:endParaRPr lang="en-US">
            <a:latin typeface="Segoe UI Semibold" panose="020B0702040204020203" pitchFamily="34" charset="0"/>
            <a:cs typeface="Segoe UI Semibold" panose="020B0702040204020203" pitchFamily="34" charset="0"/>
          </a:endParaRPr>
        </a:p>
      </dgm:t>
    </dgm:pt>
    <dgm:pt modelId="{07E78E34-30ED-45BF-AC3C-C06603DAF2F9}" type="parTrans" cxnId="{4ADA62B1-8E4A-45B4-AE40-A90D268A117E}">
      <dgm:prSet/>
      <dgm:spPr/>
      <dgm:t>
        <a:bodyPr/>
        <a:lstStyle/>
        <a:p>
          <a:endParaRPr lang="en-US">
            <a:latin typeface="Segoe UI Semibold" panose="020B0702040204020203" pitchFamily="34" charset="0"/>
            <a:cs typeface="Segoe UI Semibold" panose="020B0702040204020203" pitchFamily="34" charset="0"/>
          </a:endParaRPr>
        </a:p>
      </dgm:t>
    </dgm:pt>
    <dgm:pt modelId="{1F37E369-3A3E-4505-8CD0-116DFD49A277}" type="sibTrans" cxnId="{4ADA62B1-8E4A-45B4-AE40-A90D268A117E}">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E10CED63-7DBA-4909-B724-F0EC012891FB}">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Group and Subscription Organisation</a:t>
          </a:r>
          <a:endParaRPr lang="en-US">
            <a:latin typeface="Segoe UI Semibold" panose="020B0702040204020203" pitchFamily="34" charset="0"/>
            <a:cs typeface="Segoe UI Semibold" panose="020B0702040204020203" pitchFamily="34" charset="0"/>
          </a:endParaRPr>
        </a:p>
      </dgm:t>
    </dgm:pt>
    <dgm:pt modelId="{7071D4CF-46BA-49ED-998B-8CAA304F1DCD}" type="parTrans" cxnId="{A52EB299-74D1-4699-814E-1FF31232C51B}">
      <dgm:prSet/>
      <dgm:spPr/>
      <dgm:t>
        <a:bodyPr/>
        <a:lstStyle/>
        <a:p>
          <a:endParaRPr lang="en-US">
            <a:latin typeface="Segoe UI Semibold" panose="020B0702040204020203" pitchFamily="34" charset="0"/>
            <a:cs typeface="Segoe UI Semibold" panose="020B0702040204020203" pitchFamily="34" charset="0"/>
          </a:endParaRPr>
        </a:p>
      </dgm:t>
    </dgm:pt>
    <dgm:pt modelId="{7662E4A4-342C-4DC0-B999-2B7F92204209}" type="sibTrans" cxnId="{A52EB299-74D1-4699-814E-1FF31232C51B}">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F54A10E9-5F6E-41A0-A4BC-FE196C7EF66D}">
      <dgm:prSet/>
      <dgm:spPr/>
      <dgm:t>
        <a:bodyPr/>
        <a:lstStyle/>
        <a:p>
          <a:pPr>
            <a:lnSpc>
              <a:spcPct val="100000"/>
            </a:lnSpc>
          </a:pPr>
          <a:r>
            <a:rPr lang="en-GB">
              <a:latin typeface="Segoe UI Semibold" panose="020B0702040204020203" pitchFamily="34" charset="0"/>
              <a:cs typeface="Segoe UI Semibold" panose="020B0702040204020203" pitchFamily="34" charset="0"/>
            </a:rPr>
            <a:t>Network Topology and Connectivity</a:t>
          </a:r>
          <a:endParaRPr lang="en-US">
            <a:latin typeface="Segoe UI Semibold" panose="020B0702040204020203" pitchFamily="34" charset="0"/>
            <a:cs typeface="Segoe UI Semibold" panose="020B0702040204020203" pitchFamily="34" charset="0"/>
          </a:endParaRPr>
        </a:p>
      </dgm:t>
    </dgm:pt>
    <dgm:pt modelId="{1BF72CE9-C5A4-42E3-9EE7-6DF89993A847}" type="parTrans" cxnId="{04FAD7AE-2AEF-4AC9-8516-1F9A234D3E80}">
      <dgm:prSet/>
      <dgm:spPr/>
      <dgm:t>
        <a:bodyPr/>
        <a:lstStyle/>
        <a:p>
          <a:endParaRPr lang="en-US">
            <a:latin typeface="Segoe UI Semibold" panose="020B0702040204020203" pitchFamily="34" charset="0"/>
            <a:cs typeface="Segoe UI Semibold" panose="020B0702040204020203" pitchFamily="34" charset="0"/>
          </a:endParaRPr>
        </a:p>
      </dgm:t>
    </dgm:pt>
    <dgm:pt modelId="{02E7A9A7-4F8E-463B-A7E9-7A60B1A86117}" type="sibTrans" cxnId="{04FAD7AE-2AEF-4AC9-8516-1F9A234D3E80}">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FB6FE18-45C5-4383-A34C-3F8921F06739}">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and Monitoring</a:t>
          </a:r>
          <a:endParaRPr lang="en-US">
            <a:latin typeface="Segoe UI Semibold" panose="020B0702040204020203" pitchFamily="34" charset="0"/>
            <a:cs typeface="Segoe UI Semibold" panose="020B0702040204020203" pitchFamily="34" charset="0"/>
          </a:endParaRPr>
        </a:p>
      </dgm:t>
    </dgm:pt>
    <dgm:pt modelId="{ADC1026A-DDF6-4C10-A1BC-6118FB315C00}" type="parTrans" cxnId="{F45B60C3-F008-44EA-8487-C178E3EF068C}">
      <dgm:prSet/>
      <dgm:spPr/>
      <dgm:t>
        <a:bodyPr/>
        <a:lstStyle/>
        <a:p>
          <a:endParaRPr lang="en-US">
            <a:latin typeface="Segoe UI Semibold" panose="020B0702040204020203" pitchFamily="34" charset="0"/>
            <a:cs typeface="Segoe UI Semibold" panose="020B0702040204020203" pitchFamily="34" charset="0"/>
          </a:endParaRPr>
        </a:p>
      </dgm:t>
    </dgm:pt>
    <dgm:pt modelId="{0D6A8932-08C0-4A41-9864-23735B288322}" type="sibTrans" cxnId="{F45B60C3-F008-44EA-8487-C178E3EF068C}">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C780F354-6454-40E7-A65E-48C69E54D5EB}">
      <dgm:prSet/>
      <dgm:spPr/>
      <dgm:t>
        <a:bodyPr/>
        <a:lstStyle/>
        <a:p>
          <a:pPr>
            <a:lnSpc>
              <a:spcPct val="100000"/>
            </a:lnSpc>
          </a:pPr>
          <a:r>
            <a:rPr lang="en-US">
              <a:latin typeface="Segoe UI Semibold" panose="020B0702040204020203" pitchFamily="34" charset="0"/>
              <a:cs typeface="Segoe UI Semibold" panose="020B0702040204020203" pitchFamily="34" charset="0"/>
            </a:rPr>
            <a:t>Business Continuity and Disaster Recovery</a:t>
          </a:r>
        </a:p>
      </dgm:t>
    </dgm:pt>
    <dgm:pt modelId="{DE26B0AE-C5B6-4375-8D0A-93A7373D9B48}" type="parTrans" cxnId="{BDB71B0E-9641-40A0-9A0F-DED3B68BDCC3}">
      <dgm:prSet/>
      <dgm:spPr/>
      <dgm:t>
        <a:bodyPr/>
        <a:lstStyle/>
        <a:p>
          <a:endParaRPr lang="en-US">
            <a:latin typeface="Segoe UI Semibold" panose="020B0702040204020203" pitchFamily="34" charset="0"/>
            <a:cs typeface="Segoe UI Semibold" panose="020B0702040204020203" pitchFamily="34" charset="0"/>
          </a:endParaRPr>
        </a:p>
      </dgm:t>
    </dgm:pt>
    <dgm:pt modelId="{FE643D90-CBE8-4C58-BDD6-FAC22779657B}" type="sibTrans" cxnId="{BDB71B0E-9641-40A0-9A0F-DED3B68BDCC3}">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09BB13ED-3F44-4DE5-9F66-D4D0B2C1C51A}">
      <dgm:prSet/>
      <dgm:spPr/>
      <dgm:t>
        <a:bodyPr/>
        <a:lstStyle/>
        <a:p>
          <a:pPr>
            <a:lnSpc>
              <a:spcPct val="100000"/>
            </a:lnSpc>
          </a:pPr>
          <a:r>
            <a:rPr lang="en-GB">
              <a:latin typeface="Segoe UI Semibold" panose="020B0702040204020203" pitchFamily="34" charset="0"/>
              <a:cs typeface="Segoe UI Semibold" panose="020B0702040204020203" pitchFamily="34" charset="0"/>
            </a:rPr>
            <a:t>Security, Governance, and Compliance</a:t>
          </a:r>
          <a:endParaRPr lang="en-US">
            <a:latin typeface="Segoe UI Semibold" panose="020B0702040204020203" pitchFamily="34" charset="0"/>
            <a:cs typeface="Segoe UI Semibold" panose="020B0702040204020203" pitchFamily="34" charset="0"/>
          </a:endParaRPr>
        </a:p>
      </dgm:t>
    </dgm:pt>
    <dgm:pt modelId="{B4FE1796-D55E-4090-9298-CD6901BCC193}" type="parTrans" cxnId="{FB0A6903-5680-46C5-9659-394B9405C09A}">
      <dgm:prSet/>
      <dgm:spPr/>
      <dgm:t>
        <a:bodyPr/>
        <a:lstStyle/>
        <a:p>
          <a:endParaRPr lang="en-US">
            <a:latin typeface="Segoe UI Semibold" panose="020B0702040204020203" pitchFamily="34" charset="0"/>
            <a:cs typeface="Segoe UI Semibold" panose="020B0702040204020203" pitchFamily="34" charset="0"/>
          </a:endParaRPr>
        </a:p>
      </dgm:t>
    </dgm:pt>
    <dgm:pt modelId="{28237753-4FE3-434B-A333-8C7DB17D7E61}" type="sibTrans" cxnId="{FB0A6903-5680-46C5-9659-394B9405C09A}">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915E1F59-851C-409A-9C25-8D8AA05D9A14}">
      <dgm:prSet/>
      <dgm:spPr/>
      <dgm:t>
        <a:bodyPr/>
        <a:lstStyle/>
        <a:p>
          <a:pPr>
            <a:lnSpc>
              <a:spcPct val="100000"/>
            </a:lnSpc>
          </a:pPr>
          <a:r>
            <a:rPr lang="en-GB">
              <a:latin typeface="Segoe UI Semibold" panose="020B0702040204020203" pitchFamily="34" charset="0"/>
              <a:cs typeface="Segoe UI Semibold" panose="020B0702040204020203" pitchFamily="34" charset="0"/>
            </a:rPr>
            <a:t>Platform Automation and DevOps</a:t>
          </a:r>
          <a:endParaRPr lang="en-US">
            <a:latin typeface="Segoe UI Semibold" panose="020B0702040204020203" pitchFamily="34" charset="0"/>
            <a:cs typeface="Segoe UI Semibold" panose="020B0702040204020203" pitchFamily="34" charset="0"/>
          </a:endParaRPr>
        </a:p>
      </dgm:t>
    </dgm:pt>
    <dgm:pt modelId="{F52D0A26-CC5F-443D-9FFD-152F0F03FF0F}" type="parTrans" cxnId="{F377FA49-47C3-4895-A25C-AA153A23877D}">
      <dgm:prSet/>
      <dgm:spPr/>
      <dgm:t>
        <a:bodyPr/>
        <a:lstStyle/>
        <a:p>
          <a:endParaRPr lang="en-US">
            <a:latin typeface="Segoe UI Semibold" panose="020B0702040204020203" pitchFamily="34" charset="0"/>
            <a:cs typeface="Segoe UI Semibold" panose="020B0702040204020203" pitchFamily="34" charset="0"/>
          </a:endParaRPr>
        </a:p>
      </dgm:t>
    </dgm:pt>
    <dgm:pt modelId="{085914C6-ECA3-418E-91BE-0AB0A240C4A7}" type="sibTrans" cxnId="{F377FA49-47C3-4895-A25C-AA153A23877D}">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633E2E83-36E4-4333-8309-54A059B2C6E4}">
      <dgm:prSet/>
      <dgm:spPr/>
      <dgm:t>
        <a:bodyPr/>
        <a:lstStyle/>
        <a:p>
          <a:pPr>
            <a:lnSpc>
              <a:spcPct val="100000"/>
            </a:lnSpc>
          </a:pPr>
          <a:r>
            <a:rPr lang="en-GB">
              <a:latin typeface="Segoe UI Semibold" panose="020B0702040204020203" pitchFamily="34" charset="0"/>
              <a:cs typeface="Segoe UI Semibold" panose="020B0702040204020203" pitchFamily="34" charset="0"/>
            </a:rPr>
            <a:t>Enterprise Enrolment and Azure AD Tenants</a:t>
          </a:r>
          <a:endParaRPr lang="en-US">
            <a:latin typeface="Segoe UI Semibold" panose="020B0702040204020203" pitchFamily="34" charset="0"/>
            <a:cs typeface="Segoe UI Semibold" panose="020B0702040204020203" pitchFamily="34" charset="0"/>
          </a:endParaRPr>
        </a:p>
      </dgm:t>
    </dgm:pt>
    <dgm:pt modelId="{5FE89351-AB8A-4E84-A03F-8CCD217A5207}" type="parTrans" cxnId="{C59CE75E-15EB-4CCE-8A3B-217A21D29F85}">
      <dgm:prSet/>
      <dgm:spPr/>
      <dgm:t>
        <a:bodyPr/>
        <a:lstStyle/>
        <a:p>
          <a:endParaRPr lang="en-US">
            <a:latin typeface="Segoe UI Semibold" panose="020B0702040204020203" pitchFamily="34" charset="0"/>
            <a:cs typeface="Segoe UI Semibold" panose="020B0702040204020203" pitchFamily="34" charset="0"/>
          </a:endParaRPr>
        </a:p>
      </dgm:t>
    </dgm:pt>
    <dgm:pt modelId="{36585B09-B8E6-4C71-A957-92B7EE3C334E}" type="sibTrans" cxnId="{C59CE75E-15EB-4CCE-8A3B-217A21D29F85}">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35991BD1-7470-4B06-9713-17C5EFB5D6F3}">
      <dgm:prSet/>
      <dgm:spPr/>
      <dgm:t>
        <a:bodyPr/>
        <a:lstStyle/>
        <a:p>
          <a:pPr>
            <a:lnSpc>
              <a:spcPct val="100000"/>
            </a:lnSpc>
          </a:pPr>
          <a:r>
            <a:rPr lang="en-GB">
              <a:latin typeface="Segoe UI Semibold" panose="020B0702040204020203" pitchFamily="34" charset="0"/>
              <a:cs typeface="Segoe UI Semibold" panose="020B0702040204020203" pitchFamily="34" charset="0"/>
            </a:rPr>
            <a:t>Identity and Access Management</a:t>
          </a:r>
          <a:endParaRPr lang="en-US">
            <a:latin typeface="Segoe UI Semibold" panose="020B0702040204020203" pitchFamily="34" charset="0"/>
            <a:cs typeface="Segoe UI Semibold" panose="020B0702040204020203" pitchFamily="34" charset="0"/>
          </a:endParaRPr>
        </a:p>
      </dgm:t>
    </dgm:pt>
    <dgm:pt modelId="{07E78E34-30ED-45BF-AC3C-C06603DAF2F9}" type="parTrans" cxnId="{4ADA62B1-8E4A-45B4-AE40-A90D268A117E}">
      <dgm:prSet/>
      <dgm:spPr/>
      <dgm:t>
        <a:bodyPr/>
        <a:lstStyle/>
        <a:p>
          <a:endParaRPr lang="en-US">
            <a:latin typeface="Segoe UI Semibold" panose="020B0702040204020203" pitchFamily="34" charset="0"/>
            <a:cs typeface="Segoe UI Semibold" panose="020B0702040204020203" pitchFamily="34" charset="0"/>
          </a:endParaRPr>
        </a:p>
      </dgm:t>
    </dgm:pt>
    <dgm:pt modelId="{1F37E369-3A3E-4505-8CD0-116DFD49A277}" type="sibTrans" cxnId="{4ADA62B1-8E4A-45B4-AE40-A90D268A117E}">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E10CED63-7DBA-4909-B724-F0EC012891FB}">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Group and Subscription Organisation</a:t>
          </a:r>
          <a:endParaRPr lang="en-US">
            <a:latin typeface="Segoe UI Semibold" panose="020B0702040204020203" pitchFamily="34" charset="0"/>
            <a:cs typeface="Segoe UI Semibold" panose="020B0702040204020203" pitchFamily="34" charset="0"/>
          </a:endParaRPr>
        </a:p>
      </dgm:t>
    </dgm:pt>
    <dgm:pt modelId="{7071D4CF-46BA-49ED-998B-8CAA304F1DCD}" type="parTrans" cxnId="{A52EB299-74D1-4699-814E-1FF31232C51B}">
      <dgm:prSet/>
      <dgm:spPr/>
      <dgm:t>
        <a:bodyPr/>
        <a:lstStyle/>
        <a:p>
          <a:endParaRPr lang="en-US">
            <a:latin typeface="Segoe UI Semibold" panose="020B0702040204020203" pitchFamily="34" charset="0"/>
            <a:cs typeface="Segoe UI Semibold" panose="020B0702040204020203" pitchFamily="34" charset="0"/>
          </a:endParaRPr>
        </a:p>
      </dgm:t>
    </dgm:pt>
    <dgm:pt modelId="{7662E4A4-342C-4DC0-B999-2B7F92204209}" type="sibTrans" cxnId="{A52EB299-74D1-4699-814E-1FF31232C51B}">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F54A10E9-5F6E-41A0-A4BC-FE196C7EF66D}">
      <dgm:prSet/>
      <dgm:spPr/>
      <dgm:t>
        <a:bodyPr/>
        <a:lstStyle/>
        <a:p>
          <a:pPr>
            <a:lnSpc>
              <a:spcPct val="100000"/>
            </a:lnSpc>
          </a:pPr>
          <a:r>
            <a:rPr lang="en-GB">
              <a:latin typeface="Segoe UI Semibold" panose="020B0702040204020203" pitchFamily="34" charset="0"/>
              <a:cs typeface="Segoe UI Semibold" panose="020B0702040204020203" pitchFamily="34" charset="0"/>
            </a:rPr>
            <a:t>Network Topology and Connectivity</a:t>
          </a:r>
          <a:endParaRPr lang="en-US">
            <a:latin typeface="Segoe UI Semibold" panose="020B0702040204020203" pitchFamily="34" charset="0"/>
            <a:cs typeface="Segoe UI Semibold" panose="020B0702040204020203" pitchFamily="34" charset="0"/>
          </a:endParaRPr>
        </a:p>
      </dgm:t>
    </dgm:pt>
    <dgm:pt modelId="{1BF72CE9-C5A4-42E3-9EE7-6DF89993A847}" type="parTrans" cxnId="{04FAD7AE-2AEF-4AC9-8516-1F9A234D3E80}">
      <dgm:prSet/>
      <dgm:spPr/>
      <dgm:t>
        <a:bodyPr/>
        <a:lstStyle/>
        <a:p>
          <a:endParaRPr lang="en-US">
            <a:latin typeface="Segoe UI Semibold" panose="020B0702040204020203" pitchFamily="34" charset="0"/>
            <a:cs typeface="Segoe UI Semibold" panose="020B0702040204020203" pitchFamily="34" charset="0"/>
          </a:endParaRPr>
        </a:p>
      </dgm:t>
    </dgm:pt>
    <dgm:pt modelId="{02E7A9A7-4F8E-463B-A7E9-7A60B1A86117}" type="sibTrans" cxnId="{04FAD7AE-2AEF-4AC9-8516-1F9A234D3E80}">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FB6FE18-45C5-4383-A34C-3F8921F06739}">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and Monitoring</a:t>
          </a:r>
          <a:endParaRPr lang="en-US">
            <a:latin typeface="Segoe UI Semibold" panose="020B0702040204020203" pitchFamily="34" charset="0"/>
            <a:cs typeface="Segoe UI Semibold" panose="020B0702040204020203" pitchFamily="34" charset="0"/>
          </a:endParaRPr>
        </a:p>
      </dgm:t>
    </dgm:pt>
    <dgm:pt modelId="{ADC1026A-DDF6-4C10-A1BC-6118FB315C00}" type="parTrans" cxnId="{F45B60C3-F008-44EA-8487-C178E3EF068C}">
      <dgm:prSet/>
      <dgm:spPr/>
      <dgm:t>
        <a:bodyPr/>
        <a:lstStyle/>
        <a:p>
          <a:endParaRPr lang="en-US">
            <a:latin typeface="Segoe UI Semibold" panose="020B0702040204020203" pitchFamily="34" charset="0"/>
            <a:cs typeface="Segoe UI Semibold" panose="020B0702040204020203" pitchFamily="34" charset="0"/>
          </a:endParaRPr>
        </a:p>
      </dgm:t>
    </dgm:pt>
    <dgm:pt modelId="{0D6A8932-08C0-4A41-9864-23735B288322}" type="sibTrans" cxnId="{F45B60C3-F008-44EA-8487-C178E3EF068C}">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C780F354-6454-40E7-A65E-48C69E54D5EB}">
      <dgm:prSet/>
      <dgm:spPr/>
      <dgm:t>
        <a:bodyPr/>
        <a:lstStyle/>
        <a:p>
          <a:pPr>
            <a:lnSpc>
              <a:spcPct val="100000"/>
            </a:lnSpc>
          </a:pPr>
          <a:r>
            <a:rPr lang="en-US">
              <a:latin typeface="Segoe UI Semibold" panose="020B0702040204020203" pitchFamily="34" charset="0"/>
              <a:cs typeface="Segoe UI Semibold" panose="020B0702040204020203" pitchFamily="34" charset="0"/>
            </a:rPr>
            <a:t>Business Continuity and Disaster Recovery</a:t>
          </a:r>
        </a:p>
      </dgm:t>
    </dgm:pt>
    <dgm:pt modelId="{DE26B0AE-C5B6-4375-8D0A-93A7373D9B48}" type="parTrans" cxnId="{BDB71B0E-9641-40A0-9A0F-DED3B68BDCC3}">
      <dgm:prSet/>
      <dgm:spPr/>
      <dgm:t>
        <a:bodyPr/>
        <a:lstStyle/>
        <a:p>
          <a:endParaRPr lang="en-US">
            <a:latin typeface="Segoe UI Semibold" panose="020B0702040204020203" pitchFamily="34" charset="0"/>
            <a:cs typeface="Segoe UI Semibold" panose="020B0702040204020203" pitchFamily="34" charset="0"/>
          </a:endParaRPr>
        </a:p>
      </dgm:t>
    </dgm:pt>
    <dgm:pt modelId="{FE643D90-CBE8-4C58-BDD6-FAC22779657B}" type="sibTrans" cxnId="{BDB71B0E-9641-40A0-9A0F-DED3B68BDCC3}">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09BB13ED-3F44-4DE5-9F66-D4D0B2C1C51A}">
      <dgm:prSet/>
      <dgm:spPr/>
      <dgm:t>
        <a:bodyPr/>
        <a:lstStyle/>
        <a:p>
          <a:pPr>
            <a:lnSpc>
              <a:spcPct val="100000"/>
            </a:lnSpc>
          </a:pPr>
          <a:r>
            <a:rPr lang="en-GB">
              <a:latin typeface="Segoe UI Semibold" panose="020B0702040204020203" pitchFamily="34" charset="0"/>
              <a:cs typeface="Segoe UI Semibold" panose="020B0702040204020203" pitchFamily="34" charset="0"/>
            </a:rPr>
            <a:t>Security, Governance, and Compliance</a:t>
          </a:r>
          <a:endParaRPr lang="en-US">
            <a:latin typeface="Segoe UI Semibold" panose="020B0702040204020203" pitchFamily="34" charset="0"/>
            <a:cs typeface="Segoe UI Semibold" panose="020B0702040204020203" pitchFamily="34" charset="0"/>
          </a:endParaRPr>
        </a:p>
      </dgm:t>
    </dgm:pt>
    <dgm:pt modelId="{B4FE1796-D55E-4090-9298-CD6901BCC193}" type="parTrans" cxnId="{FB0A6903-5680-46C5-9659-394B9405C09A}">
      <dgm:prSet/>
      <dgm:spPr/>
      <dgm:t>
        <a:bodyPr/>
        <a:lstStyle/>
        <a:p>
          <a:endParaRPr lang="en-US">
            <a:latin typeface="Segoe UI Semibold" panose="020B0702040204020203" pitchFamily="34" charset="0"/>
            <a:cs typeface="Segoe UI Semibold" panose="020B0702040204020203" pitchFamily="34" charset="0"/>
          </a:endParaRPr>
        </a:p>
      </dgm:t>
    </dgm:pt>
    <dgm:pt modelId="{28237753-4FE3-434B-A333-8C7DB17D7E61}" type="sibTrans" cxnId="{FB0A6903-5680-46C5-9659-394B9405C09A}">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915E1F59-851C-409A-9C25-8D8AA05D9A14}">
      <dgm:prSet/>
      <dgm:spPr/>
      <dgm:t>
        <a:bodyPr/>
        <a:lstStyle/>
        <a:p>
          <a:pPr>
            <a:lnSpc>
              <a:spcPct val="100000"/>
            </a:lnSpc>
          </a:pPr>
          <a:r>
            <a:rPr lang="en-GB">
              <a:latin typeface="Segoe UI Semibold" panose="020B0702040204020203" pitchFamily="34" charset="0"/>
              <a:cs typeface="Segoe UI Semibold" panose="020B0702040204020203" pitchFamily="34" charset="0"/>
            </a:rPr>
            <a:t>Platform Automation and DevOps</a:t>
          </a:r>
          <a:endParaRPr lang="en-US">
            <a:latin typeface="Segoe UI Semibold" panose="020B0702040204020203" pitchFamily="34" charset="0"/>
            <a:cs typeface="Segoe UI Semibold" panose="020B0702040204020203" pitchFamily="34" charset="0"/>
          </a:endParaRPr>
        </a:p>
      </dgm:t>
    </dgm:pt>
    <dgm:pt modelId="{F52D0A26-CC5F-443D-9FFD-152F0F03FF0F}" type="parTrans" cxnId="{F377FA49-47C3-4895-A25C-AA153A23877D}">
      <dgm:prSet/>
      <dgm:spPr/>
      <dgm:t>
        <a:bodyPr/>
        <a:lstStyle/>
        <a:p>
          <a:endParaRPr lang="en-US">
            <a:latin typeface="Segoe UI Semibold" panose="020B0702040204020203" pitchFamily="34" charset="0"/>
            <a:cs typeface="Segoe UI Semibold" panose="020B0702040204020203" pitchFamily="34" charset="0"/>
          </a:endParaRPr>
        </a:p>
      </dgm:t>
    </dgm:pt>
    <dgm:pt modelId="{085914C6-ECA3-418E-91BE-0AB0A240C4A7}" type="sibTrans" cxnId="{F377FA49-47C3-4895-A25C-AA153A23877D}">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633E2E83-36E4-4333-8309-54A059B2C6E4}">
      <dgm:prSet/>
      <dgm:spPr/>
      <dgm:t>
        <a:bodyPr/>
        <a:lstStyle/>
        <a:p>
          <a:pPr>
            <a:lnSpc>
              <a:spcPct val="100000"/>
            </a:lnSpc>
          </a:pPr>
          <a:r>
            <a:rPr lang="en-GB">
              <a:latin typeface="Segoe UI Semibold" panose="020B0702040204020203" pitchFamily="34" charset="0"/>
              <a:cs typeface="Segoe UI Semibold" panose="020B0702040204020203" pitchFamily="34" charset="0"/>
            </a:rPr>
            <a:t>Enterprise Enrolment and Azure AD Tenants</a:t>
          </a:r>
          <a:endParaRPr lang="en-US">
            <a:latin typeface="Segoe UI Semibold" panose="020B0702040204020203" pitchFamily="34" charset="0"/>
            <a:cs typeface="Segoe UI Semibold" panose="020B0702040204020203" pitchFamily="34" charset="0"/>
          </a:endParaRPr>
        </a:p>
      </dgm:t>
    </dgm:pt>
    <dgm:pt modelId="{5FE89351-AB8A-4E84-A03F-8CCD217A5207}" type="parTrans" cxnId="{C59CE75E-15EB-4CCE-8A3B-217A21D29F85}">
      <dgm:prSet/>
      <dgm:spPr/>
      <dgm:t>
        <a:bodyPr/>
        <a:lstStyle/>
        <a:p>
          <a:endParaRPr lang="en-US">
            <a:latin typeface="Segoe UI Semibold" panose="020B0702040204020203" pitchFamily="34" charset="0"/>
            <a:cs typeface="Segoe UI Semibold" panose="020B0702040204020203" pitchFamily="34" charset="0"/>
          </a:endParaRPr>
        </a:p>
      </dgm:t>
    </dgm:pt>
    <dgm:pt modelId="{36585B09-B8E6-4C71-A957-92B7EE3C334E}" type="sibTrans" cxnId="{C59CE75E-15EB-4CCE-8A3B-217A21D29F85}">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35991BD1-7470-4B06-9713-17C5EFB5D6F3}">
      <dgm:prSet/>
      <dgm:spPr/>
      <dgm:t>
        <a:bodyPr/>
        <a:lstStyle/>
        <a:p>
          <a:pPr>
            <a:lnSpc>
              <a:spcPct val="100000"/>
            </a:lnSpc>
          </a:pPr>
          <a:r>
            <a:rPr lang="en-GB">
              <a:latin typeface="Segoe UI Semibold" panose="020B0702040204020203" pitchFamily="34" charset="0"/>
              <a:cs typeface="Segoe UI Semibold" panose="020B0702040204020203" pitchFamily="34" charset="0"/>
            </a:rPr>
            <a:t>Identity and Access Management</a:t>
          </a:r>
          <a:endParaRPr lang="en-US">
            <a:latin typeface="Segoe UI Semibold" panose="020B0702040204020203" pitchFamily="34" charset="0"/>
            <a:cs typeface="Segoe UI Semibold" panose="020B0702040204020203" pitchFamily="34" charset="0"/>
          </a:endParaRPr>
        </a:p>
      </dgm:t>
    </dgm:pt>
    <dgm:pt modelId="{07E78E34-30ED-45BF-AC3C-C06603DAF2F9}" type="parTrans" cxnId="{4ADA62B1-8E4A-45B4-AE40-A90D268A117E}">
      <dgm:prSet/>
      <dgm:spPr/>
      <dgm:t>
        <a:bodyPr/>
        <a:lstStyle/>
        <a:p>
          <a:endParaRPr lang="en-US">
            <a:latin typeface="Segoe UI Semibold" panose="020B0702040204020203" pitchFamily="34" charset="0"/>
            <a:cs typeface="Segoe UI Semibold" panose="020B0702040204020203" pitchFamily="34" charset="0"/>
          </a:endParaRPr>
        </a:p>
      </dgm:t>
    </dgm:pt>
    <dgm:pt modelId="{1F37E369-3A3E-4505-8CD0-116DFD49A277}" type="sibTrans" cxnId="{4ADA62B1-8E4A-45B4-AE40-A90D268A117E}">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E10CED63-7DBA-4909-B724-F0EC012891FB}">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Group and Subscription Organisation</a:t>
          </a:r>
          <a:endParaRPr lang="en-US">
            <a:latin typeface="Segoe UI Semibold" panose="020B0702040204020203" pitchFamily="34" charset="0"/>
            <a:cs typeface="Segoe UI Semibold" panose="020B0702040204020203" pitchFamily="34" charset="0"/>
          </a:endParaRPr>
        </a:p>
      </dgm:t>
    </dgm:pt>
    <dgm:pt modelId="{7071D4CF-46BA-49ED-998B-8CAA304F1DCD}" type="parTrans" cxnId="{A52EB299-74D1-4699-814E-1FF31232C51B}">
      <dgm:prSet/>
      <dgm:spPr/>
      <dgm:t>
        <a:bodyPr/>
        <a:lstStyle/>
        <a:p>
          <a:endParaRPr lang="en-US">
            <a:latin typeface="Segoe UI Semibold" panose="020B0702040204020203" pitchFamily="34" charset="0"/>
            <a:cs typeface="Segoe UI Semibold" panose="020B0702040204020203" pitchFamily="34" charset="0"/>
          </a:endParaRPr>
        </a:p>
      </dgm:t>
    </dgm:pt>
    <dgm:pt modelId="{7662E4A4-342C-4DC0-B999-2B7F92204209}" type="sibTrans" cxnId="{A52EB299-74D1-4699-814E-1FF31232C51B}">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F54A10E9-5F6E-41A0-A4BC-FE196C7EF66D}">
      <dgm:prSet/>
      <dgm:spPr/>
      <dgm:t>
        <a:bodyPr/>
        <a:lstStyle/>
        <a:p>
          <a:pPr>
            <a:lnSpc>
              <a:spcPct val="100000"/>
            </a:lnSpc>
          </a:pPr>
          <a:r>
            <a:rPr lang="en-GB">
              <a:latin typeface="Segoe UI Semibold" panose="020B0702040204020203" pitchFamily="34" charset="0"/>
              <a:cs typeface="Segoe UI Semibold" panose="020B0702040204020203" pitchFamily="34" charset="0"/>
            </a:rPr>
            <a:t>Network Topology and Connectivity</a:t>
          </a:r>
          <a:endParaRPr lang="en-US">
            <a:latin typeface="Segoe UI Semibold" panose="020B0702040204020203" pitchFamily="34" charset="0"/>
            <a:cs typeface="Segoe UI Semibold" panose="020B0702040204020203" pitchFamily="34" charset="0"/>
          </a:endParaRPr>
        </a:p>
      </dgm:t>
    </dgm:pt>
    <dgm:pt modelId="{1BF72CE9-C5A4-42E3-9EE7-6DF89993A847}" type="parTrans" cxnId="{04FAD7AE-2AEF-4AC9-8516-1F9A234D3E80}">
      <dgm:prSet/>
      <dgm:spPr/>
      <dgm:t>
        <a:bodyPr/>
        <a:lstStyle/>
        <a:p>
          <a:endParaRPr lang="en-US">
            <a:latin typeface="Segoe UI Semibold" panose="020B0702040204020203" pitchFamily="34" charset="0"/>
            <a:cs typeface="Segoe UI Semibold" panose="020B0702040204020203" pitchFamily="34" charset="0"/>
          </a:endParaRPr>
        </a:p>
      </dgm:t>
    </dgm:pt>
    <dgm:pt modelId="{02E7A9A7-4F8E-463B-A7E9-7A60B1A86117}" type="sibTrans" cxnId="{04FAD7AE-2AEF-4AC9-8516-1F9A234D3E80}">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FB6FE18-45C5-4383-A34C-3F8921F06739}">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and Monitoring</a:t>
          </a:r>
          <a:endParaRPr lang="en-US">
            <a:latin typeface="Segoe UI Semibold" panose="020B0702040204020203" pitchFamily="34" charset="0"/>
            <a:cs typeface="Segoe UI Semibold" panose="020B0702040204020203" pitchFamily="34" charset="0"/>
          </a:endParaRPr>
        </a:p>
      </dgm:t>
    </dgm:pt>
    <dgm:pt modelId="{ADC1026A-DDF6-4C10-A1BC-6118FB315C00}" type="parTrans" cxnId="{F45B60C3-F008-44EA-8487-C178E3EF068C}">
      <dgm:prSet/>
      <dgm:spPr/>
      <dgm:t>
        <a:bodyPr/>
        <a:lstStyle/>
        <a:p>
          <a:endParaRPr lang="en-US">
            <a:latin typeface="Segoe UI Semibold" panose="020B0702040204020203" pitchFamily="34" charset="0"/>
            <a:cs typeface="Segoe UI Semibold" panose="020B0702040204020203" pitchFamily="34" charset="0"/>
          </a:endParaRPr>
        </a:p>
      </dgm:t>
    </dgm:pt>
    <dgm:pt modelId="{0D6A8932-08C0-4A41-9864-23735B288322}" type="sibTrans" cxnId="{F45B60C3-F008-44EA-8487-C178E3EF068C}">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C780F354-6454-40E7-A65E-48C69E54D5EB}">
      <dgm:prSet/>
      <dgm:spPr/>
      <dgm:t>
        <a:bodyPr/>
        <a:lstStyle/>
        <a:p>
          <a:pPr>
            <a:lnSpc>
              <a:spcPct val="100000"/>
            </a:lnSpc>
          </a:pPr>
          <a:r>
            <a:rPr lang="en-US">
              <a:latin typeface="Segoe UI Semibold" panose="020B0702040204020203" pitchFamily="34" charset="0"/>
              <a:cs typeface="Segoe UI Semibold" panose="020B0702040204020203" pitchFamily="34" charset="0"/>
            </a:rPr>
            <a:t>Business Continuity and Disaster Recovery</a:t>
          </a:r>
        </a:p>
      </dgm:t>
    </dgm:pt>
    <dgm:pt modelId="{DE26B0AE-C5B6-4375-8D0A-93A7373D9B48}" type="parTrans" cxnId="{BDB71B0E-9641-40A0-9A0F-DED3B68BDCC3}">
      <dgm:prSet/>
      <dgm:spPr/>
      <dgm:t>
        <a:bodyPr/>
        <a:lstStyle/>
        <a:p>
          <a:endParaRPr lang="en-US">
            <a:latin typeface="Segoe UI Semibold" panose="020B0702040204020203" pitchFamily="34" charset="0"/>
            <a:cs typeface="Segoe UI Semibold" panose="020B0702040204020203" pitchFamily="34" charset="0"/>
          </a:endParaRPr>
        </a:p>
      </dgm:t>
    </dgm:pt>
    <dgm:pt modelId="{FE643D90-CBE8-4C58-BDD6-FAC22779657B}" type="sibTrans" cxnId="{BDB71B0E-9641-40A0-9A0F-DED3B68BDCC3}">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09BB13ED-3F44-4DE5-9F66-D4D0B2C1C51A}">
      <dgm:prSet/>
      <dgm:spPr/>
      <dgm:t>
        <a:bodyPr/>
        <a:lstStyle/>
        <a:p>
          <a:pPr>
            <a:lnSpc>
              <a:spcPct val="100000"/>
            </a:lnSpc>
          </a:pPr>
          <a:r>
            <a:rPr lang="en-GB">
              <a:latin typeface="Segoe UI Semibold" panose="020B0702040204020203" pitchFamily="34" charset="0"/>
              <a:cs typeface="Segoe UI Semibold" panose="020B0702040204020203" pitchFamily="34" charset="0"/>
            </a:rPr>
            <a:t>Security, Governance, and Compliance</a:t>
          </a:r>
          <a:endParaRPr lang="en-US">
            <a:latin typeface="Segoe UI Semibold" panose="020B0702040204020203" pitchFamily="34" charset="0"/>
            <a:cs typeface="Segoe UI Semibold" panose="020B0702040204020203" pitchFamily="34" charset="0"/>
          </a:endParaRPr>
        </a:p>
      </dgm:t>
    </dgm:pt>
    <dgm:pt modelId="{B4FE1796-D55E-4090-9298-CD6901BCC193}" type="parTrans" cxnId="{FB0A6903-5680-46C5-9659-394B9405C09A}">
      <dgm:prSet/>
      <dgm:spPr/>
      <dgm:t>
        <a:bodyPr/>
        <a:lstStyle/>
        <a:p>
          <a:endParaRPr lang="en-US">
            <a:latin typeface="Segoe UI Semibold" panose="020B0702040204020203" pitchFamily="34" charset="0"/>
            <a:cs typeface="Segoe UI Semibold" panose="020B0702040204020203" pitchFamily="34" charset="0"/>
          </a:endParaRPr>
        </a:p>
      </dgm:t>
    </dgm:pt>
    <dgm:pt modelId="{28237753-4FE3-434B-A333-8C7DB17D7E61}" type="sibTrans" cxnId="{FB0A6903-5680-46C5-9659-394B9405C09A}">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915E1F59-851C-409A-9C25-8D8AA05D9A14}">
      <dgm:prSet/>
      <dgm:spPr/>
      <dgm:t>
        <a:bodyPr/>
        <a:lstStyle/>
        <a:p>
          <a:pPr>
            <a:lnSpc>
              <a:spcPct val="100000"/>
            </a:lnSpc>
          </a:pPr>
          <a:r>
            <a:rPr lang="en-GB">
              <a:latin typeface="Segoe UI Semibold" panose="020B0702040204020203" pitchFamily="34" charset="0"/>
              <a:cs typeface="Segoe UI Semibold" panose="020B0702040204020203" pitchFamily="34" charset="0"/>
            </a:rPr>
            <a:t>Platform Automation and DevOps</a:t>
          </a:r>
          <a:endParaRPr lang="en-US">
            <a:latin typeface="Segoe UI Semibold" panose="020B0702040204020203" pitchFamily="34" charset="0"/>
            <a:cs typeface="Segoe UI Semibold" panose="020B0702040204020203" pitchFamily="34" charset="0"/>
          </a:endParaRPr>
        </a:p>
      </dgm:t>
    </dgm:pt>
    <dgm:pt modelId="{F52D0A26-CC5F-443D-9FFD-152F0F03FF0F}" type="parTrans" cxnId="{F377FA49-47C3-4895-A25C-AA153A23877D}">
      <dgm:prSet/>
      <dgm:spPr/>
      <dgm:t>
        <a:bodyPr/>
        <a:lstStyle/>
        <a:p>
          <a:endParaRPr lang="en-US">
            <a:latin typeface="Segoe UI Semibold" panose="020B0702040204020203" pitchFamily="34" charset="0"/>
            <a:cs typeface="Segoe UI Semibold" panose="020B0702040204020203" pitchFamily="34" charset="0"/>
          </a:endParaRPr>
        </a:p>
      </dgm:t>
    </dgm:pt>
    <dgm:pt modelId="{085914C6-ECA3-418E-91BE-0AB0A240C4A7}" type="sibTrans" cxnId="{F377FA49-47C3-4895-A25C-AA153A23877D}">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633E2E83-36E4-4333-8309-54A059B2C6E4}">
      <dgm:prSet/>
      <dgm:spPr/>
      <dgm:t>
        <a:bodyPr/>
        <a:lstStyle/>
        <a:p>
          <a:pPr>
            <a:lnSpc>
              <a:spcPct val="100000"/>
            </a:lnSpc>
          </a:pPr>
          <a:r>
            <a:rPr lang="en-GB">
              <a:latin typeface="Segoe UI Semibold" panose="020B0702040204020203" pitchFamily="34" charset="0"/>
              <a:cs typeface="Segoe UI Semibold" panose="020B0702040204020203" pitchFamily="34" charset="0"/>
            </a:rPr>
            <a:t>Enterprise Enrolment and Azure AD Tenants</a:t>
          </a:r>
          <a:endParaRPr lang="en-US">
            <a:latin typeface="Segoe UI Semibold" panose="020B0702040204020203" pitchFamily="34" charset="0"/>
            <a:cs typeface="Segoe UI Semibold" panose="020B0702040204020203" pitchFamily="34" charset="0"/>
          </a:endParaRPr>
        </a:p>
      </dgm:t>
    </dgm:pt>
    <dgm:pt modelId="{5FE89351-AB8A-4E84-A03F-8CCD217A5207}" type="parTrans" cxnId="{C59CE75E-15EB-4CCE-8A3B-217A21D29F85}">
      <dgm:prSet/>
      <dgm:spPr/>
      <dgm:t>
        <a:bodyPr/>
        <a:lstStyle/>
        <a:p>
          <a:endParaRPr lang="en-US">
            <a:latin typeface="Segoe UI Semibold" panose="020B0702040204020203" pitchFamily="34" charset="0"/>
            <a:cs typeface="Segoe UI Semibold" panose="020B0702040204020203" pitchFamily="34" charset="0"/>
          </a:endParaRPr>
        </a:p>
      </dgm:t>
    </dgm:pt>
    <dgm:pt modelId="{36585B09-B8E6-4C71-A957-92B7EE3C334E}" type="sibTrans" cxnId="{C59CE75E-15EB-4CCE-8A3B-217A21D29F85}">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35991BD1-7470-4B06-9713-17C5EFB5D6F3}">
      <dgm:prSet/>
      <dgm:spPr/>
      <dgm:t>
        <a:bodyPr/>
        <a:lstStyle/>
        <a:p>
          <a:pPr>
            <a:lnSpc>
              <a:spcPct val="100000"/>
            </a:lnSpc>
          </a:pPr>
          <a:r>
            <a:rPr lang="en-GB">
              <a:latin typeface="Segoe UI Semibold" panose="020B0702040204020203" pitchFamily="34" charset="0"/>
              <a:cs typeface="Segoe UI Semibold" panose="020B0702040204020203" pitchFamily="34" charset="0"/>
            </a:rPr>
            <a:t>Identity and Access Management</a:t>
          </a:r>
          <a:endParaRPr lang="en-US">
            <a:latin typeface="Segoe UI Semibold" panose="020B0702040204020203" pitchFamily="34" charset="0"/>
            <a:cs typeface="Segoe UI Semibold" panose="020B0702040204020203" pitchFamily="34" charset="0"/>
          </a:endParaRPr>
        </a:p>
      </dgm:t>
    </dgm:pt>
    <dgm:pt modelId="{07E78E34-30ED-45BF-AC3C-C06603DAF2F9}" type="parTrans" cxnId="{4ADA62B1-8E4A-45B4-AE40-A90D268A117E}">
      <dgm:prSet/>
      <dgm:spPr/>
      <dgm:t>
        <a:bodyPr/>
        <a:lstStyle/>
        <a:p>
          <a:endParaRPr lang="en-US">
            <a:latin typeface="Segoe UI Semibold" panose="020B0702040204020203" pitchFamily="34" charset="0"/>
            <a:cs typeface="Segoe UI Semibold" panose="020B0702040204020203" pitchFamily="34" charset="0"/>
          </a:endParaRPr>
        </a:p>
      </dgm:t>
    </dgm:pt>
    <dgm:pt modelId="{1F37E369-3A3E-4505-8CD0-116DFD49A277}" type="sibTrans" cxnId="{4ADA62B1-8E4A-45B4-AE40-A90D268A117E}">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E10CED63-7DBA-4909-B724-F0EC012891FB}">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Group and Subscription Organisation</a:t>
          </a:r>
          <a:endParaRPr lang="en-US">
            <a:latin typeface="Segoe UI Semibold" panose="020B0702040204020203" pitchFamily="34" charset="0"/>
            <a:cs typeface="Segoe UI Semibold" panose="020B0702040204020203" pitchFamily="34" charset="0"/>
          </a:endParaRPr>
        </a:p>
      </dgm:t>
    </dgm:pt>
    <dgm:pt modelId="{7071D4CF-46BA-49ED-998B-8CAA304F1DCD}" type="parTrans" cxnId="{A52EB299-74D1-4699-814E-1FF31232C51B}">
      <dgm:prSet/>
      <dgm:spPr/>
      <dgm:t>
        <a:bodyPr/>
        <a:lstStyle/>
        <a:p>
          <a:endParaRPr lang="en-US">
            <a:latin typeface="Segoe UI Semibold" panose="020B0702040204020203" pitchFamily="34" charset="0"/>
            <a:cs typeface="Segoe UI Semibold" panose="020B0702040204020203" pitchFamily="34" charset="0"/>
          </a:endParaRPr>
        </a:p>
      </dgm:t>
    </dgm:pt>
    <dgm:pt modelId="{7662E4A4-342C-4DC0-B999-2B7F92204209}" type="sibTrans" cxnId="{A52EB299-74D1-4699-814E-1FF31232C51B}">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F54A10E9-5F6E-41A0-A4BC-FE196C7EF66D}">
      <dgm:prSet/>
      <dgm:spPr/>
      <dgm:t>
        <a:bodyPr/>
        <a:lstStyle/>
        <a:p>
          <a:pPr>
            <a:lnSpc>
              <a:spcPct val="100000"/>
            </a:lnSpc>
          </a:pPr>
          <a:r>
            <a:rPr lang="en-GB">
              <a:latin typeface="Segoe UI Semibold" panose="020B0702040204020203" pitchFamily="34" charset="0"/>
              <a:cs typeface="Segoe UI Semibold" panose="020B0702040204020203" pitchFamily="34" charset="0"/>
            </a:rPr>
            <a:t>Network Topology and Connectivity</a:t>
          </a:r>
          <a:endParaRPr lang="en-US">
            <a:latin typeface="Segoe UI Semibold" panose="020B0702040204020203" pitchFamily="34" charset="0"/>
            <a:cs typeface="Segoe UI Semibold" panose="020B0702040204020203" pitchFamily="34" charset="0"/>
          </a:endParaRPr>
        </a:p>
      </dgm:t>
    </dgm:pt>
    <dgm:pt modelId="{1BF72CE9-C5A4-42E3-9EE7-6DF89993A847}" type="parTrans" cxnId="{04FAD7AE-2AEF-4AC9-8516-1F9A234D3E80}">
      <dgm:prSet/>
      <dgm:spPr/>
      <dgm:t>
        <a:bodyPr/>
        <a:lstStyle/>
        <a:p>
          <a:endParaRPr lang="en-US">
            <a:latin typeface="Segoe UI Semibold" panose="020B0702040204020203" pitchFamily="34" charset="0"/>
            <a:cs typeface="Segoe UI Semibold" panose="020B0702040204020203" pitchFamily="34" charset="0"/>
          </a:endParaRPr>
        </a:p>
      </dgm:t>
    </dgm:pt>
    <dgm:pt modelId="{02E7A9A7-4F8E-463B-A7E9-7A60B1A86117}" type="sibTrans" cxnId="{04FAD7AE-2AEF-4AC9-8516-1F9A234D3E80}">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FB6FE18-45C5-4383-A34C-3F8921F06739}">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and Monitoring</a:t>
          </a:r>
          <a:endParaRPr lang="en-US">
            <a:latin typeface="Segoe UI Semibold" panose="020B0702040204020203" pitchFamily="34" charset="0"/>
            <a:cs typeface="Segoe UI Semibold" panose="020B0702040204020203" pitchFamily="34" charset="0"/>
          </a:endParaRPr>
        </a:p>
      </dgm:t>
    </dgm:pt>
    <dgm:pt modelId="{ADC1026A-DDF6-4C10-A1BC-6118FB315C00}" type="parTrans" cxnId="{F45B60C3-F008-44EA-8487-C178E3EF068C}">
      <dgm:prSet/>
      <dgm:spPr/>
      <dgm:t>
        <a:bodyPr/>
        <a:lstStyle/>
        <a:p>
          <a:endParaRPr lang="en-US">
            <a:latin typeface="Segoe UI Semibold" panose="020B0702040204020203" pitchFamily="34" charset="0"/>
            <a:cs typeface="Segoe UI Semibold" panose="020B0702040204020203" pitchFamily="34" charset="0"/>
          </a:endParaRPr>
        </a:p>
      </dgm:t>
    </dgm:pt>
    <dgm:pt modelId="{0D6A8932-08C0-4A41-9864-23735B288322}" type="sibTrans" cxnId="{F45B60C3-F008-44EA-8487-C178E3EF068C}">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C780F354-6454-40E7-A65E-48C69E54D5EB}">
      <dgm:prSet/>
      <dgm:spPr/>
      <dgm:t>
        <a:bodyPr/>
        <a:lstStyle/>
        <a:p>
          <a:pPr>
            <a:lnSpc>
              <a:spcPct val="100000"/>
            </a:lnSpc>
          </a:pPr>
          <a:r>
            <a:rPr lang="en-US">
              <a:latin typeface="Segoe UI Semibold" panose="020B0702040204020203" pitchFamily="34" charset="0"/>
              <a:cs typeface="Segoe UI Semibold" panose="020B0702040204020203" pitchFamily="34" charset="0"/>
            </a:rPr>
            <a:t>Business Continuity and Disaster Recovery</a:t>
          </a:r>
        </a:p>
      </dgm:t>
    </dgm:pt>
    <dgm:pt modelId="{DE26B0AE-C5B6-4375-8D0A-93A7373D9B48}" type="parTrans" cxnId="{BDB71B0E-9641-40A0-9A0F-DED3B68BDCC3}">
      <dgm:prSet/>
      <dgm:spPr/>
      <dgm:t>
        <a:bodyPr/>
        <a:lstStyle/>
        <a:p>
          <a:endParaRPr lang="en-US">
            <a:latin typeface="Segoe UI Semibold" panose="020B0702040204020203" pitchFamily="34" charset="0"/>
            <a:cs typeface="Segoe UI Semibold" panose="020B0702040204020203" pitchFamily="34" charset="0"/>
          </a:endParaRPr>
        </a:p>
      </dgm:t>
    </dgm:pt>
    <dgm:pt modelId="{FE643D90-CBE8-4C58-BDD6-FAC22779657B}" type="sibTrans" cxnId="{BDB71B0E-9641-40A0-9A0F-DED3B68BDCC3}">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09BB13ED-3F44-4DE5-9F66-D4D0B2C1C51A}">
      <dgm:prSet/>
      <dgm:spPr/>
      <dgm:t>
        <a:bodyPr/>
        <a:lstStyle/>
        <a:p>
          <a:pPr>
            <a:lnSpc>
              <a:spcPct val="100000"/>
            </a:lnSpc>
          </a:pPr>
          <a:r>
            <a:rPr lang="en-GB">
              <a:latin typeface="Segoe UI Semibold" panose="020B0702040204020203" pitchFamily="34" charset="0"/>
              <a:cs typeface="Segoe UI Semibold" panose="020B0702040204020203" pitchFamily="34" charset="0"/>
            </a:rPr>
            <a:t>Security, Governance, and Compliance</a:t>
          </a:r>
          <a:endParaRPr lang="en-US">
            <a:latin typeface="Segoe UI Semibold" panose="020B0702040204020203" pitchFamily="34" charset="0"/>
            <a:cs typeface="Segoe UI Semibold" panose="020B0702040204020203" pitchFamily="34" charset="0"/>
          </a:endParaRPr>
        </a:p>
      </dgm:t>
    </dgm:pt>
    <dgm:pt modelId="{B4FE1796-D55E-4090-9298-CD6901BCC193}" type="parTrans" cxnId="{FB0A6903-5680-46C5-9659-394B9405C09A}">
      <dgm:prSet/>
      <dgm:spPr/>
      <dgm:t>
        <a:bodyPr/>
        <a:lstStyle/>
        <a:p>
          <a:endParaRPr lang="en-US">
            <a:latin typeface="Segoe UI Semibold" panose="020B0702040204020203" pitchFamily="34" charset="0"/>
            <a:cs typeface="Segoe UI Semibold" panose="020B0702040204020203" pitchFamily="34" charset="0"/>
          </a:endParaRPr>
        </a:p>
      </dgm:t>
    </dgm:pt>
    <dgm:pt modelId="{28237753-4FE3-434B-A333-8C7DB17D7E61}" type="sibTrans" cxnId="{FB0A6903-5680-46C5-9659-394B9405C09A}">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915E1F59-851C-409A-9C25-8D8AA05D9A14}">
      <dgm:prSet/>
      <dgm:spPr/>
      <dgm:t>
        <a:bodyPr/>
        <a:lstStyle/>
        <a:p>
          <a:pPr>
            <a:lnSpc>
              <a:spcPct val="100000"/>
            </a:lnSpc>
          </a:pPr>
          <a:r>
            <a:rPr lang="en-GB">
              <a:latin typeface="Segoe UI Semibold" panose="020B0702040204020203" pitchFamily="34" charset="0"/>
              <a:cs typeface="Segoe UI Semibold" panose="020B0702040204020203" pitchFamily="34" charset="0"/>
            </a:rPr>
            <a:t>Platform Automation and DevOps</a:t>
          </a:r>
          <a:endParaRPr lang="en-US">
            <a:latin typeface="Segoe UI Semibold" panose="020B0702040204020203" pitchFamily="34" charset="0"/>
            <a:cs typeface="Segoe UI Semibold" panose="020B0702040204020203" pitchFamily="34" charset="0"/>
          </a:endParaRPr>
        </a:p>
      </dgm:t>
    </dgm:pt>
    <dgm:pt modelId="{F52D0A26-CC5F-443D-9FFD-152F0F03FF0F}" type="parTrans" cxnId="{F377FA49-47C3-4895-A25C-AA153A23877D}">
      <dgm:prSet/>
      <dgm:spPr/>
      <dgm:t>
        <a:bodyPr/>
        <a:lstStyle/>
        <a:p>
          <a:endParaRPr lang="en-US">
            <a:latin typeface="Segoe UI Semibold" panose="020B0702040204020203" pitchFamily="34" charset="0"/>
            <a:cs typeface="Segoe UI Semibold" panose="020B0702040204020203" pitchFamily="34" charset="0"/>
          </a:endParaRPr>
        </a:p>
      </dgm:t>
    </dgm:pt>
    <dgm:pt modelId="{085914C6-ECA3-418E-91BE-0AB0A240C4A7}" type="sibTrans" cxnId="{F377FA49-47C3-4895-A25C-AA153A23877D}">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633E2E83-36E4-4333-8309-54A059B2C6E4}">
      <dgm:prSet/>
      <dgm:spPr/>
      <dgm:t>
        <a:bodyPr/>
        <a:lstStyle/>
        <a:p>
          <a:pPr>
            <a:lnSpc>
              <a:spcPct val="100000"/>
            </a:lnSpc>
          </a:pPr>
          <a:r>
            <a:rPr lang="en-GB">
              <a:latin typeface="Segoe UI Semibold" panose="020B0702040204020203" pitchFamily="34" charset="0"/>
              <a:cs typeface="Segoe UI Semibold" panose="020B0702040204020203" pitchFamily="34" charset="0"/>
            </a:rPr>
            <a:t>Enterprise Enrolment and Azure AD Tenants</a:t>
          </a:r>
          <a:endParaRPr lang="en-US">
            <a:latin typeface="Segoe UI Semibold" panose="020B0702040204020203" pitchFamily="34" charset="0"/>
            <a:cs typeface="Segoe UI Semibold" panose="020B0702040204020203" pitchFamily="34" charset="0"/>
          </a:endParaRPr>
        </a:p>
      </dgm:t>
    </dgm:pt>
    <dgm:pt modelId="{5FE89351-AB8A-4E84-A03F-8CCD217A5207}" type="parTrans" cxnId="{C59CE75E-15EB-4CCE-8A3B-217A21D29F85}">
      <dgm:prSet/>
      <dgm:spPr/>
      <dgm:t>
        <a:bodyPr/>
        <a:lstStyle/>
        <a:p>
          <a:endParaRPr lang="en-US">
            <a:latin typeface="Segoe UI Semibold" panose="020B0702040204020203" pitchFamily="34" charset="0"/>
            <a:cs typeface="Segoe UI Semibold" panose="020B0702040204020203" pitchFamily="34" charset="0"/>
          </a:endParaRPr>
        </a:p>
      </dgm:t>
    </dgm:pt>
    <dgm:pt modelId="{36585B09-B8E6-4C71-A957-92B7EE3C334E}" type="sibTrans" cxnId="{C59CE75E-15EB-4CCE-8A3B-217A21D29F85}">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35991BD1-7470-4B06-9713-17C5EFB5D6F3}">
      <dgm:prSet/>
      <dgm:spPr/>
      <dgm:t>
        <a:bodyPr/>
        <a:lstStyle/>
        <a:p>
          <a:pPr>
            <a:lnSpc>
              <a:spcPct val="100000"/>
            </a:lnSpc>
          </a:pPr>
          <a:r>
            <a:rPr lang="en-GB">
              <a:latin typeface="Segoe UI Semibold" panose="020B0702040204020203" pitchFamily="34" charset="0"/>
              <a:cs typeface="Segoe UI Semibold" panose="020B0702040204020203" pitchFamily="34" charset="0"/>
            </a:rPr>
            <a:t>Identity and Access Management</a:t>
          </a:r>
          <a:endParaRPr lang="en-US">
            <a:latin typeface="Segoe UI Semibold" panose="020B0702040204020203" pitchFamily="34" charset="0"/>
            <a:cs typeface="Segoe UI Semibold" panose="020B0702040204020203" pitchFamily="34" charset="0"/>
          </a:endParaRPr>
        </a:p>
      </dgm:t>
    </dgm:pt>
    <dgm:pt modelId="{07E78E34-30ED-45BF-AC3C-C06603DAF2F9}" type="parTrans" cxnId="{4ADA62B1-8E4A-45B4-AE40-A90D268A117E}">
      <dgm:prSet/>
      <dgm:spPr/>
      <dgm:t>
        <a:bodyPr/>
        <a:lstStyle/>
        <a:p>
          <a:endParaRPr lang="en-US">
            <a:latin typeface="Segoe UI Semibold" panose="020B0702040204020203" pitchFamily="34" charset="0"/>
            <a:cs typeface="Segoe UI Semibold" panose="020B0702040204020203" pitchFamily="34" charset="0"/>
          </a:endParaRPr>
        </a:p>
      </dgm:t>
    </dgm:pt>
    <dgm:pt modelId="{1F37E369-3A3E-4505-8CD0-116DFD49A277}" type="sibTrans" cxnId="{4ADA62B1-8E4A-45B4-AE40-A90D268A117E}">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E10CED63-7DBA-4909-B724-F0EC012891FB}">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Group and Subscription Organisation</a:t>
          </a:r>
          <a:endParaRPr lang="en-US">
            <a:latin typeface="Segoe UI Semibold" panose="020B0702040204020203" pitchFamily="34" charset="0"/>
            <a:cs typeface="Segoe UI Semibold" panose="020B0702040204020203" pitchFamily="34" charset="0"/>
          </a:endParaRPr>
        </a:p>
      </dgm:t>
    </dgm:pt>
    <dgm:pt modelId="{7071D4CF-46BA-49ED-998B-8CAA304F1DCD}" type="parTrans" cxnId="{A52EB299-74D1-4699-814E-1FF31232C51B}">
      <dgm:prSet/>
      <dgm:spPr/>
      <dgm:t>
        <a:bodyPr/>
        <a:lstStyle/>
        <a:p>
          <a:endParaRPr lang="en-US">
            <a:latin typeface="Segoe UI Semibold" panose="020B0702040204020203" pitchFamily="34" charset="0"/>
            <a:cs typeface="Segoe UI Semibold" panose="020B0702040204020203" pitchFamily="34" charset="0"/>
          </a:endParaRPr>
        </a:p>
      </dgm:t>
    </dgm:pt>
    <dgm:pt modelId="{7662E4A4-342C-4DC0-B999-2B7F92204209}" type="sibTrans" cxnId="{A52EB299-74D1-4699-814E-1FF31232C51B}">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F54A10E9-5F6E-41A0-A4BC-FE196C7EF66D}">
      <dgm:prSet/>
      <dgm:spPr/>
      <dgm:t>
        <a:bodyPr/>
        <a:lstStyle/>
        <a:p>
          <a:pPr>
            <a:lnSpc>
              <a:spcPct val="100000"/>
            </a:lnSpc>
          </a:pPr>
          <a:r>
            <a:rPr lang="en-GB">
              <a:latin typeface="Segoe UI Semibold" panose="020B0702040204020203" pitchFamily="34" charset="0"/>
              <a:cs typeface="Segoe UI Semibold" panose="020B0702040204020203" pitchFamily="34" charset="0"/>
            </a:rPr>
            <a:t>Network Topology and Connectivity</a:t>
          </a:r>
          <a:endParaRPr lang="en-US">
            <a:latin typeface="Segoe UI Semibold" panose="020B0702040204020203" pitchFamily="34" charset="0"/>
            <a:cs typeface="Segoe UI Semibold" panose="020B0702040204020203" pitchFamily="34" charset="0"/>
          </a:endParaRPr>
        </a:p>
      </dgm:t>
    </dgm:pt>
    <dgm:pt modelId="{1BF72CE9-C5A4-42E3-9EE7-6DF89993A847}" type="parTrans" cxnId="{04FAD7AE-2AEF-4AC9-8516-1F9A234D3E80}">
      <dgm:prSet/>
      <dgm:spPr/>
      <dgm:t>
        <a:bodyPr/>
        <a:lstStyle/>
        <a:p>
          <a:endParaRPr lang="en-US">
            <a:latin typeface="Segoe UI Semibold" panose="020B0702040204020203" pitchFamily="34" charset="0"/>
            <a:cs typeface="Segoe UI Semibold" panose="020B0702040204020203" pitchFamily="34" charset="0"/>
          </a:endParaRPr>
        </a:p>
      </dgm:t>
    </dgm:pt>
    <dgm:pt modelId="{02E7A9A7-4F8E-463B-A7E9-7A60B1A86117}" type="sibTrans" cxnId="{04FAD7AE-2AEF-4AC9-8516-1F9A234D3E80}">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FB6FE18-45C5-4383-A34C-3F8921F06739}">
      <dgm:prSet/>
      <dgm:spPr/>
      <dgm:t>
        <a:bodyPr/>
        <a:lstStyle/>
        <a:p>
          <a:pPr>
            <a:lnSpc>
              <a:spcPct val="100000"/>
            </a:lnSpc>
          </a:pPr>
          <a:r>
            <a:rPr lang="en-GB">
              <a:latin typeface="Segoe UI Semibold" panose="020B0702040204020203" pitchFamily="34" charset="0"/>
              <a:cs typeface="Segoe UI Semibold" panose="020B0702040204020203" pitchFamily="34" charset="0"/>
            </a:rPr>
            <a:t>Management and Monitoring</a:t>
          </a:r>
          <a:endParaRPr lang="en-US">
            <a:latin typeface="Segoe UI Semibold" panose="020B0702040204020203" pitchFamily="34" charset="0"/>
            <a:cs typeface="Segoe UI Semibold" panose="020B0702040204020203" pitchFamily="34" charset="0"/>
          </a:endParaRPr>
        </a:p>
      </dgm:t>
    </dgm:pt>
    <dgm:pt modelId="{ADC1026A-DDF6-4C10-A1BC-6118FB315C00}" type="parTrans" cxnId="{F45B60C3-F008-44EA-8487-C178E3EF068C}">
      <dgm:prSet/>
      <dgm:spPr/>
      <dgm:t>
        <a:bodyPr/>
        <a:lstStyle/>
        <a:p>
          <a:endParaRPr lang="en-US">
            <a:latin typeface="Segoe UI Semibold" panose="020B0702040204020203" pitchFamily="34" charset="0"/>
            <a:cs typeface="Segoe UI Semibold" panose="020B0702040204020203" pitchFamily="34" charset="0"/>
          </a:endParaRPr>
        </a:p>
      </dgm:t>
    </dgm:pt>
    <dgm:pt modelId="{0D6A8932-08C0-4A41-9864-23735B288322}" type="sibTrans" cxnId="{F45B60C3-F008-44EA-8487-C178E3EF068C}">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C780F354-6454-40E7-A65E-48C69E54D5EB}">
      <dgm:prSet/>
      <dgm:spPr/>
      <dgm:t>
        <a:bodyPr/>
        <a:lstStyle/>
        <a:p>
          <a:pPr>
            <a:lnSpc>
              <a:spcPct val="100000"/>
            </a:lnSpc>
          </a:pPr>
          <a:r>
            <a:rPr lang="en-US">
              <a:latin typeface="Segoe UI Semibold" panose="020B0702040204020203" pitchFamily="34" charset="0"/>
              <a:cs typeface="Segoe UI Semibold" panose="020B0702040204020203" pitchFamily="34" charset="0"/>
            </a:rPr>
            <a:t>Business Continuity and Disaster Recovery</a:t>
          </a:r>
        </a:p>
      </dgm:t>
    </dgm:pt>
    <dgm:pt modelId="{DE26B0AE-C5B6-4375-8D0A-93A7373D9B48}" type="parTrans" cxnId="{BDB71B0E-9641-40A0-9A0F-DED3B68BDCC3}">
      <dgm:prSet/>
      <dgm:spPr/>
      <dgm:t>
        <a:bodyPr/>
        <a:lstStyle/>
        <a:p>
          <a:endParaRPr lang="en-US">
            <a:latin typeface="Segoe UI Semibold" panose="020B0702040204020203" pitchFamily="34" charset="0"/>
            <a:cs typeface="Segoe UI Semibold" panose="020B0702040204020203" pitchFamily="34" charset="0"/>
          </a:endParaRPr>
        </a:p>
      </dgm:t>
    </dgm:pt>
    <dgm:pt modelId="{FE643D90-CBE8-4C58-BDD6-FAC22779657B}" type="sibTrans" cxnId="{BDB71B0E-9641-40A0-9A0F-DED3B68BDCC3}">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09BB13ED-3F44-4DE5-9F66-D4D0B2C1C51A}">
      <dgm:prSet/>
      <dgm:spPr/>
      <dgm:t>
        <a:bodyPr/>
        <a:lstStyle/>
        <a:p>
          <a:pPr>
            <a:lnSpc>
              <a:spcPct val="100000"/>
            </a:lnSpc>
          </a:pPr>
          <a:r>
            <a:rPr lang="en-GB">
              <a:latin typeface="Segoe UI Semibold" panose="020B0702040204020203" pitchFamily="34" charset="0"/>
              <a:cs typeface="Segoe UI Semibold" panose="020B0702040204020203" pitchFamily="34" charset="0"/>
            </a:rPr>
            <a:t>Security, Governance, and Compliance</a:t>
          </a:r>
          <a:endParaRPr lang="en-US">
            <a:latin typeface="Segoe UI Semibold" panose="020B0702040204020203" pitchFamily="34" charset="0"/>
            <a:cs typeface="Segoe UI Semibold" panose="020B0702040204020203" pitchFamily="34" charset="0"/>
          </a:endParaRPr>
        </a:p>
      </dgm:t>
    </dgm:pt>
    <dgm:pt modelId="{B4FE1796-D55E-4090-9298-CD6901BCC193}" type="parTrans" cxnId="{FB0A6903-5680-46C5-9659-394B9405C09A}">
      <dgm:prSet/>
      <dgm:spPr/>
      <dgm:t>
        <a:bodyPr/>
        <a:lstStyle/>
        <a:p>
          <a:endParaRPr lang="en-US">
            <a:latin typeface="Segoe UI Semibold" panose="020B0702040204020203" pitchFamily="34" charset="0"/>
            <a:cs typeface="Segoe UI Semibold" panose="020B0702040204020203" pitchFamily="34" charset="0"/>
          </a:endParaRPr>
        </a:p>
      </dgm:t>
    </dgm:pt>
    <dgm:pt modelId="{28237753-4FE3-434B-A333-8C7DB17D7E61}" type="sibTrans" cxnId="{FB0A6903-5680-46C5-9659-394B9405C09A}">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915E1F59-851C-409A-9C25-8D8AA05D9A14}">
      <dgm:prSet/>
      <dgm:spPr/>
      <dgm:t>
        <a:bodyPr/>
        <a:lstStyle/>
        <a:p>
          <a:pPr>
            <a:lnSpc>
              <a:spcPct val="100000"/>
            </a:lnSpc>
          </a:pPr>
          <a:r>
            <a:rPr lang="en-GB">
              <a:latin typeface="Segoe UI Semibold" panose="020B0702040204020203" pitchFamily="34" charset="0"/>
              <a:cs typeface="Segoe UI Semibold" panose="020B0702040204020203" pitchFamily="34" charset="0"/>
            </a:rPr>
            <a:t>Platform Automation and DevOps</a:t>
          </a:r>
          <a:endParaRPr lang="en-US">
            <a:latin typeface="Segoe UI Semibold" panose="020B0702040204020203" pitchFamily="34" charset="0"/>
            <a:cs typeface="Segoe UI Semibold" panose="020B0702040204020203" pitchFamily="34" charset="0"/>
          </a:endParaRPr>
        </a:p>
      </dgm:t>
    </dgm:pt>
    <dgm:pt modelId="{F52D0A26-CC5F-443D-9FFD-152F0F03FF0F}" type="parTrans" cxnId="{F377FA49-47C3-4895-A25C-AA153A23877D}">
      <dgm:prSet/>
      <dgm:spPr/>
      <dgm:t>
        <a:bodyPr/>
        <a:lstStyle/>
        <a:p>
          <a:endParaRPr lang="en-US">
            <a:latin typeface="Segoe UI Semibold" panose="020B0702040204020203" pitchFamily="34" charset="0"/>
            <a:cs typeface="Segoe UI Semibold" panose="020B0702040204020203" pitchFamily="34" charset="0"/>
          </a:endParaRPr>
        </a:p>
      </dgm:t>
    </dgm:pt>
    <dgm:pt modelId="{085914C6-ECA3-418E-91BE-0AB0A240C4A7}" type="sibTrans" cxnId="{F377FA49-47C3-4895-A25C-AA153A23877D}">
      <dgm:prSet/>
      <dgm:spPr/>
      <dgm:t>
        <a:bodyPr/>
        <a:lstStyle/>
        <a:p>
          <a:pPr>
            <a:lnSpc>
              <a:spcPct val="100000"/>
            </a:lnSpc>
          </a:pPr>
          <a:endParaRPr lang="en-US">
            <a:latin typeface="Segoe UI Semibold" panose="020B0702040204020203" pitchFamily="34" charset="0"/>
            <a:cs typeface="Segoe UI Semibold" panose="020B0702040204020203" pitchFamily="34" charset="0"/>
          </a:endParaRPr>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36630"/>
          <a:ext cx="4799544" cy="43200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100000"/>
            </a:lnSpc>
            <a:spcBef>
              <a:spcPct val="0"/>
            </a:spcBef>
            <a:spcAft>
              <a:spcPct val="35000"/>
            </a:spcAft>
            <a:buNone/>
          </a:pPr>
          <a:r>
            <a:rPr lang="en-US" sz="1500" b="1" kern="1200">
              <a:solidFill>
                <a:schemeClr val="bg1"/>
              </a:solidFill>
            </a:rPr>
            <a:t>Enterprise-scale Architecture</a:t>
          </a:r>
          <a:r>
            <a:rPr lang="en-US" sz="1500" kern="1200">
              <a:solidFill>
                <a:schemeClr val="bg1"/>
              </a:solidFill>
            </a:rPr>
            <a:t>:</a:t>
          </a:r>
        </a:p>
      </dsp:txBody>
      <dsp:txXfrm>
        <a:off x="50" y="36630"/>
        <a:ext cx="4799544" cy="432000"/>
      </dsp:txXfrm>
    </dsp:sp>
    <dsp:sp modelId="{CF087F75-864E-4FC8-A613-12614343C5E3}">
      <dsp:nvSpPr>
        <dsp:cNvPr id="0" name=""/>
        <dsp:cNvSpPr/>
      </dsp:nvSpPr>
      <dsp:spPr>
        <a:xfrm>
          <a:off x="50" y="468630"/>
          <a:ext cx="4799544" cy="2141100"/>
        </a:xfrm>
        <a:prstGeom prst="rect">
          <a:avLst/>
        </a:prstGeom>
        <a:solidFill>
          <a:schemeClr val="bg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100000"/>
            </a:lnSpc>
            <a:spcBef>
              <a:spcPct val="0"/>
            </a:spcBef>
            <a:spcAft>
              <a:spcPct val="15000"/>
            </a:spcAft>
            <a:buChar char="•"/>
          </a:pPr>
          <a:r>
            <a:rPr lang="en-US" sz="1500" b="1" kern="1200"/>
            <a:t>Enterprise-scale design principles</a:t>
          </a:r>
          <a:r>
            <a:rPr lang="en-US" sz="1500" kern="1200"/>
            <a:t>: Principles to help/guide you customize the design.</a:t>
          </a:r>
        </a:p>
        <a:p>
          <a:pPr marL="114300" lvl="1" indent="-114300" algn="l" defTabSz="666750">
            <a:lnSpc>
              <a:spcPct val="100000"/>
            </a:lnSpc>
            <a:spcBef>
              <a:spcPct val="0"/>
            </a:spcBef>
            <a:spcAft>
              <a:spcPct val="15000"/>
            </a:spcAft>
            <a:buChar char="•"/>
          </a:pPr>
          <a:r>
            <a:rPr lang="en-US" sz="1500" b="1" kern="1200"/>
            <a:t>Enterprise-scale design guidelines</a:t>
          </a:r>
          <a:r>
            <a:rPr lang="en-US" sz="1500" kern="1200"/>
            <a:t>: Guidelines (decisions and recommendations) for the 8 components of the enterprise-scale architecture</a:t>
          </a:r>
        </a:p>
        <a:p>
          <a:pPr marL="114300" lvl="1" indent="-114300" algn="l" defTabSz="666750">
            <a:lnSpc>
              <a:spcPct val="100000"/>
            </a:lnSpc>
            <a:spcBef>
              <a:spcPct val="0"/>
            </a:spcBef>
            <a:spcAft>
              <a:spcPct val="15000"/>
            </a:spcAft>
            <a:buChar char="•"/>
          </a:pPr>
          <a:r>
            <a:rPr lang="en-US" sz="1500" b="1" kern="1200"/>
            <a:t>Enterprise-scale Implementation guide</a:t>
          </a:r>
          <a:r>
            <a:rPr lang="en-US" sz="1500" kern="1200"/>
            <a:t>: The way you create those things using reference implementation in GitHub and the deployment pipeline</a:t>
          </a:r>
        </a:p>
      </dsp:txBody>
      <dsp:txXfrm>
        <a:off x="50" y="468630"/>
        <a:ext cx="4799544" cy="2141100"/>
      </dsp:txXfrm>
    </dsp:sp>
    <dsp:sp modelId="{94DAAAF8-BA6E-482E-992B-0773D21079D5}">
      <dsp:nvSpPr>
        <dsp:cNvPr id="0" name=""/>
        <dsp:cNvSpPr/>
      </dsp:nvSpPr>
      <dsp:spPr>
        <a:xfrm>
          <a:off x="5471530" y="36630"/>
          <a:ext cx="4799544" cy="432000"/>
        </a:xfrm>
        <a:prstGeom prst="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100000"/>
            </a:lnSpc>
            <a:spcBef>
              <a:spcPct val="0"/>
            </a:spcBef>
            <a:spcAft>
              <a:spcPct val="35000"/>
            </a:spcAft>
            <a:buNone/>
          </a:pPr>
          <a:r>
            <a:rPr lang="en-US" sz="1500" b="1" kern="1200">
              <a:solidFill>
                <a:schemeClr val="bg1"/>
              </a:solidFill>
            </a:rPr>
            <a:t>Enterprise-scale Reference Implementation</a:t>
          </a:r>
          <a:r>
            <a:rPr lang="en-US" sz="1500" kern="1200">
              <a:solidFill>
                <a:schemeClr val="bg1"/>
              </a:solidFill>
            </a:rPr>
            <a:t>: </a:t>
          </a:r>
        </a:p>
      </dsp:txBody>
      <dsp:txXfrm>
        <a:off x="5471530" y="36630"/>
        <a:ext cx="4799544" cy="432000"/>
      </dsp:txXfrm>
    </dsp:sp>
    <dsp:sp modelId="{D228D250-7AEF-4648-95C6-D9AB68381703}">
      <dsp:nvSpPr>
        <dsp:cNvPr id="0" name=""/>
        <dsp:cNvSpPr/>
      </dsp:nvSpPr>
      <dsp:spPr>
        <a:xfrm>
          <a:off x="5471530" y="468630"/>
          <a:ext cx="4799544" cy="2141100"/>
        </a:xfrm>
        <a:prstGeom prst="rect">
          <a:avLst/>
        </a:prstGeom>
        <a:solidFill>
          <a:schemeClr val="bg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100000"/>
            </a:lnSpc>
            <a:spcBef>
              <a:spcPct val="0"/>
            </a:spcBef>
            <a:spcAft>
              <a:spcPct val="15000"/>
            </a:spcAft>
            <a:buChar char="•"/>
          </a:pPr>
          <a:r>
            <a:rPr lang="en-US" sz="1500" b="1" kern="1200"/>
            <a:t>Enterprise-scale foundation: </a:t>
          </a:r>
          <a:r>
            <a:rPr lang="en-US" sz="1500" kern="1200"/>
            <a:t>A reference implementation of shared services containing network, security, identity, governance services required to construct and operationalize an enterprise-scale landing zone</a:t>
          </a:r>
        </a:p>
        <a:p>
          <a:pPr marL="114300" lvl="1" indent="-114300" algn="l" defTabSz="666750">
            <a:lnSpc>
              <a:spcPct val="100000"/>
            </a:lnSpc>
            <a:spcBef>
              <a:spcPct val="0"/>
            </a:spcBef>
            <a:spcAft>
              <a:spcPct val="15000"/>
            </a:spcAft>
            <a:buChar char="•"/>
          </a:pPr>
          <a:r>
            <a:rPr lang="en-US" sz="1500" b="1" kern="1200"/>
            <a:t>Enterprise-scale landing zone(s): </a:t>
          </a:r>
          <a:r>
            <a:rPr lang="en-US" sz="1500" kern="1200"/>
            <a:t>A reference implementation of a workload environment conforming to the enterprise-scale architecture (opinionated way to implement, code)</a:t>
          </a:r>
        </a:p>
      </dsp:txBody>
      <dsp:txXfrm>
        <a:off x="5471530" y="468630"/>
        <a:ext cx="4799544" cy="21411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175"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284" y="414875"/>
          <a:ext cx="530586" cy="530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009"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Enterprise Enrolment and Azure AD Tenants</a:t>
          </a:r>
          <a:endParaRPr lang="en-US" sz="1800" kern="1200">
            <a:latin typeface="Segoe UI Semibold" panose="020B0702040204020203" pitchFamily="34" charset="0"/>
            <a:cs typeface="Segoe UI Semibold" panose="020B0702040204020203" pitchFamily="34" charset="0"/>
          </a:endParaRPr>
        </a:p>
      </dsp:txBody>
      <dsp:txXfrm>
        <a:off x="1343009" y="222766"/>
        <a:ext cx="2156325" cy="914804"/>
      </dsp:txXfrm>
    </dsp:sp>
    <dsp:sp modelId="{7ED0A2F5-F723-49EF-A5A7-3C77B4FB6A4F}">
      <dsp:nvSpPr>
        <dsp:cNvPr id="0" name=""/>
        <dsp:cNvSpPr/>
      </dsp:nvSpPr>
      <dsp:spPr>
        <a:xfrm>
          <a:off x="3875057"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166" y="414875"/>
          <a:ext cx="530586" cy="530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5892"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Identity and Access Management</a:t>
          </a:r>
          <a:endParaRPr lang="en-US" sz="1800" kern="1200">
            <a:latin typeface="Segoe UI Semibold" panose="020B0702040204020203" pitchFamily="34" charset="0"/>
            <a:cs typeface="Segoe UI Semibold" panose="020B0702040204020203" pitchFamily="34" charset="0"/>
          </a:endParaRPr>
        </a:p>
      </dsp:txBody>
      <dsp:txXfrm>
        <a:off x="4985892" y="222766"/>
        <a:ext cx="2156325" cy="914804"/>
      </dsp:txXfrm>
    </dsp:sp>
    <dsp:sp modelId="{44DF07C3-9084-4F2E-B582-EBC0D0AD4A40}">
      <dsp:nvSpPr>
        <dsp:cNvPr id="0" name=""/>
        <dsp:cNvSpPr/>
      </dsp:nvSpPr>
      <dsp:spPr>
        <a:xfrm>
          <a:off x="7517940"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049" y="414875"/>
          <a:ext cx="530586" cy="530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8774"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Group and Subscription Organisation</a:t>
          </a:r>
          <a:endParaRPr lang="en-US" sz="1800" kern="1200">
            <a:latin typeface="Segoe UI Semibold" panose="020B0702040204020203" pitchFamily="34" charset="0"/>
            <a:cs typeface="Segoe UI Semibold" panose="020B0702040204020203" pitchFamily="34" charset="0"/>
          </a:endParaRPr>
        </a:p>
      </dsp:txBody>
      <dsp:txXfrm>
        <a:off x="8628774" y="222766"/>
        <a:ext cx="2156325" cy="914804"/>
      </dsp:txXfrm>
    </dsp:sp>
    <dsp:sp modelId="{D36B881B-03CF-4516-BF77-6A0D0DDE8AAA}">
      <dsp:nvSpPr>
        <dsp:cNvPr id="0" name=""/>
        <dsp:cNvSpPr/>
      </dsp:nvSpPr>
      <dsp:spPr>
        <a:xfrm>
          <a:off x="232175"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284" y="2151332"/>
          <a:ext cx="530586" cy="530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009"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Network Topology and Connectivity</a:t>
          </a:r>
          <a:endParaRPr lang="en-US" sz="1800" kern="1200">
            <a:latin typeface="Segoe UI Semibold" panose="020B0702040204020203" pitchFamily="34" charset="0"/>
            <a:cs typeface="Segoe UI Semibold" panose="020B0702040204020203" pitchFamily="34" charset="0"/>
          </a:endParaRPr>
        </a:p>
      </dsp:txBody>
      <dsp:txXfrm>
        <a:off x="1343009" y="1959223"/>
        <a:ext cx="2156325" cy="914804"/>
      </dsp:txXfrm>
    </dsp:sp>
    <dsp:sp modelId="{DF4E098E-F011-422D-8964-85E7B23E1DA7}">
      <dsp:nvSpPr>
        <dsp:cNvPr id="0" name=""/>
        <dsp:cNvSpPr/>
      </dsp:nvSpPr>
      <dsp:spPr>
        <a:xfrm>
          <a:off x="3875057"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166" y="2151332"/>
          <a:ext cx="530586" cy="5305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5892"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and Monitoring</a:t>
          </a:r>
          <a:endParaRPr lang="en-US" sz="1800" kern="1200">
            <a:latin typeface="Segoe UI Semibold" panose="020B0702040204020203" pitchFamily="34" charset="0"/>
            <a:cs typeface="Segoe UI Semibold" panose="020B0702040204020203" pitchFamily="34" charset="0"/>
          </a:endParaRPr>
        </a:p>
      </dsp:txBody>
      <dsp:txXfrm>
        <a:off x="4985892" y="1959223"/>
        <a:ext cx="2156325" cy="914804"/>
      </dsp:txXfrm>
    </dsp:sp>
    <dsp:sp modelId="{9B979C08-F35E-4CC9-A78D-7F533F66E13D}">
      <dsp:nvSpPr>
        <dsp:cNvPr id="0" name=""/>
        <dsp:cNvSpPr/>
      </dsp:nvSpPr>
      <dsp:spPr>
        <a:xfrm>
          <a:off x="7517940"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049" y="2151332"/>
          <a:ext cx="530586" cy="5305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8774"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Semibold" panose="020B0702040204020203" pitchFamily="34" charset="0"/>
              <a:cs typeface="Segoe UI Semibold" panose="020B0702040204020203" pitchFamily="34" charset="0"/>
            </a:rPr>
            <a:t>Business Continuity and Disaster Recovery</a:t>
          </a:r>
        </a:p>
      </dsp:txBody>
      <dsp:txXfrm>
        <a:off x="8628774" y="1959223"/>
        <a:ext cx="2156325" cy="914804"/>
      </dsp:txXfrm>
    </dsp:sp>
    <dsp:sp modelId="{36C6CFA6-984E-4ED4-A111-67779CE75AA3}">
      <dsp:nvSpPr>
        <dsp:cNvPr id="0" name=""/>
        <dsp:cNvSpPr/>
      </dsp:nvSpPr>
      <dsp:spPr>
        <a:xfrm>
          <a:off x="232175"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284" y="3887790"/>
          <a:ext cx="530586" cy="53058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009"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Security, Governance, and Compliance</a:t>
          </a:r>
          <a:endParaRPr lang="en-US" sz="1800" kern="1200">
            <a:latin typeface="Segoe UI Semibold" panose="020B0702040204020203" pitchFamily="34" charset="0"/>
            <a:cs typeface="Segoe UI Semibold" panose="020B0702040204020203" pitchFamily="34" charset="0"/>
          </a:endParaRPr>
        </a:p>
      </dsp:txBody>
      <dsp:txXfrm>
        <a:off x="1343009" y="3695681"/>
        <a:ext cx="2156325" cy="914804"/>
      </dsp:txXfrm>
    </dsp:sp>
    <dsp:sp modelId="{1F9DE0C6-9A47-4519-86E1-464AEE583F9D}">
      <dsp:nvSpPr>
        <dsp:cNvPr id="0" name=""/>
        <dsp:cNvSpPr/>
      </dsp:nvSpPr>
      <dsp:spPr>
        <a:xfrm>
          <a:off x="3875057"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166" y="3887790"/>
          <a:ext cx="530586" cy="53058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5892"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Platform Automation and DevOps</a:t>
          </a:r>
          <a:endParaRPr lang="en-US" sz="1800" kern="1200">
            <a:latin typeface="Segoe UI Semibold" panose="020B0702040204020203" pitchFamily="34" charset="0"/>
            <a:cs typeface="Segoe UI Semibold" panose="020B0702040204020203" pitchFamily="34" charset="0"/>
          </a:endParaRPr>
        </a:p>
      </dsp:txBody>
      <dsp:txXfrm>
        <a:off x="4985892" y="3695681"/>
        <a:ext cx="2156325" cy="9148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175"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284" y="414875"/>
          <a:ext cx="530586" cy="530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009"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Enterprise Enrolment and Azure AD Tenants</a:t>
          </a:r>
          <a:endParaRPr lang="en-US" sz="1800" kern="1200">
            <a:latin typeface="Segoe UI Semibold" panose="020B0702040204020203" pitchFamily="34" charset="0"/>
            <a:cs typeface="Segoe UI Semibold" panose="020B0702040204020203" pitchFamily="34" charset="0"/>
          </a:endParaRPr>
        </a:p>
      </dsp:txBody>
      <dsp:txXfrm>
        <a:off x="1343009" y="222766"/>
        <a:ext cx="2156325" cy="914804"/>
      </dsp:txXfrm>
    </dsp:sp>
    <dsp:sp modelId="{7ED0A2F5-F723-49EF-A5A7-3C77B4FB6A4F}">
      <dsp:nvSpPr>
        <dsp:cNvPr id="0" name=""/>
        <dsp:cNvSpPr/>
      </dsp:nvSpPr>
      <dsp:spPr>
        <a:xfrm>
          <a:off x="3875057"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166" y="414875"/>
          <a:ext cx="530586" cy="530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5892"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Identity and Access Management</a:t>
          </a:r>
          <a:endParaRPr lang="en-US" sz="1800" kern="1200">
            <a:latin typeface="Segoe UI Semibold" panose="020B0702040204020203" pitchFamily="34" charset="0"/>
            <a:cs typeface="Segoe UI Semibold" panose="020B0702040204020203" pitchFamily="34" charset="0"/>
          </a:endParaRPr>
        </a:p>
      </dsp:txBody>
      <dsp:txXfrm>
        <a:off x="4985892" y="222766"/>
        <a:ext cx="2156325" cy="914804"/>
      </dsp:txXfrm>
    </dsp:sp>
    <dsp:sp modelId="{44DF07C3-9084-4F2E-B582-EBC0D0AD4A40}">
      <dsp:nvSpPr>
        <dsp:cNvPr id="0" name=""/>
        <dsp:cNvSpPr/>
      </dsp:nvSpPr>
      <dsp:spPr>
        <a:xfrm>
          <a:off x="7517940"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049" y="414875"/>
          <a:ext cx="530586" cy="530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8774"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Group and Subscription Organisation</a:t>
          </a:r>
          <a:endParaRPr lang="en-US" sz="1800" kern="1200">
            <a:latin typeface="Segoe UI Semibold" panose="020B0702040204020203" pitchFamily="34" charset="0"/>
            <a:cs typeface="Segoe UI Semibold" panose="020B0702040204020203" pitchFamily="34" charset="0"/>
          </a:endParaRPr>
        </a:p>
      </dsp:txBody>
      <dsp:txXfrm>
        <a:off x="8628774" y="222766"/>
        <a:ext cx="2156325" cy="914804"/>
      </dsp:txXfrm>
    </dsp:sp>
    <dsp:sp modelId="{D36B881B-03CF-4516-BF77-6A0D0DDE8AAA}">
      <dsp:nvSpPr>
        <dsp:cNvPr id="0" name=""/>
        <dsp:cNvSpPr/>
      </dsp:nvSpPr>
      <dsp:spPr>
        <a:xfrm>
          <a:off x="232175"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284" y="2151332"/>
          <a:ext cx="530586" cy="530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009"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Network Topology and Connectivity</a:t>
          </a:r>
          <a:endParaRPr lang="en-US" sz="1800" kern="1200">
            <a:latin typeface="Segoe UI Semibold" panose="020B0702040204020203" pitchFamily="34" charset="0"/>
            <a:cs typeface="Segoe UI Semibold" panose="020B0702040204020203" pitchFamily="34" charset="0"/>
          </a:endParaRPr>
        </a:p>
      </dsp:txBody>
      <dsp:txXfrm>
        <a:off x="1343009" y="1959223"/>
        <a:ext cx="2156325" cy="914804"/>
      </dsp:txXfrm>
    </dsp:sp>
    <dsp:sp modelId="{DF4E098E-F011-422D-8964-85E7B23E1DA7}">
      <dsp:nvSpPr>
        <dsp:cNvPr id="0" name=""/>
        <dsp:cNvSpPr/>
      </dsp:nvSpPr>
      <dsp:spPr>
        <a:xfrm>
          <a:off x="3875057"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166" y="2151332"/>
          <a:ext cx="530586" cy="5305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5892"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and Monitoring</a:t>
          </a:r>
          <a:endParaRPr lang="en-US" sz="1800" kern="1200">
            <a:latin typeface="Segoe UI Semibold" panose="020B0702040204020203" pitchFamily="34" charset="0"/>
            <a:cs typeface="Segoe UI Semibold" panose="020B0702040204020203" pitchFamily="34" charset="0"/>
          </a:endParaRPr>
        </a:p>
      </dsp:txBody>
      <dsp:txXfrm>
        <a:off x="4985892" y="1959223"/>
        <a:ext cx="2156325" cy="914804"/>
      </dsp:txXfrm>
    </dsp:sp>
    <dsp:sp modelId="{9B979C08-F35E-4CC9-A78D-7F533F66E13D}">
      <dsp:nvSpPr>
        <dsp:cNvPr id="0" name=""/>
        <dsp:cNvSpPr/>
      </dsp:nvSpPr>
      <dsp:spPr>
        <a:xfrm>
          <a:off x="7517940"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049" y="2151332"/>
          <a:ext cx="530586" cy="5305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8774"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Semibold" panose="020B0702040204020203" pitchFamily="34" charset="0"/>
              <a:cs typeface="Segoe UI Semibold" panose="020B0702040204020203" pitchFamily="34" charset="0"/>
            </a:rPr>
            <a:t>Business Continuity and Disaster Recovery</a:t>
          </a:r>
        </a:p>
      </dsp:txBody>
      <dsp:txXfrm>
        <a:off x="8628774" y="1959223"/>
        <a:ext cx="2156325" cy="914804"/>
      </dsp:txXfrm>
    </dsp:sp>
    <dsp:sp modelId="{36C6CFA6-984E-4ED4-A111-67779CE75AA3}">
      <dsp:nvSpPr>
        <dsp:cNvPr id="0" name=""/>
        <dsp:cNvSpPr/>
      </dsp:nvSpPr>
      <dsp:spPr>
        <a:xfrm>
          <a:off x="232175"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284" y="3887790"/>
          <a:ext cx="530586" cy="53058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009"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Security, Governance, and Compliance</a:t>
          </a:r>
          <a:endParaRPr lang="en-US" sz="1800" kern="1200">
            <a:latin typeface="Segoe UI Semibold" panose="020B0702040204020203" pitchFamily="34" charset="0"/>
            <a:cs typeface="Segoe UI Semibold" panose="020B0702040204020203" pitchFamily="34" charset="0"/>
          </a:endParaRPr>
        </a:p>
      </dsp:txBody>
      <dsp:txXfrm>
        <a:off x="1343009" y="3695681"/>
        <a:ext cx="2156325" cy="914804"/>
      </dsp:txXfrm>
    </dsp:sp>
    <dsp:sp modelId="{1F9DE0C6-9A47-4519-86E1-464AEE583F9D}">
      <dsp:nvSpPr>
        <dsp:cNvPr id="0" name=""/>
        <dsp:cNvSpPr/>
      </dsp:nvSpPr>
      <dsp:spPr>
        <a:xfrm>
          <a:off x="3875057"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166" y="3887790"/>
          <a:ext cx="530586" cy="53058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5892"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Platform Automation and DevOps</a:t>
          </a:r>
          <a:endParaRPr lang="en-US" sz="1800" kern="1200">
            <a:latin typeface="Segoe UI Semibold" panose="020B0702040204020203" pitchFamily="34" charset="0"/>
            <a:cs typeface="Segoe UI Semibold" panose="020B0702040204020203" pitchFamily="34" charset="0"/>
          </a:endParaRPr>
        </a:p>
      </dsp:txBody>
      <dsp:txXfrm>
        <a:off x="4985892" y="3695681"/>
        <a:ext cx="2156325" cy="914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latin typeface="Segoe UI "/>
            </a:rPr>
            <a:t>Subscription Democratization</a:t>
          </a:r>
          <a:endParaRPr lang="en-US" sz="1800" kern="1200">
            <a:latin typeface="Segoe UI "/>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latin typeface="Segoe UI "/>
            </a:rPr>
            <a:t>Policy-Driven Governance</a:t>
          </a:r>
          <a:endParaRPr lang="en-US" sz="1800" kern="1200">
            <a:latin typeface="Segoe UI "/>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latin typeface="Segoe UI "/>
            </a:rPr>
            <a:t>Single Control and Management Plane</a:t>
          </a:r>
          <a:endParaRPr lang="en-US" sz="1800" kern="1200">
            <a:latin typeface="Segoe UI "/>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latin typeface="Segoe UI "/>
            </a:rPr>
            <a:t>Application-Centric and Archetype-Neutral </a:t>
          </a:r>
          <a:endParaRPr lang="en-US" sz="1800" kern="1200">
            <a:latin typeface="Segoe UI "/>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latin typeface="Segoe UI "/>
            </a:rPr>
            <a:t>Azure Native Design and Platform Roadmap Alignment</a:t>
          </a:r>
          <a:endParaRPr lang="en-US" sz="1800" kern="1200">
            <a:latin typeface="Segoe UI "/>
          </a:endParaRPr>
        </a:p>
      </dsp:txBody>
      <dsp:txXfrm>
        <a:off x="929079" y="4025763"/>
        <a:ext cx="4290620" cy="804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175"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284" y="414875"/>
          <a:ext cx="530586" cy="530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009"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a:cs typeface="Segoe UI Semibold"/>
            </a:rPr>
            <a:t>Enterprise Enrolment and Azure AD Tenants</a:t>
          </a:r>
          <a:endParaRPr lang="en-US" sz="1800" kern="1200">
            <a:latin typeface="Segoe UI Semibold"/>
            <a:cs typeface="Segoe UI Semibold"/>
          </a:endParaRPr>
        </a:p>
      </dsp:txBody>
      <dsp:txXfrm>
        <a:off x="1343009" y="222766"/>
        <a:ext cx="2156325" cy="914804"/>
      </dsp:txXfrm>
    </dsp:sp>
    <dsp:sp modelId="{7ED0A2F5-F723-49EF-A5A7-3C77B4FB6A4F}">
      <dsp:nvSpPr>
        <dsp:cNvPr id="0" name=""/>
        <dsp:cNvSpPr/>
      </dsp:nvSpPr>
      <dsp:spPr>
        <a:xfrm>
          <a:off x="3875057"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166" y="414875"/>
          <a:ext cx="530586" cy="530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5892"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a:cs typeface="Segoe UI Semibold"/>
            </a:rPr>
            <a:t>Identity and Access Management</a:t>
          </a:r>
          <a:endParaRPr lang="en-US" sz="1800" kern="1200">
            <a:latin typeface="Segoe UI Semibold"/>
            <a:cs typeface="Segoe UI Semibold"/>
          </a:endParaRPr>
        </a:p>
      </dsp:txBody>
      <dsp:txXfrm>
        <a:off x="4985892" y="222766"/>
        <a:ext cx="2156325" cy="914804"/>
      </dsp:txXfrm>
    </dsp:sp>
    <dsp:sp modelId="{44DF07C3-9084-4F2E-B582-EBC0D0AD4A40}">
      <dsp:nvSpPr>
        <dsp:cNvPr id="0" name=""/>
        <dsp:cNvSpPr/>
      </dsp:nvSpPr>
      <dsp:spPr>
        <a:xfrm>
          <a:off x="7517940"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049" y="414875"/>
          <a:ext cx="530586" cy="530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8774"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a:cs typeface="Segoe UI Semibold"/>
            </a:rPr>
            <a:t>Management Group and Subscription Organisation</a:t>
          </a:r>
          <a:endParaRPr lang="en-US" sz="1800" kern="1200">
            <a:latin typeface="Segoe UI Semibold"/>
            <a:cs typeface="Segoe UI Semibold"/>
          </a:endParaRPr>
        </a:p>
      </dsp:txBody>
      <dsp:txXfrm>
        <a:off x="8628774" y="222766"/>
        <a:ext cx="2156325" cy="914804"/>
      </dsp:txXfrm>
    </dsp:sp>
    <dsp:sp modelId="{D36B881B-03CF-4516-BF77-6A0D0DDE8AAA}">
      <dsp:nvSpPr>
        <dsp:cNvPr id="0" name=""/>
        <dsp:cNvSpPr/>
      </dsp:nvSpPr>
      <dsp:spPr>
        <a:xfrm>
          <a:off x="232175"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284" y="2151332"/>
          <a:ext cx="530586" cy="530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009"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a:cs typeface="Segoe UI Semibold"/>
            </a:rPr>
            <a:t>Network Topology and Connectivity</a:t>
          </a:r>
          <a:endParaRPr lang="en-US" sz="1800" kern="1200">
            <a:latin typeface="Segoe UI Semibold"/>
            <a:cs typeface="Segoe UI Semibold"/>
          </a:endParaRPr>
        </a:p>
      </dsp:txBody>
      <dsp:txXfrm>
        <a:off x="1343009" y="1959223"/>
        <a:ext cx="2156325" cy="914804"/>
      </dsp:txXfrm>
    </dsp:sp>
    <dsp:sp modelId="{DF4E098E-F011-422D-8964-85E7B23E1DA7}">
      <dsp:nvSpPr>
        <dsp:cNvPr id="0" name=""/>
        <dsp:cNvSpPr/>
      </dsp:nvSpPr>
      <dsp:spPr>
        <a:xfrm>
          <a:off x="3875057"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166" y="2151332"/>
          <a:ext cx="530586" cy="5305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5892"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a:cs typeface="Segoe UI Semibold"/>
            </a:rPr>
            <a:t>Management and Monitoring</a:t>
          </a:r>
          <a:endParaRPr lang="en-US" sz="1800" kern="1200">
            <a:latin typeface="Segoe UI Semibold"/>
            <a:cs typeface="Segoe UI Semibold"/>
          </a:endParaRPr>
        </a:p>
      </dsp:txBody>
      <dsp:txXfrm>
        <a:off x="4985892" y="1959223"/>
        <a:ext cx="2156325" cy="914804"/>
      </dsp:txXfrm>
    </dsp:sp>
    <dsp:sp modelId="{9B979C08-F35E-4CC9-A78D-7F533F66E13D}">
      <dsp:nvSpPr>
        <dsp:cNvPr id="0" name=""/>
        <dsp:cNvSpPr/>
      </dsp:nvSpPr>
      <dsp:spPr>
        <a:xfrm>
          <a:off x="7517940"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049" y="2151332"/>
          <a:ext cx="530586" cy="5305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8774"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Semibold"/>
              <a:cs typeface="Segoe UI Semibold"/>
            </a:rPr>
            <a:t>Business Continuity and Disaster Recovery</a:t>
          </a:r>
        </a:p>
      </dsp:txBody>
      <dsp:txXfrm>
        <a:off x="8628774" y="1959223"/>
        <a:ext cx="2156325" cy="914804"/>
      </dsp:txXfrm>
    </dsp:sp>
    <dsp:sp modelId="{36C6CFA6-984E-4ED4-A111-67779CE75AA3}">
      <dsp:nvSpPr>
        <dsp:cNvPr id="0" name=""/>
        <dsp:cNvSpPr/>
      </dsp:nvSpPr>
      <dsp:spPr>
        <a:xfrm>
          <a:off x="232175"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284" y="3887790"/>
          <a:ext cx="530586" cy="53058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009"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a:cs typeface="Segoe UI Semibold"/>
            </a:rPr>
            <a:t>Security, Governance, and Compliance</a:t>
          </a:r>
          <a:endParaRPr lang="en-US" sz="1800" kern="1200">
            <a:latin typeface="Segoe UI Semibold"/>
            <a:cs typeface="Segoe UI Semibold"/>
          </a:endParaRPr>
        </a:p>
      </dsp:txBody>
      <dsp:txXfrm>
        <a:off x="1343009" y="3695681"/>
        <a:ext cx="2156325" cy="914804"/>
      </dsp:txXfrm>
    </dsp:sp>
    <dsp:sp modelId="{1F9DE0C6-9A47-4519-86E1-464AEE583F9D}">
      <dsp:nvSpPr>
        <dsp:cNvPr id="0" name=""/>
        <dsp:cNvSpPr/>
      </dsp:nvSpPr>
      <dsp:spPr>
        <a:xfrm>
          <a:off x="3875057"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166" y="3887790"/>
          <a:ext cx="530586" cy="53058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5892"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a:cs typeface="Segoe UI Semibold"/>
            </a:rPr>
            <a:t>Platform Automation and DevOps</a:t>
          </a:r>
          <a:endParaRPr lang="en-US" sz="1800" kern="1200">
            <a:latin typeface="Segoe UI Semibold"/>
            <a:cs typeface="Segoe UI Semibold"/>
          </a:endParaRPr>
        </a:p>
      </dsp:txBody>
      <dsp:txXfrm>
        <a:off x="4985892" y="3695681"/>
        <a:ext cx="2156325" cy="9148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175"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284" y="414875"/>
          <a:ext cx="530586" cy="530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009"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Enterprise Enrolment and Azure AD Tenants</a:t>
          </a:r>
          <a:endParaRPr lang="en-US" sz="1800" kern="1200">
            <a:latin typeface="Segoe UI Semibold" panose="020B0702040204020203" pitchFamily="34" charset="0"/>
            <a:cs typeface="Segoe UI Semibold" panose="020B0702040204020203" pitchFamily="34" charset="0"/>
          </a:endParaRPr>
        </a:p>
      </dsp:txBody>
      <dsp:txXfrm>
        <a:off x="1343009" y="222766"/>
        <a:ext cx="2156325" cy="914804"/>
      </dsp:txXfrm>
    </dsp:sp>
    <dsp:sp modelId="{7ED0A2F5-F723-49EF-A5A7-3C77B4FB6A4F}">
      <dsp:nvSpPr>
        <dsp:cNvPr id="0" name=""/>
        <dsp:cNvSpPr/>
      </dsp:nvSpPr>
      <dsp:spPr>
        <a:xfrm>
          <a:off x="3875057"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166" y="414875"/>
          <a:ext cx="530586" cy="530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5892"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Identity and Access Management</a:t>
          </a:r>
          <a:endParaRPr lang="en-US" sz="1800" kern="1200">
            <a:latin typeface="Segoe UI Semibold" panose="020B0702040204020203" pitchFamily="34" charset="0"/>
            <a:cs typeface="Segoe UI Semibold" panose="020B0702040204020203" pitchFamily="34" charset="0"/>
          </a:endParaRPr>
        </a:p>
      </dsp:txBody>
      <dsp:txXfrm>
        <a:off x="4985892" y="222766"/>
        <a:ext cx="2156325" cy="914804"/>
      </dsp:txXfrm>
    </dsp:sp>
    <dsp:sp modelId="{44DF07C3-9084-4F2E-B582-EBC0D0AD4A40}">
      <dsp:nvSpPr>
        <dsp:cNvPr id="0" name=""/>
        <dsp:cNvSpPr/>
      </dsp:nvSpPr>
      <dsp:spPr>
        <a:xfrm>
          <a:off x="7517940"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049" y="414875"/>
          <a:ext cx="530586" cy="530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8774"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Group and Subscription Organisation</a:t>
          </a:r>
          <a:endParaRPr lang="en-US" sz="1800" kern="1200">
            <a:latin typeface="Segoe UI Semibold" panose="020B0702040204020203" pitchFamily="34" charset="0"/>
            <a:cs typeface="Segoe UI Semibold" panose="020B0702040204020203" pitchFamily="34" charset="0"/>
          </a:endParaRPr>
        </a:p>
      </dsp:txBody>
      <dsp:txXfrm>
        <a:off x="8628774" y="222766"/>
        <a:ext cx="2156325" cy="914804"/>
      </dsp:txXfrm>
    </dsp:sp>
    <dsp:sp modelId="{D36B881B-03CF-4516-BF77-6A0D0DDE8AAA}">
      <dsp:nvSpPr>
        <dsp:cNvPr id="0" name=""/>
        <dsp:cNvSpPr/>
      </dsp:nvSpPr>
      <dsp:spPr>
        <a:xfrm>
          <a:off x="232175"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284" y="2151332"/>
          <a:ext cx="530586" cy="530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009"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Network Topology and Connectivity</a:t>
          </a:r>
          <a:endParaRPr lang="en-US" sz="1800" kern="1200">
            <a:latin typeface="Segoe UI Semibold" panose="020B0702040204020203" pitchFamily="34" charset="0"/>
            <a:cs typeface="Segoe UI Semibold" panose="020B0702040204020203" pitchFamily="34" charset="0"/>
          </a:endParaRPr>
        </a:p>
      </dsp:txBody>
      <dsp:txXfrm>
        <a:off x="1343009" y="1959223"/>
        <a:ext cx="2156325" cy="914804"/>
      </dsp:txXfrm>
    </dsp:sp>
    <dsp:sp modelId="{DF4E098E-F011-422D-8964-85E7B23E1DA7}">
      <dsp:nvSpPr>
        <dsp:cNvPr id="0" name=""/>
        <dsp:cNvSpPr/>
      </dsp:nvSpPr>
      <dsp:spPr>
        <a:xfrm>
          <a:off x="3875057"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166" y="2151332"/>
          <a:ext cx="530586" cy="5305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5892"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and Monitoring</a:t>
          </a:r>
          <a:endParaRPr lang="en-US" sz="1800" kern="1200">
            <a:latin typeface="Segoe UI Semibold" panose="020B0702040204020203" pitchFamily="34" charset="0"/>
            <a:cs typeface="Segoe UI Semibold" panose="020B0702040204020203" pitchFamily="34" charset="0"/>
          </a:endParaRPr>
        </a:p>
      </dsp:txBody>
      <dsp:txXfrm>
        <a:off x="4985892" y="1959223"/>
        <a:ext cx="2156325" cy="914804"/>
      </dsp:txXfrm>
    </dsp:sp>
    <dsp:sp modelId="{9B979C08-F35E-4CC9-A78D-7F533F66E13D}">
      <dsp:nvSpPr>
        <dsp:cNvPr id="0" name=""/>
        <dsp:cNvSpPr/>
      </dsp:nvSpPr>
      <dsp:spPr>
        <a:xfrm>
          <a:off x="7517940"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049" y="2151332"/>
          <a:ext cx="530586" cy="5305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8774"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Semibold" panose="020B0702040204020203" pitchFamily="34" charset="0"/>
              <a:cs typeface="Segoe UI Semibold" panose="020B0702040204020203" pitchFamily="34" charset="0"/>
            </a:rPr>
            <a:t>Business Continuity and Disaster Recovery</a:t>
          </a:r>
        </a:p>
      </dsp:txBody>
      <dsp:txXfrm>
        <a:off x="8628774" y="1959223"/>
        <a:ext cx="2156325" cy="914804"/>
      </dsp:txXfrm>
    </dsp:sp>
    <dsp:sp modelId="{36C6CFA6-984E-4ED4-A111-67779CE75AA3}">
      <dsp:nvSpPr>
        <dsp:cNvPr id="0" name=""/>
        <dsp:cNvSpPr/>
      </dsp:nvSpPr>
      <dsp:spPr>
        <a:xfrm>
          <a:off x="232175"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284" y="3887790"/>
          <a:ext cx="530586" cy="53058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009"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Security, Governance, and Compliance</a:t>
          </a:r>
          <a:endParaRPr lang="en-US" sz="1800" kern="1200">
            <a:latin typeface="Segoe UI Semibold" panose="020B0702040204020203" pitchFamily="34" charset="0"/>
            <a:cs typeface="Segoe UI Semibold" panose="020B0702040204020203" pitchFamily="34" charset="0"/>
          </a:endParaRPr>
        </a:p>
      </dsp:txBody>
      <dsp:txXfrm>
        <a:off x="1343009" y="3695681"/>
        <a:ext cx="2156325" cy="914804"/>
      </dsp:txXfrm>
    </dsp:sp>
    <dsp:sp modelId="{1F9DE0C6-9A47-4519-86E1-464AEE583F9D}">
      <dsp:nvSpPr>
        <dsp:cNvPr id="0" name=""/>
        <dsp:cNvSpPr/>
      </dsp:nvSpPr>
      <dsp:spPr>
        <a:xfrm>
          <a:off x="3875057"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166" y="3887790"/>
          <a:ext cx="530586" cy="53058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5892"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Platform Automation and DevOps</a:t>
          </a:r>
          <a:endParaRPr lang="en-US" sz="1800" kern="1200">
            <a:latin typeface="Segoe UI Semibold" panose="020B0702040204020203" pitchFamily="34" charset="0"/>
            <a:cs typeface="Segoe UI Semibold" panose="020B0702040204020203" pitchFamily="34" charset="0"/>
          </a:endParaRPr>
        </a:p>
      </dsp:txBody>
      <dsp:txXfrm>
        <a:off x="4985892" y="3695681"/>
        <a:ext cx="2156325" cy="9148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175"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284" y="414875"/>
          <a:ext cx="530586" cy="530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009"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Enterprise Enrolment and Azure AD Tenants</a:t>
          </a:r>
          <a:endParaRPr lang="en-US" sz="1800" kern="1200">
            <a:latin typeface="Segoe UI Semibold" panose="020B0702040204020203" pitchFamily="34" charset="0"/>
            <a:cs typeface="Segoe UI Semibold" panose="020B0702040204020203" pitchFamily="34" charset="0"/>
          </a:endParaRPr>
        </a:p>
      </dsp:txBody>
      <dsp:txXfrm>
        <a:off x="1343009" y="222766"/>
        <a:ext cx="2156325" cy="914804"/>
      </dsp:txXfrm>
    </dsp:sp>
    <dsp:sp modelId="{7ED0A2F5-F723-49EF-A5A7-3C77B4FB6A4F}">
      <dsp:nvSpPr>
        <dsp:cNvPr id="0" name=""/>
        <dsp:cNvSpPr/>
      </dsp:nvSpPr>
      <dsp:spPr>
        <a:xfrm>
          <a:off x="3875057"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166" y="414875"/>
          <a:ext cx="530586" cy="530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5892"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Identity and Access Management</a:t>
          </a:r>
          <a:endParaRPr lang="en-US" sz="1800" kern="1200">
            <a:latin typeface="Segoe UI Semibold" panose="020B0702040204020203" pitchFamily="34" charset="0"/>
            <a:cs typeface="Segoe UI Semibold" panose="020B0702040204020203" pitchFamily="34" charset="0"/>
          </a:endParaRPr>
        </a:p>
      </dsp:txBody>
      <dsp:txXfrm>
        <a:off x="4985892" y="222766"/>
        <a:ext cx="2156325" cy="914804"/>
      </dsp:txXfrm>
    </dsp:sp>
    <dsp:sp modelId="{44DF07C3-9084-4F2E-B582-EBC0D0AD4A40}">
      <dsp:nvSpPr>
        <dsp:cNvPr id="0" name=""/>
        <dsp:cNvSpPr/>
      </dsp:nvSpPr>
      <dsp:spPr>
        <a:xfrm>
          <a:off x="7517940"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049" y="414875"/>
          <a:ext cx="530586" cy="530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8774"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Group and Subscription Organisation</a:t>
          </a:r>
          <a:endParaRPr lang="en-US" sz="1800" kern="1200">
            <a:latin typeface="Segoe UI Semibold" panose="020B0702040204020203" pitchFamily="34" charset="0"/>
            <a:cs typeface="Segoe UI Semibold" panose="020B0702040204020203" pitchFamily="34" charset="0"/>
          </a:endParaRPr>
        </a:p>
      </dsp:txBody>
      <dsp:txXfrm>
        <a:off x="8628774" y="222766"/>
        <a:ext cx="2156325" cy="914804"/>
      </dsp:txXfrm>
    </dsp:sp>
    <dsp:sp modelId="{D36B881B-03CF-4516-BF77-6A0D0DDE8AAA}">
      <dsp:nvSpPr>
        <dsp:cNvPr id="0" name=""/>
        <dsp:cNvSpPr/>
      </dsp:nvSpPr>
      <dsp:spPr>
        <a:xfrm>
          <a:off x="232175"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284" y="2151332"/>
          <a:ext cx="530586" cy="530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009"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Network Topology and Connectivity</a:t>
          </a:r>
          <a:endParaRPr lang="en-US" sz="1800" kern="1200">
            <a:latin typeface="Segoe UI Semibold" panose="020B0702040204020203" pitchFamily="34" charset="0"/>
            <a:cs typeface="Segoe UI Semibold" panose="020B0702040204020203" pitchFamily="34" charset="0"/>
          </a:endParaRPr>
        </a:p>
      </dsp:txBody>
      <dsp:txXfrm>
        <a:off x="1343009" y="1959223"/>
        <a:ext cx="2156325" cy="914804"/>
      </dsp:txXfrm>
    </dsp:sp>
    <dsp:sp modelId="{DF4E098E-F011-422D-8964-85E7B23E1DA7}">
      <dsp:nvSpPr>
        <dsp:cNvPr id="0" name=""/>
        <dsp:cNvSpPr/>
      </dsp:nvSpPr>
      <dsp:spPr>
        <a:xfrm>
          <a:off x="3875057"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166" y="2151332"/>
          <a:ext cx="530586" cy="5305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5892"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and Monitoring</a:t>
          </a:r>
          <a:endParaRPr lang="en-US" sz="1800" kern="1200">
            <a:latin typeface="Segoe UI Semibold" panose="020B0702040204020203" pitchFamily="34" charset="0"/>
            <a:cs typeface="Segoe UI Semibold" panose="020B0702040204020203" pitchFamily="34" charset="0"/>
          </a:endParaRPr>
        </a:p>
      </dsp:txBody>
      <dsp:txXfrm>
        <a:off x="4985892" y="1959223"/>
        <a:ext cx="2156325" cy="914804"/>
      </dsp:txXfrm>
    </dsp:sp>
    <dsp:sp modelId="{9B979C08-F35E-4CC9-A78D-7F533F66E13D}">
      <dsp:nvSpPr>
        <dsp:cNvPr id="0" name=""/>
        <dsp:cNvSpPr/>
      </dsp:nvSpPr>
      <dsp:spPr>
        <a:xfrm>
          <a:off x="7517940"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049" y="2151332"/>
          <a:ext cx="530586" cy="5305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8774"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Semibold" panose="020B0702040204020203" pitchFamily="34" charset="0"/>
              <a:cs typeface="Segoe UI Semibold" panose="020B0702040204020203" pitchFamily="34" charset="0"/>
            </a:rPr>
            <a:t>Business Continuity and Disaster Recovery</a:t>
          </a:r>
        </a:p>
      </dsp:txBody>
      <dsp:txXfrm>
        <a:off x="8628774" y="1959223"/>
        <a:ext cx="2156325" cy="914804"/>
      </dsp:txXfrm>
    </dsp:sp>
    <dsp:sp modelId="{36C6CFA6-984E-4ED4-A111-67779CE75AA3}">
      <dsp:nvSpPr>
        <dsp:cNvPr id="0" name=""/>
        <dsp:cNvSpPr/>
      </dsp:nvSpPr>
      <dsp:spPr>
        <a:xfrm>
          <a:off x="232175"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284" y="3887790"/>
          <a:ext cx="530586" cy="53058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009"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Security, Governance, and Compliance</a:t>
          </a:r>
          <a:endParaRPr lang="en-US" sz="1800" kern="1200">
            <a:latin typeface="Segoe UI Semibold" panose="020B0702040204020203" pitchFamily="34" charset="0"/>
            <a:cs typeface="Segoe UI Semibold" panose="020B0702040204020203" pitchFamily="34" charset="0"/>
          </a:endParaRPr>
        </a:p>
      </dsp:txBody>
      <dsp:txXfrm>
        <a:off x="1343009" y="3695681"/>
        <a:ext cx="2156325" cy="914804"/>
      </dsp:txXfrm>
    </dsp:sp>
    <dsp:sp modelId="{1F9DE0C6-9A47-4519-86E1-464AEE583F9D}">
      <dsp:nvSpPr>
        <dsp:cNvPr id="0" name=""/>
        <dsp:cNvSpPr/>
      </dsp:nvSpPr>
      <dsp:spPr>
        <a:xfrm>
          <a:off x="3875057"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166" y="3887790"/>
          <a:ext cx="530586" cy="53058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5892"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Platform Automation and DevOps</a:t>
          </a:r>
          <a:endParaRPr lang="en-US" sz="1800" kern="1200">
            <a:latin typeface="Segoe UI Semibold" panose="020B0702040204020203" pitchFamily="34" charset="0"/>
            <a:cs typeface="Segoe UI Semibold" panose="020B0702040204020203" pitchFamily="34" charset="0"/>
          </a:endParaRPr>
        </a:p>
      </dsp:txBody>
      <dsp:txXfrm>
        <a:off x="4985892" y="3695681"/>
        <a:ext cx="2156325" cy="9148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175"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284" y="414875"/>
          <a:ext cx="530586" cy="530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009"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Enterprise Enrolment and Azure AD Tenants</a:t>
          </a:r>
          <a:endParaRPr lang="en-US" sz="1800" kern="1200">
            <a:latin typeface="Segoe UI Semibold" panose="020B0702040204020203" pitchFamily="34" charset="0"/>
            <a:cs typeface="Segoe UI Semibold" panose="020B0702040204020203" pitchFamily="34" charset="0"/>
          </a:endParaRPr>
        </a:p>
      </dsp:txBody>
      <dsp:txXfrm>
        <a:off x="1343009" y="222766"/>
        <a:ext cx="2156325" cy="914804"/>
      </dsp:txXfrm>
    </dsp:sp>
    <dsp:sp modelId="{7ED0A2F5-F723-49EF-A5A7-3C77B4FB6A4F}">
      <dsp:nvSpPr>
        <dsp:cNvPr id="0" name=""/>
        <dsp:cNvSpPr/>
      </dsp:nvSpPr>
      <dsp:spPr>
        <a:xfrm>
          <a:off x="3875057"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166" y="414875"/>
          <a:ext cx="530586" cy="530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5892"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Identity and Access Management</a:t>
          </a:r>
          <a:endParaRPr lang="en-US" sz="1800" kern="1200">
            <a:latin typeface="Segoe UI Semibold" panose="020B0702040204020203" pitchFamily="34" charset="0"/>
            <a:cs typeface="Segoe UI Semibold" panose="020B0702040204020203" pitchFamily="34" charset="0"/>
          </a:endParaRPr>
        </a:p>
      </dsp:txBody>
      <dsp:txXfrm>
        <a:off x="4985892" y="222766"/>
        <a:ext cx="2156325" cy="914804"/>
      </dsp:txXfrm>
    </dsp:sp>
    <dsp:sp modelId="{44DF07C3-9084-4F2E-B582-EBC0D0AD4A40}">
      <dsp:nvSpPr>
        <dsp:cNvPr id="0" name=""/>
        <dsp:cNvSpPr/>
      </dsp:nvSpPr>
      <dsp:spPr>
        <a:xfrm>
          <a:off x="7517940"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049" y="414875"/>
          <a:ext cx="530586" cy="530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8774"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Group and Subscription Organisation</a:t>
          </a:r>
          <a:endParaRPr lang="en-US" sz="1800" kern="1200">
            <a:latin typeface="Segoe UI Semibold" panose="020B0702040204020203" pitchFamily="34" charset="0"/>
            <a:cs typeface="Segoe UI Semibold" panose="020B0702040204020203" pitchFamily="34" charset="0"/>
          </a:endParaRPr>
        </a:p>
      </dsp:txBody>
      <dsp:txXfrm>
        <a:off x="8628774" y="222766"/>
        <a:ext cx="2156325" cy="914804"/>
      </dsp:txXfrm>
    </dsp:sp>
    <dsp:sp modelId="{D36B881B-03CF-4516-BF77-6A0D0DDE8AAA}">
      <dsp:nvSpPr>
        <dsp:cNvPr id="0" name=""/>
        <dsp:cNvSpPr/>
      </dsp:nvSpPr>
      <dsp:spPr>
        <a:xfrm>
          <a:off x="232175"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284" y="2151332"/>
          <a:ext cx="530586" cy="530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009"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Network Topology and Connectivity</a:t>
          </a:r>
          <a:endParaRPr lang="en-US" sz="1800" kern="1200">
            <a:latin typeface="Segoe UI Semibold" panose="020B0702040204020203" pitchFamily="34" charset="0"/>
            <a:cs typeface="Segoe UI Semibold" panose="020B0702040204020203" pitchFamily="34" charset="0"/>
          </a:endParaRPr>
        </a:p>
      </dsp:txBody>
      <dsp:txXfrm>
        <a:off x="1343009" y="1959223"/>
        <a:ext cx="2156325" cy="914804"/>
      </dsp:txXfrm>
    </dsp:sp>
    <dsp:sp modelId="{DF4E098E-F011-422D-8964-85E7B23E1DA7}">
      <dsp:nvSpPr>
        <dsp:cNvPr id="0" name=""/>
        <dsp:cNvSpPr/>
      </dsp:nvSpPr>
      <dsp:spPr>
        <a:xfrm>
          <a:off x="3875057"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166" y="2151332"/>
          <a:ext cx="530586" cy="5305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5892"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and Monitoring</a:t>
          </a:r>
          <a:endParaRPr lang="en-US" sz="1800" kern="1200">
            <a:latin typeface="Segoe UI Semibold" panose="020B0702040204020203" pitchFamily="34" charset="0"/>
            <a:cs typeface="Segoe UI Semibold" panose="020B0702040204020203" pitchFamily="34" charset="0"/>
          </a:endParaRPr>
        </a:p>
      </dsp:txBody>
      <dsp:txXfrm>
        <a:off x="4985892" y="1959223"/>
        <a:ext cx="2156325" cy="914804"/>
      </dsp:txXfrm>
    </dsp:sp>
    <dsp:sp modelId="{9B979C08-F35E-4CC9-A78D-7F533F66E13D}">
      <dsp:nvSpPr>
        <dsp:cNvPr id="0" name=""/>
        <dsp:cNvSpPr/>
      </dsp:nvSpPr>
      <dsp:spPr>
        <a:xfrm>
          <a:off x="7517940"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049" y="2151332"/>
          <a:ext cx="530586" cy="5305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8774"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Semibold" panose="020B0702040204020203" pitchFamily="34" charset="0"/>
              <a:cs typeface="Segoe UI Semibold" panose="020B0702040204020203" pitchFamily="34" charset="0"/>
            </a:rPr>
            <a:t>Business Continuity and Disaster Recovery</a:t>
          </a:r>
        </a:p>
      </dsp:txBody>
      <dsp:txXfrm>
        <a:off x="8628774" y="1959223"/>
        <a:ext cx="2156325" cy="914804"/>
      </dsp:txXfrm>
    </dsp:sp>
    <dsp:sp modelId="{36C6CFA6-984E-4ED4-A111-67779CE75AA3}">
      <dsp:nvSpPr>
        <dsp:cNvPr id="0" name=""/>
        <dsp:cNvSpPr/>
      </dsp:nvSpPr>
      <dsp:spPr>
        <a:xfrm>
          <a:off x="232175"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284" y="3887790"/>
          <a:ext cx="530586" cy="53058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009"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Security, Governance, and Compliance</a:t>
          </a:r>
          <a:endParaRPr lang="en-US" sz="1800" kern="1200">
            <a:latin typeface="Segoe UI Semibold" panose="020B0702040204020203" pitchFamily="34" charset="0"/>
            <a:cs typeface="Segoe UI Semibold" panose="020B0702040204020203" pitchFamily="34" charset="0"/>
          </a:endParaRPr>
        </a:p>
      </dsp:txBody>
      <dsp:txXfrm>
        <a:off x="1343009" y="3695681"/>
        <a:ext cx="2156325" cy="914804"/>
      </dsp:txXfrm>
    </dsp:sp>
    <dsp:sp modelId="{1F9DE0C6-9A47-4519-86E1-464AEE583F9D}">
      <dsp:nvSpPr>
        <dsp:cNvPr id="0" name=""/>
        <dsp:cNvSpPr/>
      </dsp:nvSpPr>
      <dsp:spPr>
        <a:xfrm>
          <a:off x="3875057"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166" y="3887790"/>
          <a:ext cx="530586" cy="53058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5892"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Platform Automation and DevOps</a:t>
          </a:r>
          <a:endParaRPr lang="en-US" sz="1800" kern="1200">
            <a:latin typeface="Segoe UI Semibold" panose="020B0702040204020203" pitchFamily="34" charset="0"/>
            <a:cs typeface="Segoe UI Semibold" panose="020B0702040204020203" pitchFamily="34" charset="0"/>
          </a:endParaRPr>
        </a:p>
      </dsp:txBody>
      <dsp:txXfrm>
        <a:off x="4985892" y="3695681"/>
        <a:ext cx="2156325" cy="9148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175"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284" y="414875"/>
          <a:ext cx="530586" cy="530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009"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Enterprise Enrolment and Azure AD Tenants</a:t>
          </a:r>
          <a:endParaRPr lang="en-US" sz="1800" kern="1200">
            <a:latin typeface="Segoe UI Semibold" panose="020B0702040204020203" pitchFamily="34" charset="0"/>
            <a:cs typeface="Segoe UI Semibold" panose="020B0702040204020203" pitchFamily="34" charset="0"/>
          </a:endParaRPr>
        </a:p>
      </dsp:txBody>
      <dsp:txXfrm>
        <a:off x="1343009" y="222766"/>
        <a:ext cx="2156325" cy="914804"/>
      </dsp:txXfrm>
    </dsp:sp>
    <dsp:sp modelId="{7ED0A2F5-F723-49EF-A5A7-3C77B4FB6A4F}">
      <dsp:nvSpPr>
        <dsp:cNvPr id="0" name=""/>
        <dsp:cNvSpPr/>
      </dsp:nvSpPr>
      <dsp:spPr>
        <a:xfrm>
          <a:off x="3875057"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166" y="414875"/>
          <a:ext cx="530586" cy="530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5892"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Identity and Access Management</a:t>
          </a:r>
          <a:endParaRPr lang="en-US" sz="1800" kern="1200">
            <a:latin typeface="Segoe UI Semibold" panose="020B0702040204020203" pitchFamily="34" charset="0"/>
            <a:cs typeface="Segoe UI Semibold" panose="020B0702040204020203" pitchFamily="34" charset="0"/>
          </a:endParaRPr>
        </a:p>
      </dsp:txBody>
      <dsp:txXfrm>
        <a:off x="4985892" y="222766"/>
        <a:ext cx="2156325" cy="914804"/>
      </dsp:txXfrm>
    </dsp:sp>
    <dsp:sp modelId="{44DF07C3-9084-4F2E-B582-EBC0D0AD4A40}">
      <dsp:nvSpPr>
        <dsp:cNvPr id="0" name=""/>
        <dsp:cNvSpPr/>
      </dsp:nvSpPr>
      <dsp:spPr>
        <a:xfrm>
          <a:off x="7517940"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049" y="414875"/>
          <a:ext cx="530586" cy="530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8774"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Group and Subscription Organisation</a:t>
          </a:r>
          <a:endParaRPr lang="en-US" sz="1800" kern="1200">
            <a:latin typeface="Segoe UI Semibold" panose="020B0702040204020203" pitchFamily="34" charset="0"/>
            <a:cs typeface="Segoe UI Semibold" panose="020B0702040204020203" pitchFamily="34" charset="0"/>
          </a:endParaRPr>
        </a:p>
      </dsp:txBody>
      <dsp:txXfrm>
        <a:off x="8628774" y="222766"/>
        <a:ext cx="2156325" cy="914804"/>
      </dsp:txXfrm>
    </dsp:sp>
    <dsp:sp modelId="{D36B881B-03CF-4516-BF77-6A0D0DDE8AAA}">
      <dsp:nvSpPr>
        <dsp:cNvPr id="0" name=""/>
        <dsp:cNvSpPr/>
      </dsp:nvSpPr>
      <dsp:spPr>
        <a:xfrm>
          <a:off x="232175"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284" y="2151332"/>
          <a:ext cx="530586" cy="530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009"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Network Topology and Connectivity</a:t>
          </a:r>
          <a:endParaRPr lang="en-US" sz="1800" kern="1200">
            <a:latin typeface="Segoe UI Semibold" panose="020B0702040204020203" pitchFamily="34" charset="0"/>
            <a:cs typeface="Segoe UI Semibold" panose="020B0702040204020203" pitchFamily="34" charset="0"/>
          </a:endParaRPr>
        </a:p>
      </dsp:txBody>
      <dsp:txXfrm>
        <a:off x="1343009" y="1959223"/>
        <a:ext cx="2156325" cy="914804"/>
      </dsp:txXfrm>
    </dsp:sp>
    <dsp:sp modelId="{DF4E098E-F011-422D-8964-85E7B23E1DA7}">
      <dsp:nvSpPr>
        <dsp:cNvPr id="0" name=""/>
        <dsp:cNvSpPr/>
      </dsp:nvSpPr>
      <dsp:spPr>
        <a:xfrm>
          <a:off x="3875057"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166" y="2151332"/>
          <a:ext cx="530586" cy="5305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5892"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and Monitoring</a:t>
          </a:r>
          <a:endParaRPr lang="en-US" sz="1800" kern="1200">
            <a:latin typeface="Segoe UI Semibold" panose="020B0702040204020203" pitchFamily="34" charset="0"/>
            <a:cs typeface="Segoe UI Semibold" panose="020B0702040204020203" pitchFamily="34" charset="0"/>
          </a:endParaRPr>
        </a:p>
      </dsp:txBody>
      <dsp:txXfrm>
        <a:off x="4985892" y="1959223"/>
        <a:ext cx="2156325" cy="914804"/>
      </dsp:txXfrm>
    </dsp:sp>
    <dsp:sp modelId="{9B979C08-F35E-4CC9-A78D-7F533F66E13D}">
      <dsp:nvSpPr>
        <dsp:cNvPr id="0" name=""/>
        <dsp:cNvSpPr/>
      </dsp:nvSpPr>
      <dsp:spPr>
        <a:xfrm>
          <a:off x="7517940"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049" y="2151332"/>
          <a:ext cx="530586" cy="5305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8774"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Semibold" panose="020B0702040204020203" pitchFamily="34" charset="0"/>
              <a:cs typeface="Segoe UI Semibold" panose="020B0702040204020203" pitchFamily="34" charset="0"/>
            </a:rPr>
            <a:t>Business Continuity and Disaster Recovery</a:t>
          </a:r>
        </a:p>
      </dsp:txBody>
      <dsp:txXfrm>
        <a:off x="8628774" y="1959223"/>
        <a:ext cx="2156325" cy="914804"/>
      </dsp:txXfrm>
    </dsp:sp>
    <dsp:sp modelId="{36C6CFA6-984E-4ED4-A111-67779CE75AA3}">
      <dsp:nvSpPr>
        <dsp:cNvPr id="0" name=""/>
        <dsp:cNvSpPr/>
      </dsp:nvSpPr>
      <dsp:spPr>
        <a:xfrm>
          <a:off x="232175"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284" y="3887790"/>
          <a:ext cx="530586" cy="53058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009"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Security, Governance, and Compliance</a:t>
          </a:r>
          <a:endParaRPr lang="en-US" sz="1800" kern="1200">
            <a:latin typeface="Segoe UI Semibold" panose="020B0702040204020203" pitchFamily="34" charset="0"/>
            <a:cs typeface="Segoe UI Semibold" panose="020B0702040204020203" pitchFamily="34" charset="0"/>
          </a:endParaRPr>
        </a:p>
      </dsp:txBody>
      <dsp:txXfrm>
        <a:off x="1343009" y="3695681"/>
        <a:ext cx="2156325" cy="914804"/>
      </dsp:txXfrm>
    </dsp:sp>
    <dsp:sp modelId="{1F9DE0C6-9A47-4519-86E1-464AEE583F9D}">
      <dsp:nvSpPr>
        <dsp:cNvPr id="0" name=""/>
        <dsp:cNvSpPr/>
      </dsp:nvSpPr>
      <dsp:spPr>
        <a:xfrm>
          <a:off x="3875057"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166" y="3887790"/>
          <a:ext cx="530586" cy="53058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5892"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Platform Automation and DevOps</a:t>
          </a:r>
          <a:endParaRPr lang="en-US" sz="1800" kern="1200">
            <a:latin typeface="Segoe UI Semibold" panose="020B0702040204020203" pitchFamily="34" charset="0"/>
            <a:cs typeface="Segoe UI Semibold" panose="020B0702040204020203" pitchFamily="34" charset="0"/>
          </a:endParaRPr>
        </a:p>
      </dsp:txBody>
      <dsp:txXfrm>
        <a:off x="4985892" y="3695681"/>
        <a:ext cx="2156325" cy="9148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175"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284" y="414875"/>
          <a:ext cx="530586" cy="530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009"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Enterprise Enrolment and Azure AD Tenants</a:t>
          </a:r>
          <a:endParaRPr lang="en-US" sz="1800" kern="1200">
            <a:latin typeface="Segoe UI Semibold" panose="020B0702040204020203" pitchFamily="34" charset="0"/>
            <a:cs typeface="Segoe UI Semibold" panose="020B0702040204020203" pitchFamily="34" charset="0"/>
          </a:endParaRPr>
        </a:p>
      </dsp:txBody>
      <dsp:txXfrm>
        <a:off x="1343009" y="222766"/>
        <a:ext cx="2156325" cy="914804"/>
      </dsp:txXfrm>
    </dsp:sp>
    <dsp:sp modelId="{7ED0A2F5-F723-49EF-A5A7-3C77B4FB6A4F}">
      <dsp:nvSpPr>
        <dsp:cNvPr id="0" name=""/>
        <dsp:cNvSpPr/>
      </dsp:nvSpPr>
      <dsp:spPr>
        <a:xfrm>
          <a:off x="3875057"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166" y="414875"/>
          <a:ext cx="530586" cy="530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5892"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Identity and Access Management</a:t>
          </a:r>
          <a:endParaRPr lang="en-US" sz="1800" kern="1200">
            <a:latin typeface="Segoe UI Semibold" panose="020B0702040204020203" pitchFamily="34" charset="0"/>
            <a:cs typeface="Segoe UI Semibold" panose="020B0702040204020203" pitchFamily="34" charset="0"/>
          </a:endParaRPr>
        </a:p>
      </dsp:txBody>
      <dsp:txXfrm>
        <a:off x="4985892" y="222766"/>
        <a:ext cx="2156325" cy="914804"/>
      </dsp:txXfrm>
    </dsp:sp>
    <dsp:sp modelId="{44DF07C3-9084-4F2E-B582-EBC0D0AD4A40}">
      <dsp:nvSpPr>
        <dsp:cNvPr id="0" name=""/>
        <dsp:cNvSpPr/>
      </dsp:nvSpPr>
      <dsp:spPr>
        <a:xfrm>
          <a:off x="7517940"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049" y="414875"/>
          <a:ext cx="530586" cy="530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8774"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Group and Subscription Organisation</a:t>
          </a:r>
          <a:endParaRPr lang="en-US" sz="1800" kern="1200">
            <a:latin typeface="Segoe UI Semibold" panose="020B0702040204020203" pitchFamily="34" charset="0"/>
            <a:cs typeface="Segoe UI Semibold" panose="020B0702040204020203" pitchFamily="34" charset="0"/>
          </a:endParaRPr>
        </a:p>
      </dsp:txBody>
      <dsp:txXfrm>
        <a:off x="8628774" y="222766"/>
        <a:ext cx="2156325" cy="914804"/>
      </dsp:txXfrm>
    </dsp:sp>
    <dsp:sp modelId="{D36B881B-03CF-4516-BF77-6A0D0DDE8AAA}">
      <dsp:nvSpPr>
        <dsp:cNvPr id="0" name=""/>
        <dsp:cNvSpPr/>
      </dsp:nvSpPr>
      <dsp:spPr>
        <a:xfrm>
          <a:off x="232175"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284" y="2151332"/>
          <a:ext cx="530586" cy="530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009"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Network Topology and Connectivity</a:t>
          </a:r>
          <a:endParaRPr lang="en-US" sz="1800" kern="1200">
            <a:latin typeface="Segoe UI Semibold" panose="020B0702040204020203" pitchFamily="34" charset="0"/>
            <a:cs typeface="Segoe UI Semibold" panose="020B0702040204020203" pitchFamily="34" charset="0"/>
          </a:endParaRPr>
        </a:p>
      </dsp:txBody>
      <dsp:txXfrm>
        <a:off x="1343009" y="1959223"/>
        <a:ext cx="2156325" cy="914804"/>
      </dsp:txXfrm>
    </dsp:sp>
    <dsp:sp modelId="{DF4E098E-F011-422D-8964-85E7B23E1DA7}">
      <dsp:nvSpPr>
        <dsp:cNvPr id="0" name=""/>
        <dsp:cNvSpPr/>
      </dsp:nvSpPr>
      <dsp:spPr>
        <a:xfrm>
          <a:off x="3875057"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166" y="2151332"/>
          <a:ext cx="530586" cy="5305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5892"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and Monitoring</a:t>
          </a:r>
          <a:endParaRPr lang="en-US" sz="1800" kern="1200">
            <a:latin typeface="Segoe UI Semibold" panose="020B0702040204020203" pitchFamily="34" charset="0"/>
            <a:cs typeface="Segoe UI Semibold" panose="020B0702040204020203" pitchFamily="34" charset="0"/>
          </a:endParaRPr>
        </a:p>
      </dsp:txBody>
      <dsp:txXfrm>
        <a:off x="4985892" y="1959223"/>
        <a:ext cx="2156325" cy="914804"/>
      </dsp:txXfrm>
    </dsp:sp>
    <dsp:sp modelId="{9B979C08-F35E-4CC9-A78D-7F533F66E13D}">
      <dsp:nvSpPr>
        <dsp:cNvPr id="0" name=""/>
        <dsp:cNvSpPr/>
      </dsp:nvSpPr>
      <dsp:spPr>
        <a:xfrm>
          <a:off x="7517940"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049" y="2151332"/>
          <a:ext cx="530586" cy="5305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8774"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Semibold" panose="020B0702040204020203" pitchFamily="34" charset="0"/>
              <a:cs typeface="Segoe UI Semibold" panose="020B0702040204020203" pitchFamily="34" charset="0"/>
            </a:rPr>
            <a:t>Business Continuity and Disaster Recovery</a:t>
          </a:r>
        </a:p>
      </dsp:txBody>
      <dsp:txXfrm>
        <a:off x="8628774" y="1959223"/>
        <a:ext cx="2156325" cy="914804"/>
      </dsp:txXfrm>
    </dsp:sp>
    <dsp:sp modelId="{36C6CFA6-984E-4ED4-A111-67779CE75AA3}">
      <dsp:nvSpPr>
        <dsp:cNvPr id="0" name=""/>
        <dsp:cNvSpPr/>
      </dsp:nvSpPr>
      <dsp:spPr>
        <a:xfrm>
          <a:off x="232175"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284" y="3887790"/>
          <a:ext cx="530586" cy="53058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009"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Security, Governance, and Compliance</a:t>
          </a:r>
          <a:endParaRPr lang="en-US" sz="1800" kern="1200">
            <a:latin typeface="Segoe UI Semibold" panose="020B0702040204020203" pitchFamily="34" charset="0"/>
            <a:cs typeface="Segoe UI Semibold" panose="020B0702040204020203" pitchFamily="34" charset="0"/>
          </a:endParaRPr>
        </a:p>
      </dsp:txBody>
      <dsp:txXfrm>
        <a:off x="1343009" y="3695681"/>
        <a:ext cx="2156325" cy="914804"/>
      </dsp:txXfrm>
    </dsp:sp>
    <dsp:sp modelId="{1F9DE0C6-9A47-4519-86E1-464AEE583F9D}">
      <dsp:nvSpPr>
        <dsp:cNvPr id="0" name=""/>
        <dsp:cNvSpPr/>
      </dsp:nvSpPr>
      <dsp:spPr>
        <a:xfrm>
          <a:off x="3875057"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166" y="3887790"/>
          <a:ext cx="530586" cy="53058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5892"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Platform Automation and DevOps</a:t>
          </a:r>
          <a:endParaRPr lang="en-US" sz="1800" kern="1200">
            <a:latin typeface="Segoe UI Semibold" panose="020B0702040204020203" pitchFamily="34" charset="0"/>
            <a:cs typeface="Segoe UI Semibold" panose="020B0702040204020203" pitchFamily="34" charset="0"/>
          </a:endParaRPr>
        </a:p>
      </dsp:txBody>
      <dsp:txXfrm>
        <a:off x="4985892" y="3695681"/>
        <a:ext cx="2156325" cy="9148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32175"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24284" y="414875"/>
          <a:ext cx="530586" cy="530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343009"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Enterprise Enrolment and Azure AD Tenants</a:t>
          </a:r>
          <a:endParaRPr lang="en-US" sz="1800" kern="1200">
            <a:latin typeface="Segoe UI Semibold" panose="020B0702040204020203" pitchFamily="34" charset="0"/>
            <a:cs typeface="Segoe UI Semibold" panose="020B0702040204020203" pitchFamily="34" charset="0"/>
          </a:endParaRPr>
        </a:p>
      </dsp:txBody>
      <dsp:txXfrm>
        <a:off x="1343009" y="222766"/>
        <a:ext cx="2156325" cy="914804"/>
      </dsp:txXfrm>
    </dsp:sp>
    <dsp:sp modelId="{7ED0A2F5-F723-49EF-A5A7-3C77B4FB6A4F}">
      <dsp:nvSpPr>
        <dsp:cNvPr id="0" name=""/>
        <dsp:cNvSpPr/>
      </dsp:nvSpPr>
      <dsp:spPr>
        <a:xfrm>
          <a:off x="3875057"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067166" y="414875"/>
          <a:ext cx="530586" cy="530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4985892"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Identity and Access Management</a:t>
          </a:r>
          <a:endParaRPr lang="en-US" sz="1800" kern="1200">
            <a:latin typeface="Segoe UI Semibold" panose="020B0702040204020203" pitchFamily="34" charset="0"/>
            <a:cs typeface="Segoe UI Semibold" panose="020B0702040204020203" pitchFamily="34" charset="0"/>
          </a:endParaRPr>
        </a:p>
      </dsp:txBody>
      <dsp:txXfrm>
        <a:off x="4985892" y="222766"/>
        <a:ext cx="2156325" cy="914804"/>
      </dsp:txXfrm>
    </dsp:sp>
    <dsp:sp modelId="{44DF07C3-9084-4F2E-B582-EBC0D0AD4A40}">
      <dsp:nvSpPr>
        <dsp:cNvPr id="0" name=""/>
        <dsp:cNvSpPr/>
      </dsp:nvSpPr>
      <dsp:spPr>
        <a:xfrm>
          <a:off x="7517940" y="222766"/>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710049" y="414875"/>
          <a:ext cx="530586" cy="530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628774" y="222766"/>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Group and Subscription Organisation</a:t>
          </a:r>
          <a:endParaRPr lang="en-US" sz="1800" kern="1200">
            <a:latin typeface="Segoe UI Semibold" panose="020B0702040204020203" pitchFamily="34" charset="0"/>
            <a:cs typeface="Segoe UI Semibold" panose="020B0702040204020203" pitchFamily="34" charset="0"/>
          </a:endParaRPr>
        </a:p>
      </dsp:txBody>
      <dsp:txXfrm>
        <a:off x="8628774" y="222766"/>
        <a:ext cx="2156325" cy="914804"/>
      </dsp:txXfrm>
    </dsp:sp>
    <dsp:sp modelId="{D36B881B-03CF-4516-BF77-6A0D0DDE8AAA}">
      <dsp:nvSpPr>
        <dsp:cNvPr id="0" name=""/>
        <dsp:cNvSpPr/>
      </dsp:nvSpPr>
      <dsp:spPr>
        <a:xfrm>
          <a:off x="232175"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24284" y="2151332"/>
          <a:ext cx="530586" cy="530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343009"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Network Topology and Connectivity</a:t>
          </a:r>
          <a:endParaRPr lang="en-US" sz="1800" kern="1200">
            <a:latin typeface="Segoe UI Semibold" panose="020B0702040204020203" pitchFamily="34" charset="0"/>
            <a:cs typeface="Segoe UI Semibold" panose="020B0702040204020203" pitchFamily="34" charset="0"/>
          </a:endParaRPr>
        </a:p>
      </dsp:txBody>
      <dsp:txXfrm>
        <a:off x="1343009" y="1959223"/>
        <a:ext cx="2156325" cy="914804"/>
      </dsp:txXfrm>
    </dsp:sp>
    <dsp:sp modelId="{DF4E098E-F011-422D-8964-85E7B23E1DA7}">
      <dsp:nvSpPr>
        <dsp:cNvPr id="0" name=""/>
        <dsp:cNvSpPr/>
      </dsp:nvSpPr>
      <dsp:spPr>
        <a:xfrm>
          <a:off x="3875057"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067166" y="2151332"/>
          <a:ext cx="530586" cy="5305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4985892"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Management and Monitoring</a:t>
          </a:r>
          <a:endParaRPr lang="en-US" sz="1800" kern="1200">
            <a:latin typeface="Segoe UI Semibold" panose="020B0702040204020203" pitchFamily="34" charset="0"/>
            <a:cs typeface="Segoe UI Semibold" panose="020B0702040204020203" pitchFamily="34" charset="0"/>
          </a:endParaRPr>
        </a:p>
      </dsp:txBody>
      <dsp:txXfrm>
        <a:off x="4985892" y="1959223"/>
        <a:ext cx="2156325" cy="914804"/>
      </dsp:txXfrm>
    </dsp:sp>
    <dsp:sp modelId="{9B979C08-F35E-4CC9-A78D-7F533F66E13D}">
      <dsp:nvSpPr>
        <dsp:cNvPr id="0" name=""/>
        <dsp:cNvSpPr/>
      </dsp:nvSpPr>
      <dsp:spPr>
        <a:xfrm>
          <a:off x="7517940" y="1959223"/>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710049" y="2151332"/>
          <a:ext cx="530586" cy="5305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628774" y="1959223"/>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UI Semibold" panose="020B0702040204020203" pitchFamily="34" charset="0"/>
              <a:cs typeface="Segoe UI Semibold" panose="020B0702040204020203" pitchFamily="34" charset="0"/>
            </a:rPr>
            <a:t>Business Continuity and Disaster Recovery</a:t>
          </a:r>
        </a:p>
      </dsp:txBody>
      <dsp:txXfrm>
        <a:off x="8628774" y="1959223"/>
        <a:ext cx="2156325" cy="914804"/>
      </dsp:txXfrm>
    </dsp:sp>
    <dsp:sp modelId="{36C6CFA6-984E-4ED4-A111-67779CE75AA3}">
      <dsp:nvSpPr>
        <dsp:cNvPr id="0" name=""/>
        <dsp:cNvSpPr/>
      </dsp:nvSpPr>
      <dsp:spPr>
        <a:xfrm>
          <a:off x="232175"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24284" y="3887790"/>
          <a:ext cx="530586" cy="53058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343009"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Security, Governance, and Compliance</a:t>
          </a:r>
          <a:endParaRPr lang="en-US" sz="1800" kern="1200">
            <a:latin typeface="Segoe UI Semibold" panose="020B0702040204020203" pitchFamily="34" charset="0"/>
            <a:cs typeface="Segoe UI Semibold" panose="020B0702040204020203" pitchFamily="34" charset="0"/>
          </a:endParaRPr>
        </a:p>
      </dsp:txBody>
      <dsp:txXfrm>
        <a:off x="1343009" y="3695681"/>
        <a:ext cx="2156325" cy="914804"/>
      </dsp:txXfrm>
    </dsp:sp>
    <dsp:sp modelId="{1F9DE0C6-9A47-4519-86E1-464AEE583F9D}">
      <dsp:nvSpPr>
        <dsp:cNvPr id="0" name=""/>
        <dsp:cNvSpPr/>
      </dsp:nvSpPr>
      <dsp:spPr>
        <a:xfrm>
          <a:off x="3875057" y="3695681"/>
          <a:ext cx="914804" cy="914804"/>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067166" y="3887790"/>
          <a:ext cx="530586" cy="53058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4985892" y="3695681"/>
          <a:ext cx="2156325" cy="914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latin typeface="Segoe UI Semibold" panose="020B0702040204020203" pitchFamily="34" charset="0"/>
              <a:cs typeface="Segoe UI Semibold" panose="020B0702040204020203" pitchFamily="34" charset="0"/>
            </a:rPr>
            <a:t>Platform Automation and DevOps</a:t>
          </a:r>
          <a:endParaRPr lang="en-US" sz="1800" kern="1200">
            <a:latin typeface="Segoe UI Semibold" panose="020B0702040204020203" pitchFamily="34" charset="0"/>
            <a:cs typeface="Segoe UI Semibold" panose="020B0702040204020203" pitchFamily="34" charset="0"/>
          </a:endParaRPr>
        </a:p>
      </dsp:txBody>
      <dsp:txXfrm>
        <a:off x="4985892" y="3695681"/>
        <a:ext cx="2156325" cy="91480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22C40A-324E-4C13-B459-82A60F5A2CFD}" type="datetimeFigureOut">
              <a:rPr lang="en-US" smtClean="0"/>
              <a:t>9/8/2023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63C36-D572-4B50-8526-BFC549F5A03C}" type="slidenum">
              <a:rPr lang="en-US" smtClean="0"/>
              <a:t>‹#›</a:t>
            </a:fld>
            <a:endParaRPr lang="en-US"/>
          </a:p>
        </p:txBody>
      </p:sp>
    </p:spTree>
    <p:extLst>
      <p:ext uri="{BB962C8B-B14F-4D97-AF65-F5344CB8AC3E}">
        <p14:creationId xmlns:p14="http://schemas.microsoft.com/office/powerpoint/2010/main" val="1155120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www.splunk.com/en_us/blog/tips-and-tricks/getting-microsoft-azure-data-into-splunk.html"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docs.microsoft.com/en-us/azure/azure-monitor/alerts/itsmc-overview"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docs.microsoft.com/en-us/azure/azure-resource-manager/management/azure-subscription-service-limits" TargetMode="External"/><Relationship Id="rId2" Type="http://schemas.openxmlformats.org/officeDocument/2006/relationships/slide" Target="../slides/slide130.xml"/><Relationship Id="rId1" Type="http://schemas.openxmlformats.org/officeDocument/2006/relationships/notesMaster" Target="../notesMasters/notesMaster1.xml"/><Relationship Id="rId5" Type="http://schemas.openxmlformats.org/officeDocument/2006/relationships/hyperlink" Target="https://azure.microsoft.com/support/legal/offer-details/" TargetMode="External"/><Relationship Id="rId4" Type="http://schemas.openxmlformats.org/officeDocument/2006/relationships/hyperlink" Target="https://docs.microsoft.com/en-us/azure/active-directory/users-groups-roles/directory-service-limits-restrictions" TargetMode="Externa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docs.microsoft.com/en-us/azure/active-directory/external-identities/user-properties"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expressroute/expressroute-optimize-routing#solution-use-as-path-prependin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support/legal/offer-detail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virtual-wan/virtual-wan-route-table-portal"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azure/virtual-network/ddos-protection-overview"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support/legal/offer-detail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zure/expressroute/expressroute-howto-MACsec"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mailto:azurevnettap@microsoft.com" TargetMode="External"/><Relationship Id="rId4" Type="http://schemas.openxmlformats.org/officeDocument/2006/relationships/hyperlink" Target="https://docs.microsoft.com/en-us/azure/virtual-network/virtual-network-tap-overview"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github.com/microsoft/PL-DNS-Proxy"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azure/expressroute/expressroute-howto-MACsec"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mailto:azurevnettap@microsoft.com" TargetMode="External"/><Relationship Id="rId4" Type="http://schemas.openxmlformats.org/officeDocument/2006/relationships/hyperlink" Target="https://docs.microsoft.com/en-us/azure/virtual-network/virtual-network-tap-overview"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azure/cloud-adoption-framework/secure/"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a:p>
          <a:p>
            <a:pPr marL="171450" indent="-171450">
              <a:buFont typeface="Arial"/>
              <a:buChar char="•"/>
            </a:pPr>
            <a:r>
              <a:rPr lang="en-US" dirty="0"/>
              <a:t>Departments help to segment </a:t>
            </a:r>
            <a:r>
              <a:rPr lang="en-US" b="1" dirty="0"/>
              <a:t>costs into logical groupings and set a budget or quota at the department level</a:t>
            </a:r>
            <a:r>
              <a:rPr lang="en-US" dirty="0"/>
              <a:t>. The quota isn't firmly enforced; it's used for reporting purposes.</a:t>
            </a:r>
            <a:endParaRPr lang="en-US" dirty="0">
              <a:cs typeface="Calibri"/>
            </a:endParaRPr>
          </a:p>
          <a:p>
            <a:pPr marL="171450" indent="-171450">
              <a:buFont typeface="Arial"/>
              <a:buChar char="•"/>
            </a:pPr>
            <a:r>
              <a:rPr lang="en-US" dirty="0"/>
              <a:t>Accounts are organizational units in the Azure EA portal. They can be used to manage subscriptions and access reports.</a:t>
            </a:r>
            <a:endParaRPr lang="en-US" dirty="0">
              <a:cs typeface="Calibri"/>
            </a:endParaRPr>
          </a:p>
          <a:p>
            <a:pPr marL="171450" indent="-171450">
              <a:buFont typeface="Arial"/>
              <a:buChar char="•"/>
            </a:pPr>
            <a:r>
              <a:rPr lang="en-US" dirty="0"/>
              <a:t>Subscriptions are the smallest units in the Azure EA portal. They're containers for Azure services that are managed by a Service Administrator. This is where your organization deploys Azure services</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1151317-B2DA-4D23-8683-6006C6651D68}" type="slidenum">
              <a:rPr lang="en-US" smtClean="0"/>
              <a:t>12</a:t>
            </a:fld>
            <a:endParaRPr lang="en-US"/>
          </a:p>
        </p:txBody>
      </p:sp>
    </p:spTree>
    <p:extLst>
      <p:ext uri="{BB962C8B-B14F-4D97-AF65-F5344CB8AC3E}">
        <p14:creationId xmlns:p14="http://schemas.microsoft.com/office/powerpoint/2010/main" val="13355451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[Auditing and Monitoring]</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There is a separate module for monitoring that covers it in detail but in this section we need to talk about the auditing aspects of Enterprise Scale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Is important that landing zones are audited often to ensure the governance and policies are doing their job.</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Its also important to be able to keep an eye out for feature changes</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One security audit I recently performed the customer did not have HTTPS enable for most of the storage accounts.</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is because this feature was added in later in its lifecycle but the customer was not evolving with the platform</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is the exact type of exposure modern attacks capitalize on the get a foothold in an organization so it important to audit the cloud estate.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To help with this Enterprise Scale turn on logging across all the subscription via policy</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additional auditing concerns, Azure Security Center can be leveraged to measure policy effectiveness with the Secure Score and in the Compliance Dashboard leveraging the Azure Security Benchmarks policy</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Right now this is something that has to be turned on after the Enterprise Scale deployment but will soon be on by default</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Calibri" panose="020F0502020204030204" pitchFamily="34" charset="0"/>
                <a:cs typeface="Times New Roman" panose="02020603050405020304" pitchFamily="18" charset="0"/>
              </a:rPr>
              <a:t>Make sure the visit the Enterprise Scale logging and monitoring module for more details about the Monitoring design</a:t>
            </a:r>
            <a:endParaRPr lang="en-US" b="0"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5671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[Auditing and Monitoring]</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There is a separate module for monitoring that covers it in detail but in this section we need to talk about the auditing aspects of Enterprise Scale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Is important that landing zones are audited often to ensure the governance and policies are doing their job.</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Its also important to be able to keep an eye out for feature changes</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One security audit I recently performed the customer did not have HTTPS enable for most of the storage accounts.</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is because this feature was added in later in its lifecycle but the customer was not evolving with the platform</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is the exact type of exposure modern attacks capitalize on the get a foothold in an organization so it important to audit the cloud estate.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To help with this Enterprise Scale turn on logging across all the subscription via policy</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additional auditing concerns, Azure Security Center can be leveraged to measure policy effectiveness with the Secure Score and in the Compliance Dashboard leveraging the Azure Security Benchmarks policy</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Right now this is something that has to be turned on after the Enterprise Scale deployment but will soon be on by default</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Calibri" panose="020F0502020204030204" pitchFamily="34" charset="0"/>
                <a:cs typeface="Times New Roman" panose="02020603050405020304" pitchFamily="18" charset="0"/>
              </a:rPr>
              <a:t>Make sure the visit the Enterprise Scale logging and monitoring module for more details about the Monitoring design</a:t>
            </a:r>
            <a:endParaRPr lang="en-US" b="0"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445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[Auditing and Monitoring]</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There is a separate module for monitoring that covers it in detail but in this section we need to talk about the auditing aspects of Enterprise Scale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Is important that landing zones are audited often to ensure the governance and policies are doing their job.</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Its also important to be able to keep an eye out for feature changes</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One security audit I recently performed the customer did not have HTTPS enable for most of the storage accounts.</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is because this feature was added in later in its lifecycle but the customer was not evolving with the platform</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is the exact type of exposure modern attacks capitalize on the get a foothold in an organization so it important to audit the cloud estate.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To help with this Enterprise Scale turn on logging across all the subscription via policy</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additional auditing concerns, Azure Security Center can be leveraged to measure policy effectiveness with the Secure Score and in the Compliance Dashboard leveraging the Azure Security Benchmarks policy</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Right now this is something that has to be turned on after the Enterprise Scale deployment but will soon be on by default</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Calibri" panose="020F0502020204030204" pitchFamily="34" charset="0"/>
                <a:cs typeface="Times New Roman" panose="02020603050405020304" pitchFamily="18" charset="0"/>
              </a:rPr>
              <a:t>Make sure the visit the Enterprise Scale logging and monitoring module for more details about the Monitoring design</a:t>
            </a:r>
            <a:endParaRPr lang="en-US" b="0"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5208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151317-B2DA-4D23-8683-6006C6651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9276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811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9/8/2023 5:07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111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09916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Getting Microsoft Azure Data into Splunk | Splunk</a:t>
            </a:r>
            <a:endParaRPr lang="zh-CN"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21061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zh-CN"/>
              <a:t>ITSM connector allow you to send alerts to external ticketing system such as Service Now. </a:t>
            </a:r>
          </a:p>
          <a:p>
            <a:r>
              <a:rPr lang="en-GB">
                <a:hlinkClick r:id="rId3"/>
              </a:rPr>
              <a:t>IT Service Management Connector overview - Azure Monitor | Microsoft Docs</a:t>
            </a:r>
            <a:endParaRPr lang="zh-CN" alt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6272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73344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3114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Enterprise Administrator: </a:t>
            </a:r>
            <a:r>
              <a:rPr lang="en-GB" dirty="0"/>
              <a:t>The person who manages departments, department owners, accounts, and account owners on Azure. They have the ability to manage enterprise administrators as well as view usage data, billed quantities, and unbilled charges across all accounts and subscriptions</a:t>
            </a:r>
            <a:endParaRPr lang="en-US" dirty="0"/>
          </a:p>
          <a:p>
            <a:endParaRPr lang="en-GB" dirty="0"/>
          </a:p>
          <a:p>
            <a:r>
              <a:rPr lang="en-GB" b="1" dirty="0"/>
              <a:t>Department administrator: </a:t>
            </a:r>
            <a:r>
              <a:rPr lang="en-GB" dirty="0"/>
              <a:t>The person who manages departments, creates new accounts and account owners, views usage details for the departments they manage, and can view costs when granted permission</a:t>
            </a:r>
            <a:endParaRPr lang="en-US" dirty="0"/>
          </a:p>
          <a:p>
            <a:endParaRPr lang="en-GB" dirty="0">
              <a:cs typeface="Calibri"/>
            </a:endParaRPr>
          </a:p>
          <a:p>
            <a:r>
              <a:rPr lang="en-GB" b="1" dirty="0">
                <a:cs typeface="Calibri"/>
              </a:rPr>
              <a:t>Account Owner:</a:t>
            </a:r>
            <a:r>
              <a:rPr lang="en-GB" dirty="0">
                <a:cs typeface="Calibri"/>
              </a:rPr>
              <a:t>  </a:t>
            </a:r>
            <a:r>
              <a:rPr lang="en-GB" dirty="0"/>
              <a:t>The person who manages subscriptions and service administrators on Azure. They can view usage data on this account and its associated subscriptions.</a:t>
            </a:r>
            <a:endParaRPr lang="en-GB" dirty="0">
              <a:cs typeface="Calibri"/>
            </a:endParaRPr>
          </a:p>
          <a:p>
            <a:endParaRPr lang="en-GB"/>
          </a:p>
          <a:p>
            <a:r>
              <a:rPr lang="en-GB" dirty="0"/>
              <a:t>Set up a </a:t>
            </a:r>
            <a:r>
              <a:rPr lang="en-GB" b="1" dirty="0"/>
              <a:t>Notification Contact</a:t>
            </a:r>
            <a:r>
              <a:rPr lang="en-GB" dirty="0"/>
              <a:t> email address to ensure notifications are sent to an appropriate group mailbox.</a:t>
            </a:r>
            <a:endParaRPr lang="en-GB">
              <a:ea typeface="Calibri" panose="020F0502020204030204"/>
              <a:cs typeface="Calibri"/>
            </a:endParaRPr>
          </a:p>
          <a:p>
            <a:endParaRPr lang="en-GB" dirty="0">
              <a:cs typeface="Calibri"/>
            </a:endParaRPr>
          </a:p>
          <a:p>
            <a:endParaRPr lang="en-GB" dirty="0">
              <a:cs typeface="+mn-lt"/>
            </a:endParaRPr>
          </a:p>
          <a:p>
            <a:r>
              <a:rPr lang="en-GB" dirty="0"/>
              <a:t>Subscriptions  are managed by a </a:t>
            </a:r>
            <a:r>
              <a:rPr lang="en-GB" b="1" dirty="0"/>
              <a:t>Service Administrator</a:t>
            </a:r>
            <a:r>
              <a:rPr lang="en-GB" dirty="0"/>
              <a:t>. This is where your organization deploys Azure services</a:t>
            </a:r>
            <a:endParaRPr lang="en-GB" dirty="0">
              <a:cs typeface="Calibri"/>
            </a:endParaRPr>
          </a:p>
          <a:p>
            <a:endParaRPr lang="en-GB" dirty="0">
              <a:cs typeface="Calibri"/>
            </a:endParaRPr>
          </a:p>
          <a:p>
            <a:endParaRPr lang="en-GB" dirty="0">
              <a:cs typeface="Calibri"/>
            </a:endParaRPr>
          </a:p>
          <a:p>
            <a:endParaRPr lang="en-GB" dirty="0">
              <a:cs typeface="Calibri"/>
            </a:endParaRPr>
          </a:p>
          <a:p>
            <a:endParaRPr lang="en-GB"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1151317-B2DA-4D23-8683-6006C6651D68}" type="slidenum">
              <a:rPr lang="en-US" smtClean="0"/>
              <a:t>13</a:t>
            </a:fld>
            <a:endParaRPr lang="en-US"/>
          </a:p>
        </p:txBody>
      </p:sp>
    </p:spTree>
    <p:extLst>
      <p:ext uri="{BB962C8B-B14F-4D97-AF65-F5344CB8AC3E}">
        <p14:creationId xmlns:p14="http://schemas.microsoft.com/office/powerpoint/2010/main" val="908470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Azure Monitor Logs (aka Log Analytics)</a:t>
            </a:r>
          </a:p>
          <a:p>
            <a:pPr lvl="1"/>
            <a:r>
              <a:rPr lang="en-US" b="0" dirty="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lvl="1"/>
            <a:endParaRPr lang="en-US" b="0" dirty="0"/>
          </a:p>
          <a:p>
            <a:pPr lvl="0"/>
            <a:r>
              <a:rPr lang="en-US" b="1" dirty="0"/>
              <a:t>Design recommendations:</a:t>
            </a:r>
          </a:p>
          <a:p>
            <a:pPr marL="628650" lvl="1" indent="-171450">
              <a:buFont typeface="Arial" panose="020B0604020202020204" pitchFamily="34" charset="0"/>
              <a:buChar char="•"/>
            </a:pPr>
            <a:r>
              <a:rPr lang="en-US" b="0" dirty="0"/>
              <a:t>Use a single monitor logs workspace to manage platforms centrally except where role-based access control (RBAC) and data sovereignty requirements mandate separate workspaces. Centralized logging is critical to the visibility required by operations management teams. Logging centralization drives reports about change management, service health, configuration, and most other aspects of IT operations. Converging on a centralized workspace model reduces administrative effort and the chances for gaps in observability.</a:t>
            </a:r>
          </a:p>
          <a:p>
            <a:pPr marL="628650" lvl="1" indent="-171450">
              <a:buFont typeface="Arial" panose="020B0604020202020204" pitchFamily="34" charset="0"/>
              <a:buChar char="•"/>
            </a:pPr>
            <a:r>
              <a:rPr lang="en-US" b="0" dirty="0"/>
              <a:t>In the context of the enterprise-scale architecture, centralized logging is primarily concerned with platform operations. This doesn't preclude the use of the same workspace for VM-based application logging. With a workspace configured in resource-centric access control mode, granular RBAC is enforced to ensure app teams will only have access to the logs from their resources. In this model, app teams benefit from the use of existing platform infrastructure by reducing their management overhead. For any non-compute resources (such as web apps or Azure Cosmos DB databases), application teams can use their own Log Analytics workspaces and configure diagnostics and metrics to be routed here.</a:t>
            </a:r>
          </a:p>
          <a:p>
            <a:pPr marL="628650" lvl="1" indent="-171450">
              <a:buFont typeface="Arial" panose="020B0604020202020204" pitchFamily="34" charset="0"/>
              <a:buChar char="•"/>
            </a:pPr>
            <a:r>
              <a:rPr lang="en-US" b="0" dirty="0"/>
              <a:t>Use a centralized Azure Monitor Log Analytics workspace to collect logs and metrics from IaaS and PaaS app resources and control log access with RBAC.</a:t>
            </a:r>
          </a:p>
          <a:p>
            <a:pPr marL="628650" lvl="1" indent="-171450">
              <a:buFont typeface="Arial" panose="020B0604020202020204" pitchFamily="34" charset="0"/>
              <a:buChar char="•"/>
            </a:pPr>
            <a:r>
              <a:rPr lang="en-US" b="0" dirty="0"/>
              <a:t>Do not send raw log entries back to on-premises monitoring systems. Instead, adopt a principle that data born in Azure stays in Azure. If on-premises SIEM integration is required, then send critical alerts instead of logs.</a:t>
            </a:r>
          </a:p>
          <a:p>
            <a:pPr marL="628650" lvl="1" indent="-171450">
              <a:buFont typeface="Arial" panose="020B0604020202020204" pitchFamily="34" charset="0"/>
              <a:buChar char="•"/>
            </a:pPr>
            <a:endParaRPr lang="en-US" b="0" dirty="0"/>
          </a:p>
          <a:p>
            <a:pPr marL="0" lvl="0" indent="0">
              <a:buFont typeface="Arial" panose="020B0604020202020204" pitchFamily="34" charset="0"/>
              <a:buNone/>
            </a:pPr>
            <a:r>
              <a:rPr lang="en-US" b="1" dirty="0"/>
              <a:t>Link Automation Account</a:t>
            </a:r>
          </a:p>
          <a:p>
            <a:pPr marL="457200" lvl="1" indent="0">
              <a:buFont typeface="Arial" panose="020B0604020202020204" pitchFamily="34" charset="0"/>
              <a:buNone/>
            </a:pPr>
            <a:r>
              <a:rPr lang="en-US" b="0" dirty="0"/>
              <a:t>In Azure Automation, you can enable the Update Management, Change Tracking and Inventory, and Start/Stop VMs during off-hours features for your VMs. However, only certain regions are supported for linking a Log Analytics workspace and an Automation account in your subscription. The region mappings only apply to the Automation account and the Log Analytics workspace. The Log Analytics workspace and Automation account must be in the same subscription but can be in different resource groups deployed to the same region.</a:t>
            </a:r>
          </a:p>
          <a:p>
            <a:pPr lvl="1"/>
            <a:endParaRPr lang="en-US" dirty="0">
              <a:cs typeface="Calibri" panose="020F0502020204030204"/>
            </a:endParaRPr>
          </a:p>
          <a:p>
            <a:pPr>
              <a:buFont typeface="Arial" panose="020B0604020202020204" pitchFamily="34" charset="0"/>
            </a:pPr>
            <a:r>
              <a:rPr lang="en-US" b="1" dirty="0">
                <a:cs typeface="Calibri" panose="020F0502020204030204"/>
              </a:rPr>
              <a:t>Knowledge check:</a:t>
            </a:r>
          </a:p>
          <a:p>
            <a:pPr>
              <a:buFont typeface="Arial" panose="020B0604020202020204" pitchFamily="34" charset="0"/>
            </a:pPr>
            <a:endParaRPr lang="en-US" b="1" dirty="0">
              <a:cs typeface="Calibri" panose="020F0502020204030204"/>
            </a:endParaRPr>
          </a:p>
          <a:p>
            <a:r>
              <a:rPr lang="en-US" dirty="0">
                <a:cs typeface="Calibri" panose="020F0502020204030204"/>
              </a:rPr>
              <a:t>Which feature does not require linking of Azure Automation account with Azure Monitor Logs Workspace</a:t>
            </a:r>
            <a:endParaRPr lang="en-US" dirty="0"/>
          </a:p>
          <a:p>
            <a:pPr marL="228600" indent="-228600">
              <a:buAutoNum type="alphaUcPeriod"/>
            </a:pPr>
            <a:r>
              <a:rPr lang="en-US" dirty="0">
                <a:cs typeface="Calibri" panose="020F0502020204030204"/>
              </a:rPr>
              <a:t>Change tracking</a:t>
            </a:r>
          </a:p>
          <a:p>
            <a:pPr marL="228600" indent="-228600">
              <a:buAutoNum type="alphaUcPeriod"/>
            </a:pPr>
            <a:r>
              <a:rPr lang="en-US" dirty="0">
                <a:cs typeface="Calibri" panose="020F0502020204030204"/>
              </a:rPr>
              <a:t>Inventory</a:t>
            </a:r>
          </a:p>
          <a:p>
            <a:pPr marL="228600" indent="-228600">
              <a:buAutoNum type="alphaUcPeriod"/>
            </a:pPr>
            <a:r>
              <a:rPr lang="en-US" dirty="0">
                <a:cs typeface="Calibri" panose="020F0502020204030204"/>
              </a:rPr>
              <a:t>Update management</a:t>
            </a:r>
          </a:p>
          <a:p>
            <a:pPr marL="228600" indent="-228600">
              <a:buAutoNum type="alphaUcPeriod"/>
            </a:pPr>
            <a:r>
              <a:rPr lang="en-US" b="1" dirty="0">
                <a:cs typeface="Calibri" panose="020F0502020204030204"/>
              </a:rPr>
              <a:t>Resource-centric access control mode</a:t>
            </a:r>
          </a:p>
          <a:p>
            <a:pPr marL="228600" indent="-228600">
              <a:buAutoNum type="alphaUcPeriod"/>
            </a:pP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117</a:t>
            </a:fld>
            <a:endParaRPr lang="en-US"/>
          </a:p>
        </p:txBody>
      </p:sp>
    </p:spTree>
    <p:extLst>
      <p:ext uri="{BB962C8B-B14F-4D97-AF65-F5344CB8AC3E}">
        <p14:creationId xmlns:p14="http://schemas.microsoft.com/office/powerpoint/2010/main" val="38026393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a:t>Azure Monitor Logs (aka Log Analytics)</a:t>
            </a:r>
          </a:p>
          <a:p>
            <a:pPr lvl="1"/>
            <a:r>
              <a:rPr lang="en-US" b="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lvl="1"/>
            <a:endParaRPr lang="en-US" b="0"/>
          </a:p>
          <a:p>
            <a:pPr lvl="0"/>
            <a:r>
              <a:rPr lang="en-US" b="1"/>
              <a:t>Design recommendations:</a:t>
            </a:r>
          </a:p>
          <a:p>
            <a:pPr marL="628650" lvl="1" indent="-171450">
              <a:buFont typeface="Arial" panose="020B0604020202020204" pitchFamily="34" charset="0"/>
              <a:buChar char="•"/>
            </a:pPr>
            <a:r>
              <a:rPr lang="en-US" b="0"/>
              <a:t>Use a single monitor logs workspace to manage platforms centrally except where role-based access control (RBAC) and data sovereignty requirements mandate separate workspaces. Centralized logging is critical to the visibility required by operations management teams. Logging centralization drives reports about change management, service health, configuration, and most other aspects of IT operations. Converging on a centralized workspace model reduces administrative effort and the chances for gaps in observability.</a:t>
            </a:r>
          </a:p>
          <a:p>
            <a:pPr marL="628650" lvl="1" indent="-171450">
              <a:buFont typeface="Arial" panose="020B0604020202020204" pitchFamily="34" charset="0"/>
              <a:buChar char="•"/>
            </a:pPr>
            <a:r>
              <a:rPr lang="en-US" b="0"/>
              <a:t>In the context of the enterprise-scale architecture, centralized logging is primarily concerned with platform operations. This doesn't preclude the use of the same workspace for VM-based application logging. With a workspace configured in resource-centric access control mode, granular RBAC is enforced to ensure app teams will only have access to the logs from their resources. In this model, app teams benefit from the use of existing platform infrastructure by reducing their management overhead. For any non-compute resources (such as web apps or Azure Cosmos DB databases), application teams can use their own Log Analytics workspaces and configure diagnostics and metrics to be routed here.</a:t>
            </a:r>
          </a:p>
          <a:p>
            <a:pPr marL="628650" lvl="1" indent="-171450">
              <a:buFont typeface="Arial" panose="020B0604020202020204" pitchFamily="34" charset="0"/>
              <a:buChar char="•"/>
            </a:pPr>
            <a:r>
              <a:rPr lang="en-US" b="0"/>
              <a:t>Use a centralized Azure Monitor Log Analytics workspace to collect logs and metrics from IaaS and PaaS app resources and control log access with RBAC.</a:t>
            </a:r>
          </a:p>
          <a:p>
            <a:pPr marL="628650" lvl="1" indent="-171450">
              <a:buFont typeface="Arial" panose="020B0604020202020204" pitchFamily="34" charset="0"/>
              <a:buChar char="•"/>
            </a:pPr>
            <a:r>
              <a:rPr lang="en-US" b="0"/>
              <a:t>Do not send raw log entries back to on-premises monitoring systems. Instead, adopt a principle that data born in Azure stays in Azure. If on-premises SIEM integration is required, then send critical alerts instead of logs.</a:t>
            </a:r>
          </a:p>
          <a:p>
            <a:pPr marL="628650" lvl="1" indent="-171450">
              <a:buFont typeface="Arial" panose="020B0604020202020204" pitchFamily="34" charset="0"/>
              <a:buChar char="•"/>
            </a:pPr>
            <a:endParaRPr lang="en-US" b="0"/>
          </a:p>
          <a:p>
            <a:pPr marL="0" lvl="0" indent="0">
              <a:buFont typeface="Arial" panose="020B0604020202020204" pitchFamily="34" charset="0"/>
              <a:buNone/>
            </a:pPr>
            <a:r>
              <a:rPr lang="en-US" b="1"/>
              <a:t>Link Automation Account</a:t>
            </a:r>
          </a:p>
          <a:p>
            <a:pPr marL="457200" lvl="1" indent="0">
              <a:buFont typeface="Arial" panose="020B0604020202020204" pitchFamily="34" charset="0"/>
              <a:buNone/>
            </a:pPr>
            <a:r>
              <a:rPr lang="en-US" b="0"/>
              <a:t>In Azure Automation, you can enable the Update Management, Change Tracking and Inventory, and Start/Stop VMs during off-hours features for your VMs. However, only certain regions are supported for linking a Log Analytics workspace and an Automation account in your subscription. The region mappings only apply to the Automation account and the Log Analytics workspace. The Log Analytics workspace and Automation account must be in the same subscription but can be in different resource groups deployed to the same region.</a:t>
            </a:r>
          </a:p>
          <a:p>
            <a:pPr lvl="1"/>
            <a:endParaRPr lang="en-US">
              <a:cs typeface="Calibri" panose="020F0502020204030204"/>
            </a:endParaRPr>
          </a:p>
          <a:p>
            <a:pPr>
              <a:buFont typeface="Arial" panose="020B0604020202020204" pitchFamily="34" charset="0"/>
            </a:pPr>
            <a:r>
              <a:rPr lang="en-US" b="1">
                <a:cs typeface="Calibri" panose="020F0502020204030204"/>
              </a:rPr>
              <a:t>Knowledge check:</a:t>
            </a:r>
          </a:p>
          <a:p>
            <a:pPr>
              <a:buFont typeface="Arial" panose="020B0604020202020204" pitchFamily="34" charset="0"/>
            </a:pPr>
            <a:endParaRPr lang="en-US" b="1">
              <a:cs typeface="Calibri" panose="020F0502020204030204"/>
            </a:endParaRPr>
          </a:p>
          <a:p>
            <a:r>
              <a:rPr lang="en-US">
                <a:cs typeface="Calibri" panose="020F0502020204030204"/>
              </a:rPr>
              <a:t>Which feature does not require linking of Azure Automation account with Azure Monitor Logs Workspace</a:t>
            </a:r>
            <a:endParaRPr lang="en-US"/>
          </a:p>
          <a:p>
            <a:pPr marL="228600" indent="-228600">
              <a:buAutoNum type="alphaUcPeriod"/>
            </a:pPr>
            <a:r>
              <a:rPr lang="en-US">
                <a:cs typeface="Calibri" panose="020F0502020204030204"/>
              </a:rPr>
              <a:t>Change tracking</a:t>
            </a:r>
          </a:p>
          <a:p>
            <a:pPr marL="228600" indent="-228600">
              <a:buAutoNum type="alphaUcPeriod"/>
            </a:pPr>
            <a:r>
              <a:rPr lang="en-US">
                <a:cs typeface="Calibri" panose="020F0502020204030204"/>
              </a:rPr>
              <a:t>Inventory</a:t>
            </a:r>
          </a:p>
          <a:p>
            <a:pPr marL="228600" indent="-228600">
              <a:buAutoNum type="alphaUcPeriod"/>
            </a:pPr>
            <a:r>
              <a:rPr lang="en-US">
                <a:cs typeface="Calibri" panose="020F0502020204030204"/>
              </a:rPr>
              <a:t>Update management</a:t>
            </a:r>
          </a:p>
          <a:p>
            <a:pPr marL="228600" indent="-228600">
              <a:buAutoNum type="alphaUcPeriod"/>
            </a:pPr>
            <a:r>
              <a:rPr lang="en-US" b="1">
                <a:cs typeface="Calibri" panose="020F0502020204030204"/>
              </a:rPr>
              <a:t>Resource-centric access control mode</a:t>
            </a:r>
          </a:p>
          <a:p>
            <a:pPr marL="228600" indent="-228600">
              <a:buAutoNum type="alphaUcPeriod"/>
            </a:pPr>
            <a:endParaRPr lang="en-US">
              <a:cs typeface="Calibri" panose="020F0502020204030204"/>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118</a:t>
            </a:fld>
            <a:endParaRPr lang="en-US"/>
          </a:p>
        </p:txBody>
      </p:sp>
    </p:spTree>
    <p:extLst>
      <p:ext uri="{BB962C8B-B14F-4D97-AF65-F5344CB8AC3E}">
        <p14:creationId xmlns:p14="http://schemas.microsoft.com/office/powerpoint/2010/main" val="32168416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a:t>Azure Monitor Logs (aka Log Analytics)</a:t>
            </a:r>
          </a:p>
          <a:p>
            <a:pPr lvl="1"/>
            <a:r>
              <a:rPr lang="en-US" b="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lvl="1"/>
            <a:endParaRPr lang="en-US" b="0"/>
          </a:p>
          <a:p>
            <a:pPr lvl="0"/>
            <a:r>
              <a:rPr lang="en-US" b="1"/>
              <a:t>Design recommendations:</a:t>
            </a:r>
          </a:p>
          <a:p>
            <a:pPr marL="628650" lvl="1" indent="-171450">
              <a:buFont typeface="Arial" panose="020B0604020202020204" pitchFamily="34" charset="0"/>
              <a:buChar char="•"/>
            </a:pPr>
            <a:r>
              <a:rPr lang="en-US" b="0"/>
              <a:t>Use a single monitor logs workspace to manage platforms centrally except where role-based access control (RBAC) and data sovereignty requirements mandate separate workspaces. Centralized logging is critical to the visibility required by operations management teams. Logging centralization drives reports about change management, service health, configuration, and most other aspects of IT operations. Converging on a centralized workspace model reduces administrative effort and the chances for gaps in observability.</a:t>
            </a:r>
          </a:p>
          <a:p>
            <a:pPr marL="628650" lvl="1" indent="-171450">
              <a:buFont typeface="Arial" panose="020B0604020202020204" pitchFamily="34" charset="0"/>
              <a:buChar char="•"/>
            </a:pPr>
            <a:r>
              <a:rPr lang="en-US" b="0"/>
              <a:t>In the context of the enterprise-scale architecture, centralized logging is primarily concerned with platform operations. This doesn't preclude the use of the same workspace for VM-based application logging. With a workspace configured in resource-centric access control mode, granular RBAC is enforced to ensure app teams will only have access to the logs from their resources. In this model, app teams benefit from the use of existing platform infrastructure by reducing their management overhead. For any non-compute resources (such as web apps or Azure Cosmos DB databases), application teams can use their own Log Analytics workspaces and configure diagnostics and metrics to be routed here.</a:t>
            </a:r>
          </a:p>
          <a:p>
            <a:pPr marL="628650" lvl="1" indent="-171450">
              <a:buFont typeface="Arial" panose="020B0604020202020204" pitchFamily="34" charset="0"/>
              <a:buChar char="•"/>
            </a:pPr>
            <a:r>
              <a:rPr lang="en-US" b="0"/>
              <a:t>Use a centralized Azure Monitor Log Analytics workspace to collect logs and metrics from IaaS and PaaS app resources and control log access with RBAC.</a:t>
            </a:r>
          </a:p>
          <a:p>
            <a:pPr marL="628650" lvl="1" indent="-171450">
              <a:buFont typeface="Arial" panose="020B0604020202020204" pitchFamily="34" charset="0"/>
              <a:buChar char="•"/>
            </a:pPr>
            <a:r>
              <a:rPr lang="en-US" b="0"/>
              <a:t>Do not send raw log entries back to on-premises monitoring systems. Instead, adopt a principle that data born in Azure stays in Azure. If on-premises SIEM integration is required, then send critical alerts instead of logs.</a:t>
            </a:r>
          </a:p>
          <a:p>
            <a:pPr marL="628650" lvl="1" indent="-171450">
              <a:buFont typeface="Arial" panose="020B0604020202020204" pitchFamily="34" charset="0"/>
              <a:buChar char="•"/>
            </a:pPr>
            <a:endParaRPr lang="en-US" b="0"/>
          </a:p>
          <a:p>
            <a:pPr marL="0" lvl="0" indent="0">
              <a:buFont typeface="Arial" panose="020B0604020202020204" pitchFamily="34" charset="0"/>
              <a:buNone/>
            </a:pPr>
            <a:r>
              <a:rPr lang="en-US" b="1"/>
              <a:t>Link Automation Account</a:t>
            </a:r>
          </a:p>
          <a:p>
            <a:pPr marL="457200" lvl="1" indent="0">
              <a:buFont typeface="Arial" panose="020B0604020202020204" pitchFamily="34" charset="0"/>
              <a:buNone/>
            </a:pPr>
            <a:r>
              <a:rPr lang="en-US" b="0"/>
              <a:t>In Azure Automation, you can enable the Update Management, Change Tracking and Inventory, and Start/Stop VMs during off-hours features for your VMs. However, only certain regions are supported for linking a Log Analytics workspace and an Automation account in your subscription. The region mappings only apply to the Automation account and the Log Analytics workspace. The Log Analytics workspace and Automation account must be in the same subscription but can be in different resource groups deployed to the same region.</a:t>
            </a:r>
          </a:p>
          <a:p>
            <a:pPr lvl="1"/>
            <a:endParaRPr lang="en-US">
              <a:cs typeface="Calibri" panose="020F0502020204030204"/>
            </a:endParaRPr>
          </a:p>
          <a:p>
            <a:pPr>
              <a:buFont typeface="Arial" panose="020B0604020202020204" pitchFamily="34" charset="0"/>
            </a:pPr>
            <a:r>
              <a:rPr lang="en-US" b="1">
                <a:cs typeface="Calibri" panose="020F0502020204030204"/>
              </a:rPr>
              <a:t>Knowledge check:</a:t>
            </a:r>
          </a:p>
          <a:p>
            <a:pPr>
              <a:buFont typeface="Arial" panose="020B0604020202020204" pitchFamily="34" charset="0"/>
            </a:pPr>
            <a:endParaRPr lang="en-US" b="1">
              <a:cs typeface="Calibri" panose="020F0502020204030204"/>
            </a:endParaRPr>
          </a:p>
          <a:p>
            <a:r>
              <a:rPr lang="en-US">
                <a:cs typeface="Calibri" panose="020F0502020204030204"/>
              </a:rPr>
              <a:t>Which feature does not require linking of Azure Automation account with Azure Monitor Logs Workspace</a:t>
            </a:r>
            <a:endParaRPr lang="en-US"/>
          </a:p>
          <a:p>
            <a:pPr marL="228600" indent="-228600">
              <a:buAutoNum type="alphaUcPeriod"/>
            </a:pPr>
            <a:r>
              <a:rPr lang="en-US">
                <a:cs typeface="Calibri" panose="020F0502020204030204"/>
              </a:rPr>
              <a:t>Change tracking</a:t>
            </a:r>
          </a:p>
          <a:p>
            <a:pPr marL="228600" indent="-228600">
              <a:buAutoNum type="alphaUcPeriod"/>
            </a:pPr>
            <a:r>
              <a:rPr lang="en-US">
                <a:cs typeface="Calibri" panose="020F0502020204030204"/>
              </a:rPr>
              <a:t>Inventory</a:t>
            </a:r>
          </a:p>
          <a:p>
            <a:pPr marL="228600" indent="-228600">
              <a:buAutoNum type="alphaUcPeriod"/>
            </a:pPr>
            <a:r>
              <a:rPr lang="en-US">
                <a:cs typeface="Calibri" panose="020F0502020204030204"/>
              </a:rPr>
              <a:t>Update management</a:t>
            </a:r>
          </a:p>
          <a:p>
            <a:pPr marL="228600" indent="-228600">
              <a:buAutoNum type="alphaUcPeriod"/>
            </a:pPr>
            <a:r>
              <a:rPr lang="en-US" b="1">
                <a:cs typeface="Calibri" panose="020F0502020204030204"/>
              </a:rPr>
              <a:t>Resource-centric access control mode</a:t>
            </a:r>
          </a:p>
          <a:p>
            <a:pPr marL="228600" indent="-228600">
              <a:buAutoNum type="alphaUcPeriod"/>
            </a:pPr>
            <a:endParaRPr lang="en-US">
              <a:cs typeface="Calibri" panose="020F0502020204030204"/>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119</a:t>
            </a:fld>
            <a:endParaRPr lang="en-US"/>
          </a:p>
        </p:txBody>
      </p:sp>
    </p:spTree>
    <p:extLst>
      <p:ext uri="{BB962C8B-B14F-4D97-AF65-F5344CB8AC3E}">
        <p14:creationId xmlns:p14="http://schemas.microsoft.com/office/powerpoint/2010/main" val="1929306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removes the need for managing third-party backup software and infrastructure. As with other native features, backup configurations can be set, audited, and enforced with Azure Policy, ensuring that services remain compliant with the organization's requirements.</a:t>
            </a:r>
          </a:p>
          <a:p>
            <a:endParaRPr lang="en-US" dirty="0"/>
          </a:p>
          <a:p>
            <a:r>
              <a:rPr lang="en-US" dirty="0"/>
              <a:t>VM backup should be driven by policy to ensure backups are enabled for all VMs when they are deployed. Enterprise-scale policies will:</a:t>
            </a:r>
          </a:p>
          <a:p>
            <a:pPr marL="171450" indent="-171450">
              <a:buFont typeface="Arial,Sans-Serif"/>
              <a:buChar char="•"/>
            </a:pPr>
            <a:r>
              <a:rPr lang="en-US" dirty="0"/>
              <a:t>Create the recovery services vault, if one does not already exist, in the same RG as the VM</a:t>
            </a:r>
          </a:p>
          <a:p>
            <a:pPr marL="171450" indent="-171450">
              <a:buFont typeface="Arial,Sans-Serif"/>
              <a:buChar char="•"/>
            </a:pPr>
            <a:r>
              <a:rPr lang="en-US" dirty="0"/>
              <a:t>Associate VM to the appropriate vault and enable backup schedule</a:t>
            </a:r>
          </a:p>
          <a:p>
            <a:pPr marL="171450" indent="-171450">
              <a:buFont typeface="Arial,Sans-Serif"/>
              <a:buChar char="•"/>
            </a:pPr>
            <a:r>
              <a:rPr lang="en-US" dirty="0"/>
              <a:t>Ensure vault diagnostic settings are sending logs to platform LA workspace</a:t>
            </a:r>
          </a:p>
          <a:p>
            <a:pPr marL="171450" indent="-171450">
              <a:buFont typeface="Arial,Sans-Serif"/>
              <a:buChar char="•"/>
            </a:pPr>
            <a:endParaRPr lang="en-US" dirty="0"/>
          </a:p>
          <a:p>
            <a:r>
              <a:rPr lang="en-US" dirty="0"/>
              <a:t>Workbooks can be used for holistic view of vaults and backups across the Azure estate.</a:t>
            </a:r>
          </a:p>
          <a:p>
            <a:endParaRPr lang="en-US" dirty="0"/>
          </a:p>
          <a:p>
            <a:r>
              <a:rPr lang="en-US" b="1" dirty="0"/>
              <a:t>Knowledge check:</a:t>
            </a:r>
            <a:endParaRPr lang="en-US" dirty="0"/>
          </a:p>
          <a:p>
            <a:endParaRPr lang="en-US" dirty="0"/>
          </a:p>
          <a:p>
            <a:r>
              <a:rPr lang="en-US" dirty="0"/>
              <a:t>Which cannot be backed up by Azure Backup?</a:t>
            </a:r>
          </a:p>
          <a:p>
            <a:pPr marL="228600" indent="-228600">
              <a:buAutoNum type="alphaUcPeriod"/>
            </a:pPr>
            <a:r>
              <a:rPr lang="en-US" dirty="0"/>
              <a:t>Azure VMs</a:t>
            </a:r>
          </a:p>
          <a:p>
            <a:pPr marL="228600" indent="-228600">
              <a:buAutoNum type="alphaUcPeriod"/>
            </a:pPr>
            <a:r>
              <a:rPr lang="en-US" dirty="0"/>
              <a:t>SAP HANA databases in Azure VMs</a:t>
            </a:r>
          </a:p>
          <a:p>
            <a:pPr marL="228600" indent="-228600">
              <a:buAutoNum type="alphaUcPeriod"/>
            </a:pPr>
            <a:r>
              <a:rPr lang="en-US" dirty="0"/>
              <a:t>SQL Server in Azure VMs</a:t>
            </a:r>
          </a:p>
          <a:p>
            <a:pPr marL="228600" indent="-228600">
              <a:buAutoNum type="alphaUcPeriod"/>
            </a:pPr>
            <a:r>
              <a:rPr lang="en-US" b="1" dirty="0"/>
              <a:t>Oracle databases in Azure VMs</a:t>
            </a:r>
            <a:endParaRPr lang="en-US" dirty="0"/>
          </a:p>
          <a:p>
            <a:endParaRPr lang="en-US" b="1" dirty="0">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16835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a:t>
            </a:r>
          </a:p>
          <a:p>
            <a:r>
              <a:rPr lang="en-US" dirty="0"/>
              <a:t>The goal within Enterprise-scale for visualizations is a curated set of dashboards built for specific personas in the operating model.</a:t>
            </a:r>
          </a:p>
          <a:p>
            <a:r>
              <a:rPr lang="en-US" dirty="0"/>
              <a:t>Azure Workbooks are the platform visualization capability where current development efforts are focused.</a:t>
            </a:r>
          </a:p>
          <a:p>
            <a:r>
              <a:rPr lang="en-US" dirty="0"/>
              <a:t>Workbooks provide a flexible canvas for data analysis and the creation of rich visual reports within the Azure portal. They allow you to tap into multiple data sources from across Azure and combine them into unified interactive experiences.	</a:t>
            </a:r>
          </a:p>
          <a:p>
            <a:r>
              <a:rPr lang="en-US" dirty="0"/>
              <a:t>		</a:t>
            </a:r>
          </a:p>
          <a:p>
            <a:r>
              <a:rPr lang="en-US" dirty="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r>
              <a:rPr lang="en-US" dirty="0"/>
              <a:t>			</a:t>
            </a:r>
          </a:p>
          <a:p>
            <a:r>
              <a:rPr lang="en-US" dirty="0"/>
              <a:t>But the real power of workbooks is the ability to combine data from disparate sources within a single report. This allows for the creation of composite resource views or joins across resources enabling richer data and insights that would otherwise be impossible.</a:t>
            </a:r>
          </a:p>
          <a:p>
            <a:r>
              <a:rPr lang="en-US" dirty="0"/>
              <a:t>			</a:t>
            </a:r>
          </a:p>
          <a:p>
            <a:r>
              <a:rPr lang="en-US" dirty="0"/>
              <a:t>Workbooks are currently compatible with the following data sources:</a:t>
            </a:r>
          </a:p>
          <a:p>
            <a:r>
              <a:rPr lang="en-US" dirty="0"/>
              <a:t>Logs</a:t>
            </a:r>
          </a:p>
          <a:p>
            <a:r>
              <a:rPr lang="en-US" dirty="0"/>
              <a:t>Metrics</a:t>
            </a:r>
          </a:p>
          <a:p>
            <a:r>
              <a:rPr lang="en-US" dirty="0"/>
              <a:t>Azure Resource Graph</a:t>
            </a:r>
          </a:p>
          <a:p>
            <a:r>
              <a:rPr lang="en-US" dirty="0"/>
              <a:t>Alerts (Preview)</a:t>
            </a:r>
          </a:p>
          <a:p>
            <a:r>
              <a:rPr lang="en-US" dirty="0"/>
              <a:t>Workload Health (Preview)</a:t>
            </a:r>
          </a:p>
          <a:p>
            <a:r>
              <a:rPr lang="en-US" dirty="0"/>
              <a:t>Azure Resource Health (Preview)</a:t>
            </a:r>
          </a:p>
          <a:p>
            <a:r>
              <a:rPr lang="en-US" dirty="0"/>
              <a:t>Azure Data Explorer (Preview)</a:t>
            </a:r>
          </a:p>
          <a:p>
            <a:pPr marL="0" indent="0">
              <a:buNone/>
            </a:pPr>
            <a:endParaRPr lang="en-US" dirty="0">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7361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151317-B2DA-4D23-8683-6006C6651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7042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72391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dirty="0">
              <a:latin typeface="Calibri"/>
              <a:cs typeface="Calibri"/>
            </a:endParaRPr>
          </a:p>
          <a:p>
            <a:r>
              <a:rPr lang="en-US" dirty="0">
                <a:latin typeface="Segoe UI"/>
                <a:cs typeface="Segoe UI"/>
              </a:rPr>
              <a:t>This </a:t>
            </a:r>
            <a:r>
              <a:rPr lang="en-US" b="1" dirty="0">
                <a:latin typeface="Segoe UI"/>
                <a:cs typeface="Segoe UI"/>
              </a:rPr>
              <a:t>diagram</a:t>
            </a:r>
            <a:r>
              <a:rPr lang="en-US" dirty="0">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dirty="0">
                <a:latin typeface="Segoe UI"/>
                <a:cs typeface="Segoe UI"/>
              </a:rPr>
              <a:t>Backup policies in Enterprise-scale are guardrails that enable and enforce backups. </a:t>
            </a:r>
            <a:endParaRPr lang="en-US" dirty="0">
              <a:cs typeface="Segoe UI" panose="020B0502040204020203" pitchFamily="34" charset="0"/>
            </a:endParaRPr>
          </a:p>
          <a:p>
            <a:pPr marL="171450" indent="-171450">
              <a:buFont typeface="Arial"/>
              <a:buChar char="•"/>
            </a:pPr>
            <a:r>
              <a:rPr lang="en-US" dirty="0">
                <a:latin typeface="Segoe UI"/>
                <a:cs typeface="Segoe UI"/>
              </a:rPr>
              <a:t>The backup policy should be configured to align with the organizations recovery point objective (RPO).</a:t>
            </a:r>
            <a:endParaRPr lang="en-US" dirty="0">
              <a:cs typeface="Segoe UI" panose="020B0502040204020203" pitchFamily="34" charset="0"/>
            </a:endParaRPr>
          </a:p>
          <a:p>
            <a:pPr marL="171450" indent="-171450">
              <a:buFont typeface="Arial"/>
              <a:buChar char="•"/>
            </a:pPr>
            <a:r>
              <a:rPr lang="en-US" dirty="0">
                <a:latin typeface="Segoe UI"/>
                <a:cs typeface="Segoe UI"/>
              </a:rPr>
              <a:t>Azure backups for PaaS services eliminates the need for 3rd party backup software. </a:t>
            </a:r>
            <a:endParaRPr lang="en-US" dirty="0">
              <a:cs typeface="Segoe UI"/>
            </a:endParaRPr>
          </a:p>
          <a:p>
            <a:pPr marL="171450" indent="-171450">
              <a:buFont typeface="Arial"/>
              <a:buChar char="•"/>
            </a:pPr>
            <a:r>
              <a:rPr lang="en-US" dirty="0">
                <a:latin typeface="Segoe UI"/>
                <a:cs typeface="Segoe UI"/>
              </a:rPr>
              <a:t>Like traditional backup software, backup policies can be configured, audited, enabled, and enforced with Azure policy to enforce compliance within an organization.</a:t>
            </a:r>
            <a:endParaRPr lang="en-US" dirty="0">
              <a:cs typeface="Segoe UI"/>
            </a:endParaRPr>
          </a:p>
          <a:p>
            <a:pPr marL="171450" indent="-171450">
              <a:buFont typeface="Arial"/>
              <a:buChar char="•"/>
            </a:pPr>
            <a:r>
              <a:rPr lang="en-US" dirty="0">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dirty="0">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dirty="0">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dirty="0">
                <a:latin typeface="Segoe UI"/>
                <a:cs typeface="Segoe UI"/>
              </a:rPr>
              <a:t>When the native backup solution (Azure Backup) can't be used, other options will need to be considered to ensure data consistency and business continuity.</a:t>
            </a:r>
          </a:p>
          <a:p>
            <a:endParaRPr lang="en-US" dirty="0">
              <a:cs typeface="Segoe UI"/>
            </a:endParaRPr>
          </a:p>
          <a:p>
            <a:r>
              <a:rPr lang="en-US" b="1" dirty="0">
                <a:latin typeface="Segoe UI"/>
                <a:cs typeface="Segoe UI"/>
              </a:rPr>
              <a:t>Why are backup policies important</a:t>
            </a:r>
            <a:r>
              <a:rPr lang="en-US" dirty="0">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dirty="0">
              <a:cs typeface="Segoe UI"/>
            </a:endParaRPr>
          </a:p>
          <a:p>
            <a:r>
              <a:rPr lang="en-US" b="1" dirty="0">
                <a:latin typeface="Segoe UI"/>
                <a:cs typeface="Segoe UI"/>
              </a:rPr>
              <a:t>High Availability</a:t>
            </a:r>
            <a:endParaRPr lang="en-US" dirty="0">
              <a:latin typeface="Segoe UI"/>
              <a:cs typeface="Segoe UI"/>
            </a:endParaRPr>
          </a:p>
          <a:p>
            <a:pPr marL="171450" indent="-171450">
              <a:buFont typeface="Arial"/>
              <a:buChar char="•"/>
            </a:pPr>
            <a:r>
              <a:rPr lang="en-US" dirty="0">
                <a:latin typeface="Segoe UI"/>
                <a:cs typeface="Segoe UI"/>
              </a:rPr>
              <a:t>Applications should be deployed using availability zones within the same region</a:t>
            </a:r>
          </a:p>
          <a:p>
            <a:pPr marL="171450" indent="-171450">
              <a:buFont typeface="Arial"/>
              <a:buChar char="•"/>
            </a:pPr>
            <a:r>
              <a:rPr lang="en-US" dirty="0">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dirty="0">
                <a:latin typeface="Segoe UI"/>
                <a:cs typeface="Segoe UI"/>
              </a:rPr>
              <a:t>Load balancers or Application Gateways should be used on the backend for stateless virtual machine workloads that are deployed across multiple instances in Availability Zones.</a:t>
            </a:r>
            <a:endParaRPr lang="en-US" dirty="0">
              <a:cs typeface="Segoe UI" panose="020B0502040204020203" pitchFamily="34" charset="0"/>
            </a:endParaRPr>
          </a:p>
          <a:p>
            <a:pPr marL="171450" indent="-171450">
              <a:buFont typeface="Arial"/>
              <a:buChar char="•"/>
            </a:pPr>
            <a:r>
              <a:rPr lang="en-US" dirty="0">
                <a:latin typeface="Segoe UI"/>
                <a:cs typeface="Segoe UI"/>
              </a:rPr>
              <a:t>Application-level replication should be used for stateful virtual machine workloads across Availability Zones. An example of this would be SQL </a:t>
            </a:r>
            <a:r>
              <a:rPr lang="en-US" dirty="0" err="1">
                <a:latin typeface="Segoe UI"/>
                <a:cs typeface="Segoe UI"/>
              </a:rPr>
              <a:t>AlwaysOn</a:t>
            </a:r>
            <a:r>
              <a:rPr lang="en-US" dirty="0">
                <a:latin typeface="Segoe UI"/>
                <a:cs typeface="Segoe UI"/>
              </a:rPr>
              <a:t>.</a:t>
            </a:r>
            <a:endParaRPr lang="en-US" dirty="0">
              <a:cs typeface="Segoe UI" panose="020B0502040204020203" pitchFamily="34" charset="0"/>
            </a:endParaRPr>
          </a:p>
          <a:p>
            <a:endParaRPr lang="en-US" dirty="0">
              <a:cs typeface="Segoe UI" panose="020B0502040204020203" pitchFamily="34" charset="0"/>
            </a:endParaRPr>
          </a:p>
          <a:p>
            <a:r>
              <a:rPr lang="en-US" b="1" dirty="0">
                <a:latin typeface="Segoe UI"/>
                <a:cs typeface="Segoe UI"/>
              </a:rPr>
              <a:t>Disaster Recovery</a:t>
            </a:r>
          </a:p>
          <a:p>
            <a:pPr marL="171450" indent="-171450">
              <a:buFont typeface="Arial"/>
              <a:buChar char="•"/>
            </a:pPr>
            <a:r>
              <a:rPr lang="en-US" dirty="0">
                <a:latin typeface="Segoe UI"/>
                <a:cs typeface="Segoe UI"/>
              </a:rPr>
              <a:t>Applications and its corresponding data should be asynchronously replicated across multiple paired regions.</a:t>
            </a:r>
          </a:p>
          <a:p>
            <a:pPr marL="171450" indent="-171450">
              <a:buFont typeface="Arial"/>
              <a:buChar char="•"/>
            </a:pPr>
            <a:r>
              <a:rPr lang="en-US" dirty="0">
                <a:latin typeface="Segoe UI"/>
                <a:cs typeface="Segoe UI"/>
              </a:rPr>
              <a:t>Applications architectures should enforce the use of native replication options for stateful virtual machines to replicate data between regions in region pairs. One example is the SQL </a:t>
            </a:r>
            <a:r>
              <a:rPr lang="en-US" dirty="0" err="1">
                <a:latin typeface="Segoe UI"/>
                <a:cs typeface="Segoe UI"/>
              </a:rPr>
              <a:t>AlwaysOn</a:t>
            </a:r>
            <a:r>
              <a:rPr lang="en-US" dirty="0">
                <a:latin typeface="Segoe UI"/>
                <a:cs typeface="Segoe UI"/>
              </a:rPr>
              <a:t>.</a:t>
            </a:r>
          </a:p>
          <a:p>
            <a:pPr marL="171450" indent="-171450">
              <a:buFont typeface="Arial"/>
              <a:buChar char="•"/>
            </a:pPr>
            <a:r>
              <a:rPr lang="en-US" dirty="0">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dirty="0">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dirty="0">
                <a:latin typeface="Segoe UI"/>
                <a:cs typeface="Segoe UI"/>
              </a:rPr>
              <a:t>Overlapping IP address ranges must be avoided for production and DR sites to prevent connection issues.</a:t>
            </a:r>
          </a:p>
          <a:p>
            <a:pPr marL="171450" indent="-171450">
              <a:buFont typeface="Arial"/>
              <a:buChar char="•"/>
            </a:pPr>
            <a:r>
              <a:rPr lang="en-US" dirty="0">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dirty="0">
                <a:latin typeface="Segoe UI"/>
                <a:cs typeface="Segoe UI"/>
              </a:rPr>
              <a:t>Side note: When planning for Azure Pass deployments database backups should be isolated from </a:t>
            </a:r>
            <a:r>
              <a:rPr lang="en-US" dirty="0" err="1">
                <a:latin typeface="Segoe UI"/>
                <a:cs typeface="Segoe UI"/>
              </a:rPr>
              <a:t>KeyVault</a:t>
            </a:r>
            <a:r>
              <a:rPr lang="en-US" dirty="0">
                <a:latin typeface="Segoe UI"/>
                <a:cs typeface="Segoe UI"/>
              </a:rPr>
              <a:t> backups in separate storage accounts.</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124</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a:latin typeface="Calibri"/>
              <a:cs typeface="Calibri"/>
            </a:endParaRPr>
          </a:p>
          <a:p>
            <a:r>
              <a:rPr lang="en-US">
                <a:latin typeface="Segoe UI"/>
                <a:cs typeface="Segoe UI"/>
              </a:rPr>
              <a:t>This </a:t>
            </a:r>
            <a:r>
              <a:rPr lang="en-US" b="1">
                <a:latin typeface="Segoe UI"/>
                <a:cs typeface="Segoe UI"/>
              </a:rPr>
              <a:t>diagram</a:t>
            </a:r>
            <a:r>
              <a:rPr lang="en-US">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a:latin typeface="Segoe UI"/>
                <a:cs typeface="Segoe UI"/>
              </a:rPr>
              <a:t>Backup policies in Enterprise-scale are guardrails that enable and enforce backups. </a:t>
            </a:r>
            <a:endParaRPr lang="en-US">
              <a:cs typeface="Segoe UI" panose="020B0502040204020203" pitchFamily="34" charset="0"/>
            </a:endParaRPr>
          </a:p>
          <a:p>
            <a:pPr marL="171450" indent="-171450">
              <a:buFont typeface="Arial"/>
              <a:buChar char="•"/>
            </a:pPr>
            <a:r>
              <a:rPr lang="en-US">
                <a:latin typeface="Segoe UI"/>
                <a:cs typeface="Segoe UI"/>
              </a:rPr>
              <a:t>The backup policy should be configured to align with the organizations recovery point objective (RPO).</a:t>
            </a:r>
            <a:endParaRPr lang="en-US">
              <a:cs typeface="Segoe UI" panose="020B0502040204020203" pitchFamily="34" charset="0"/>
            </a:endParaRPr>
          </a:p>
          <a:p>
            <a:pPr marL="171450" indent="-171450">
              <a:buFont typeface="Arial"/>
              <a:buChar char="•"/>
            </a:pPr>
            <a:r>
              <a:rPr lang="en-US">
                <a:latin typeface="Segoe UI"/>
                <a:cs typeface="Segoe UI"/>
              </a:rPr>
              <a:t>Azure backups for PaaS services eliminates the need for 3rd party backup software. </a:t>
            </a:r>
            <a:endParaRPr lang="en-US">
              <a:cs typeface="Segoe UI"/>
            </a:endParaRPr>
          </a:p>
          <a:p>
            <a:pPr marL="171450" indent="-171450">
              <a:buFont typeface="Arial"/>
              <a:buChar char="•"/>
            </a:pPr>
            <a:r>
              <a:rPr lang="en-US">
                <a:latin typeface="Segoe UI"/>
                <a:cs typeface="Segoe UI"/>
              </a:rPr>
              <a:t>Like traditional backup software, backup policies can be configured, audited, enabled, and enforced with Azure policy to enforce compliance within an organization.</a:t>
            </a:r>
            <a:endParaRPr lang="en-US">
              <a:cs typeface="Segoe UI"/>
            </a:endParaRPr>
          </a:p>
          <a:p>
            <a:pPr marL="171450" indent="-171450">
              <a:buFont typeface="Arial"/>
              <a:buChar char="•"/>
            </a:pPr>
            <a:r>
              <a:rPr lang="en-US">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a:latin typeface="Segoe UI"/>
                <a:cs typeface="Segoe UI"/>
              </a:rPr>
              <a:t>When the native backup solution (Azure Backup) can't be used, other options will need to be considered to ensure data consistency and business continuity.</a:t>
            </a:r>
          </a:p>
          <a:p>
            <a:endParaRPr lang="en-US">
              <a:cs typeface="Segoe UI"/>
            </a:endParaRPr>
          </a:p>
          <a:p>
            <a:r>
              <a:rPr lang="en-US" b="1">
                <a:latin typeface="Segoe UI"/>
                <a:cs typeface="Segoe UI"/>
              </a:rPr>
              <a:t>Why are backup policies important</a:t>
            </a:r>
            <a:r>
              <a:rPr lang="en-US">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a:cs typeface="Segoe UI"/>
            </a:endParaRPr>
          </a:p>
          <a:p>
            <a:r>
              <a:rPr lang="en-US" b="1">
                <a:latin typeface="Segoe UI"/>
                <a:cs typeface="Segoe UI"/>
              </a:rPr>
              <a:t>High Availability</a:t>
            </a:r>
            <a:endParaRPr lang="en-US">
              <a:latin typeface="Segoe UI"/>
              <a:cs typeface="Segoe UI"/>
            </a:endParaRPr>
          </a:p>
          <a:p>
            <a:pPr marL="171450" indent="-171450">
              <a:buFont typeface="Arial"/>
              <a:buChar char="•"/>
            </a:pPr>
            <a:r>
              <a:rPr lang="en-US">
                <a:latin typeface="Segoe UI"/>
                <a:cs typeface="Segoe UI"/>
              </a:rPr>
              <a:t>Applications should be deployed using availability zones within the same region</a:t>
            </a:r>
          </a:p>
          <a:p>
            <a:pPr marL="171450" indent="-171450">
              <a:buFont typeface="Arial"/>
              <a:buChar char="•"/>
            </a:pPr>
            <a:r>
              <a:rPr lang="en-US">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a:latin typeface="Segoe UI"/>
                <a:cs typeface="Segoe UI"/>
              </a:rPr>
              <a:t>Load balancers or Application Gateways should be used on the backend for stateless virtual machine workloads that are deployed across multiple instances in Availability Zones.</a:t>
            </a:r>
            <a:endParaRPr lang="en-US">
              <a:cs typeface="Segoe UI" panose="020B0502040204020203" pitchFamily="34" charset="0"/>
            </a:endParaRPr>
          </a:p>
          <a:p>
            <a:pPr marL="171450" indent="-171450">
              <a:buFont typeface="Arial"/>
              <a:buChar char="•"/>
            </a:pPr>
            <a:r>
              <a:rPr lang="en-US">
                <a:latin typeface="Segoe UI"/>
                <a:cs typeface="Segoe UI"/>
              </a:rPr>
              <a:t>Application-level replication should be used for stateful virtual machine workloads across Availability Zones. An example of this would be SQL </a:t>
            </a:r>
            <a:r>
              <a:rPr lang="en-US" err="1">
                <a:latin typeface="Segoe UI"/>
                <a:cs typeface="Segoe UI"/>
              </a:rPr>
              <a:t>AlwaysOn</a:t>
            </a:r>
            <a:r>
              <a:rPr lang="en-US">
                <a:latin typeface="Segoe UI"/>
                <a:cs typeface="Segoe UI"/>
              </a:rPr>
              <a:t>.</a:t>
            </a:r>
            <a:endParaRPr lang="en-US">
              <a:cs typeface="Segoe UI" panose="020B0502040204020203" pitchFamily="34" charset="0"/>
            </a:endParaRPr>
          </a:p>
          <a:p>
            <a:endParaRPr lang="en-US">
              <a:cs typeface="Segoe UI" panose="020B0502040204020203" pitchFamily="34" charset="0"/>
            </a:endParaRPr>
          </a:p>
          <a:p>
            <a:r>
              <a:rPr lang="en-US" b="1">
                <a:latin typeface="Segoe UI"/>
                <a:cs typeface="Segoe UI"/>
              </a:rPr>
              <a:t>Disaster Recovery</a:t>
            </a:r>
          </a:p>
          <a:p>
            <a:pPr marL="171450" indent="-171450">
              <a:buFont typeface="Arial"/>
              <a:buChar char="•"/>
            </a:pPr>
            <a:r>
              <a:rPr lang="en-US">
                <a:latin typeface="Segoe UI"/>
                <a:cs typeface="Segoe UI"/>
              </a:rPr>
              <a:t>Applications and its corresponding data should be asynchronously replicated across multiple paired regions.</a:t>
            </a:r>
          </a:p>
          <a:p>
            <a:pPr marL="171450" indent="-171450">
              <a:buFont typeface="Arial"/>
              <a:buChar char="•"/>
            </a:pPr>
            <a:r>
              <a:rPr lang="en-US">
                <a:latin typeface="Segoe UI"/>
                <a:cs typeface="Segoe UI"/>
              </a:rPr>
              <a:t>Applications architectures should enforce the use of native replication options for stateful virtual machines to replicate data between regions in region pairs. One example is the SQL </a:t>
            </a:r>
            <a:r>
              <a:rPr lang="en-US" err="1">
                <a:latin typeface="Segoe UI"/>
                <a:cs typeface="Segoe UI"/>
              </a:rPr>
              <a:t>AlwaysOn</a:t>
            </a:r>
            <a:r>
              <a:rPr lang="en-US">
                <a:latin typeface="Segoe UI"/>
                <a:cs typeface="Segoe UI"/>
              </a:rPr>
              <a:t>.</a:t>
            </a:r>
          </a:p>
          <a:p>
            <a:pPr marL="171450" indent="-171450">
              <a:buFont typeface="Arial"/>
              <a:buChar char="•"/>
            </a:pPr>
            <a:r>
              <a:rPr lang="en-US">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a:latin typeface="Segoe UI"/>
                <a:cs typeface="Segoe UI"/>
              </a:rPr>
              <a:t>Overlapping IP address ranges must be avoided for production and DR sites to prevent connection issues.</a:t>
            </a:r>
          </a:p>
          <a:p>
            <a:pPr marL="171450" indent="-171450">
              <a:buFont typeface="Arial"/>
              <a:buChar char="•"/>
            </a:pPr>
            <a:r>
              <a:rPr lang="en-US">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a:latin typeface="Segoe UI"/>
                <a:cs typeface="Segoe UI"/>
              </a:rPr>
              <a:t>Side note: When planning for Azure Pass deployments database backups should be isolated from </a:t>
            </a:r>
            <a:r>
              <a:rPr lang="en-US" err="1">
                <a:latin typeface="Segoe UI"/>
                <a:cs typeface="Segoe UI"/>
              </a:rPr>
              <a:t>KeyVault</a:t>
            </a:r>
            <a:r>
              <a:rPr lang="en-US">
                <a:latin typeface="Segoe UI"/>
                <a:cs typeface="Segoe UI"/>
              </a:rPr>
              <a:t> backups in separate storage accounts.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2649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5024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31928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11412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3933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single-tenant architecture is recommended for smaller institutions. However, for organizations that have over 1 million users we recommend a multi-tenant architecture to mitigate performance issues and tenant limitations such as </a:t>
            </a:r>
            <a:r>
              <a:rPr lang="en-US" dirty="0">
                <a:hlinkClick r:id="rId3"/>
              </a:rPr>
              <a:t>Azure subscription and quotas</a:t>
            </a:r>
            <a:r>
              <a:rPr lang="en-US" dirty="0"/>
              <a:t> and </a:t>
            </a:r>
            <a:r>
              <a:rPr lang="en-US" dirty="0">
                <a:hlinkClick r:id="rId4"/>
              </a:rPr>
              <a:t>Azure AD service limits and restrictions</a:t>
            </a:r>
            <a:r>
              <a:rPr lang="en-US" dirty="0"/>
              <a:t>.</a:t>
            </a:r>
          </a:p>
          <a:p>
            <a:endParaRPr lang="en-US" dirty="0"/>
          </a:p>
          <a:p>
            <a:endParaRPr lang="en-US" dirty="0"/>
          </a:p>
          <a:p>
            <a:r>
              <a:rPr lang="en-US" dirty="0"/>
              <a:t>This critical design area focuses on the two highest levels of alignment across all of your Azure deployments; your Azure billing offer and the association of that offer with an Azure Active Directory (Azure AD) tenant. </a:t>
            </a:r>
            <a:endParaRPr lang="en-US" dirty="0">
              <a:cs typeface="Calibri" panose="020F0502020204030204"/>
            </a:endParaRPr>
          </a:p>
          <a:p>
            <a:r>
              <a:rPr lang="en-US" dirty="0"/>
              <a:t>The objective of this exercise is to evaluate the various </a:t>
            </a:r>
            <a:r>
              <a:rPr lang="en-US" dirty="0">
                <a:hlinkClick r:id="rId5"/>
              </a:rPr>
              <a:t>offer types</a:t>
            </a:r>
            <a:r>
              <a:rPr lang="en-US" dirty="0"/>
              <a:t> and Azure Active Directory tenant association is best suited for your overall environment.</a:t>
            </a:r>
            <a:endParaRPr lang="en-US" dirty="0">
              <a:cs typeface="Calibri"/>
            </a:endParaRPr>
          </a:p>
          <a:p>
            <a:endParaRPr lang="en-US" dirty="0"/>
          </a:p>
          <a:p>
            <a:pPr marL="171450" indent="-171450">
              <a:buFont typeface="Arial"/>
              <a:buChar char="•"/>
            </a:pPr>
            <a:r>
              <a:rPr lang="en-US" dirty="0"/>
              <a:t>Departments help to segment costs into logical groupings and set a budget or quota at the department level. The quota isn't firmly enforced; it's used for reporting purposes.</a:t>
            </a:r>
            <a:endParaRPr lang="en-US" dirty="0">
              <a:cs typeface="Calibri"/>
            </a:endParaRPr>
          </a:p>
          <a:p>
            <a:pPr marL="171450" indent="-171450">
              <a:buFont typeface="Arial"/>
              <a:buChar char="•"/>
            </a:pPr>
            <a:r>
              <a:rPr lang="en-US" dirty="0"/>
              <a:t>Accounts are organizational units in the Azure EA portal. They can be used to manage subscriptions and access reports.</a:t>
            </a:r>
            <a:endParaRPr lang="en-US" dirty="0">
              <a:cs typeface="Calibri"/>
            </a:endParaRPr>
          </a:p>
          <a:p>
            <a:pPr marL="171450" indent="-171450">
              <a:buFont typeface="Arial"/>
              <a:buChar char="•"/>
            </a:pPr>
            <a:r>
              <a:rPr lang="en-US" dirty="0"/>
              <a:t>Subscriptions are the smallest units in the Azure EA portal. They're containers for Azure services that are managed by a Service Administrator. This is where your organization deploys Azure services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1151317-B2DA-4D23-8683-6006C6651D68}" type="slidenum">
              <a:rPr lang="en-US" smtClean="0"/>
              <a:t>130</a:t>
            </a:fld>
            <a:endParaRPr lang="en-US"/>
          </a:p>
        </p:txBody>
      </p:sp>
    </p:spTree>
    <p:extLst>
      <p:ext uri="{BB962C8B-B14F-4D97-AF65-F5344CB8AC3E}">
        <p14:creationId xmlns:p14="http://schemas.microsoft.com/office/powerpoint/2010/main" val="30179588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if User A has an account to access Tenant A their license allows them to access any and all environments created within Tenant A - if they are allowed by their administrator. If User A needs to access environments within Tenant B, they will need an additional license.</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1151317-B2DA-4D23-8683-6006C6651D68}" type="slidenum">
              <a:rPr lang="en-US" smtClean="0"/>
              <a:t>131</a:t>
            </a:fld>
            <a:endParaRPr lang="en-US"/>
          </a:p>
        </p:txBody>
      </p:sp>
    </p:spTree>
    <p:extLst>
      <p:ext uri="{BB962C8B-B14F-4D97-AF65-F5344CB8AC3E}">
        <p14:creationId xmlns:p14="http://schemas.microsoft.com/office/powerpoint/2010/main" val="25136418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if User A has an account to access Tenant A their license allows them to access any and all environments created within Tenant A - if they are allowed by their administrator. If User A needs to access environments within Tenant B, they will need an additional license.</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1151317-B2DA-4D23-8683-6006C6651D68}" type="slidenum">
              <a:rPr lang="en-US" smtClean="0"/>
              <a:t>132</a:t>
            </a:fld>
            <a:endParaRPr lang="en-US"/>
          </a:p>
        </p:txBody>
      </p:sp>
    </p:spTree>
    <p:extLst>
      <p:ext uri="{BB962C8B-B14F-4D97-AF65-F5344CB8AC3E}">
        <p14:creationId xmlns:p14="http://schemas.microsoft.com/office/powerpoint/2010/main" val="14545365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a:p>
            <a:r>
              <a:rPr lang="en-US" dirty="0"/>
              <a:t>In some cases, a resource tenant might want to treat users from the home tenant as members instead of guests. if so, you can use the Azure AD B2B Invitation Manager APIs to add or invite a user from the home tenant to the resource tenant as a member. For more information, see </a:t>
            </a:r>
            <a:r>
              <a:rPr lang="en-US" dirty="0">
                <a:hlinkClick r:id="rId3"/>
              </a:rPr>
              <a:t>Properties of an Azure Active Directory B2B collaboration user</a:t>
            </a:r>
            <a:r>
              <a:rPr lang="en-US" dirty="0"/>
              <a:t>.</a:t>
            </a:r>
            <a:endParaRPr lang="en-US" dirty="0">
              <a:cs typeface="Calibri"/>
            </a:endParaRPr>
          </a:p>
          <a:p>
            <a:endParaRPr lang="en-US" dirty="0">
              <a:cs typeface="Calibri"/>
            </a:endParaRPr>
          </a:p>
          <a:p>
            <a:r>
              <a:rPr lang="en-US" dirty="0"/>
              <a:t>In an Azure AD cross-tenant scenario, the resource organization can create Conditional Access policies that</a:t>
            </a:r>
            <a:r>
              <a:rPr lang="en-US" b="1" dirty="0"/>
              <a:t> require MFA or device compliance for all guest and external users</a:t>
            </a:r>
            <a:r>
              <a:rPr lang="en-US" dirty="0"/>
              <a:t>. Generally, an external user accessing a resource is required to set up their Azure AD MFA with the resource tenant.</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1151317-B2DA-4D23-8683-6006C6651D68}" type="slidenum">
              <a:rPr lang="en-US" smtClean="0"/>
              <a:t>133</a:t>
            </a:fld>
            <a:endParaRPr lang="en-US"/>
          </a:p>
        </p:txBody>
      </p:sp>
    </p:spTree>
    <p:extLst>
      <p:ext uri="{BB962C8B-B14F-4D97-AF65-F5344CB8AC3E}">
        <p14:creationId xmlns:p14="http://schemas.microsoft.com/office/powerpoint/2010/main" val="29264885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if User A has an account to access Tenant A their license allows them to access any and all environments created within Tenant A - if they are allowed by their administrator. If User A needs to access environments within Tenant B, they will need an additional license.</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1151317-B2DA-4D23-8683-6006C6651D68}" type="slidenum">
              <a:rPr lang="en-US" smtClean="0"/>
              <a:t>134</a:t>
            </a:fld>
            <a:endParaRPr lang="en-US"/>
          </a:p>
        </p:txBody>
      </p:sp>
    </p:spTree>
    <p:extLst>
      <p:ext uri="{BB962C8B-B14F-4D97-AF65-F5344CB8AC3E}">
        <p14:creationId xmlns:p14="http://schemas.microsoft.com/office/powerpoint/2010/main" val="40048143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9/8/2023 5:07 PM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2397886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36"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9/8/2023 5:07 PM</a:t>
            </a:fld>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55023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3600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GB" sz="1200" kern="1200">
              <a:solidFill>
                <a:schemeClr val="tx1"/>
              </a:solidFill>
              <a:latin typeface="Segoe UI" panose="020B0502040204020203" pitchFamily="34" charset="0"/>
              <a:cs typeface="Segoe UI" panose="020B0502040204020203"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7491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latin typeface="Segoe UI"/>
              <a:cs typeface="Segoe U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21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GB" sz="1200" kern="1200">
              <a:solidFill>
                <a:schemeClr val="tx1"/>
              </a:solidFill>
              <a:latin typeface="Segoe UI" panose="020B0502040204020203" pitchFamily="34" charset="0"/>
              <a:cs typeface="Segoe UI" panose="020B0502040204020203"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9658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8082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b="1" dirty="0"/>
              <a:t>Scope:</a:t>
            </a:r>
            <a:r>
              <a:rPr lang="en-US" dirty="0"/>
              <a:t> The goal of this critical design area is to evaluate options for your identity and access foundation. At minimum, you should make decisions about your approach for synchronizing identities with Azure Active Directory:</a:t>
            </a:r>
            <a:endParaRPr lang="en-US" dirty="0">
              <a:cs typeface="Calibri"/>
            </a:endParaRPr>
          </a:p>
          <a:p>
            <a:pPr marL="171450" indent="-171450">
              <a:buFont typeface="Arial"/>
              <a:buChar char="•"/>
            </a:pPr>
            <a:r>
              <a:rPr lang="en-US" dirty="0"/>
              <a:t>Authenticating users</a:t>
            </a:r>
            <a:endParaRPr lang="en-US" dirty="0">
              <a:cs typeface="Calibri"/>
            </a:endParaRPr>
          </a:p>
          <a:p>
            <a:pPr marL="171450" indent="-171450">
              <a:buFont typeface="Arial"/>
              <a:buChar char="•"/>
            </a:pPr>
            <a:r>
              <a:rPr lang="en-US" dirty="0"/>
              <a:t>Assigning access to resources</a:t>
            </a:r>
            <a:endParaRPr lang="en-US" dirty="0">
              <a:cs typeface="Calibri"/>
            </a:endParaRPr>
          </a:p>
          <a:p>
            <a:pPr marL="171450" indent="-171450">
              <a:buFont typeface="Arial"/>
              <a:buChar char="•"/>
            </a:pPr>
            <a:r>
              <a:rPr lang="en-US" dirty="0"/>
              <a:t>Any core requirements for separation of duties</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151317-B2DA-4D23-8683-6006C6651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332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Identity provides the basis for a large percentage of security assurance. It grants access based on identity authentication and authorization controls in cloud services. Access control protects data and resources and helps decide which requests should be permitted.</a:t>
            </a:r>
          </a:p>
          <a:p>
            <a:pPr marL="228600" indent="-228600">
              <a:buAutoNum type="arabicPeriod"/>
            </a:pPr>
            <a:r>
              <a:rPr lang="en-US"/>
              <a:t>Identity and access management (IAM) is boundary security in the public cloud. </a:t>
            </a:r>
            <a:r>
              <a:rPr lang="en-US" b="1" dirty="0"/>
              <a:t>It must be treated as the foundation of any secure and fully compliant public cloud architecture</a:t>
            </a:r>
            <a:r>
              <a:rPr lang="en-US"/>
              <a:t>. </a:t>
            </a:r>
            <a:r>
              <a:rPr lang="en-US" b="1" dirty="0"/>
              <a:t>Azure offers a comprehensive set of services, tools, and reference architectures to help organizations make highly secure, operationally efficient environments as outlined here.</a:t>
            </a:r>
            <a:endParaRPr lang="en-US" b="1">
              <a:cs typeface="Calibri"/>
            </a:endParaRPr>
          </a:p>
          <a:p>
            <a:pPr marL="228600" indent="-228600">
              <a:buAutoNum type="arabicPeriod"/>
            </a:pPr>
            <a:r>
              <a:rPr lang="en-US"/>
              <a:t>This section examines design considerations and recommendations related to IAM in a cloud environment.</a:t>
            </a:r>
            <a:endParaRPr lang="en-US">
              <a:cs typeface="Calibri"/>
            </a:endParaRPr>
          </a:p>
          <a:p>
            <a:pPr marL="228600" indent="-228600">
              <a:buAutoNum type="arabicPeriod"/>
            </a:pPr>
            <a:r>
              <a:rPr lang="en-US"/>
              <a:t>The technological landscape in the enterprise is becoming complex and heterogenous. To manage compliance and security for this environment, IAM lets the right individuals access the right resources at the right time for the right reasons.</a:t>
            </a:r>
            <a:endParaRPr lang="en-US">
              <a:cs typeface="Calibri"/>
            </a:endParaRPr>
          </a:p>
          <a:p>
            <a:pPr marL="228600" indent="-228600">
              <a:buAutoNum type="arabicPeriod"/>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151317-B2DA-4D23-8683-6006C6651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972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r>
              <a:rPr lang="en-US" sz="900" b="1" dirty="0"/>
              <a:t>Key message – in this session we are going to cover a key element in your cloud journey and critical step to successfully deploy workloads on Azure. </a:t>
            </a: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2489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critical design decision that an enterprise organization must make when adopting Azure is whether to extend a current on-premises identity domain into Azure or to create a brand new one.</a:t>
            </a:r>
            <a:endParaRPr lang="en-US" dirty="0"/>
          </a:p>
          <a:p>
            <a:r>
              <a:rPr lang="en-GB" dirty="0"/>
              <a:t>Requirements for authentication inside the landing zone should be thoroughly assessed and incorporated into plans to deploy Active Directory Domain Services (AD DS) in Windows Server, Azure AD Domain Services (Azure AD DS), or both.</a:t>
            </a:r>
            <a:endParaRPr lang="en-GB" dirty="0">
              <a:cs typeface="Calibri"/>
            </a:endParaRPr>
          </a:p>
          <a:p>
            <a:r>
              <a:rPr lang="en-GB" dirty="0"/>
              <a:t>Most Azure environments will use at least Azure AD for Azure fabric authentication and AD DS local host authentication and group policy management.</a:t>
            </a:r>
            <a:endParaRPr lang="en-GB" dirty="0">
              <a:cs typeface="Calibri"/>
            </a:endParaRPr>
          </a:p>
          <a:p>
            <a:endParaRPr lang="en-GB" dirty="0">
              <a:cs typeface="Calibri"/>
            </a:endParaRP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4230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155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3939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07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9888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3921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ea typeface="Calibri"/>
              <a:cs typeface="Calibri"/>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ea typeface="Calibri"/>
              <a:cs typeface="Calibri"/>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1492427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pPr marL="457112" indent="-457112">
              <a:buFont typeface="+mj-lt"/>
              <a:buAutoNum type="arabicPeriod"/>
            </a:pPr>
            <a:endParaRPr lang="en-GB" sz="1200" dirty="0">
              <a:latin typeface="+mn-lt"/>
            </a:endParaRPr>
          </a:p>
          <a:p>
            <a:pPr marL="0" indent="0" algn="l">
              <a:buFont typeface="Arial" panose="020B0604020202020204" pitchFamily="34" charset="0"/>
              <a:buNone/>
            </a:pPr>
            <a:r>
              <a:rPr lang="en-US" b="1" dirty="0"/>
              <a:t>Knowledge Check</a:t>
            </a:r>
          </a:p>
          <a:p>
            <a:pPr marL="0" indent="0" algn="l">
              <a:buFont typeface="Arial" panose="020B0604020202020204" pitchFamily="34" charset="0"/>
              <a:buNone/>
            </a:pPr>
            <a:endParaRPr lang="en-US" dirty="0"/>
          </a:p>
          <a:p>
            <a:pPr marL="0" indent="0" algn="l">
              <a:buFont typeface="Arial" panose="020B0604020202020204" pitchFamily="34" charset="0"/>
              <a:buNone/>
            </a:pPr>
            <a:r>
              <a:rPr lang="en-US" dirty="0"/>
              <a:t>Where should Azure Control Plane Groups live?</a:t>
            </a:r>
          </a:p>
          <a:p>
            <a:pPr marL="0" indent="0" algn="l">
              <a:buFont typeface="Arial" panose="020B0604020202020204" pitchFamily="34" charset="0"/>
              <a:buNone/>
            </a:pPr>
            <a:r>
              <a:rPr lang="en-US" dirty="0"/>
              <a:t>a.) On-Premise AD – The group will not be able to </a:t>
            </a:r>
          </a:p>
          <a:p>
            <a:pPr marL="0" indent="0" algn="l">
              <a:buFont typeface="Arial" panose="020B0604020202020204" pitchFamily="34" charset="0"/>
              <a:buNone/>
            </a:pPr>
            <a:r>
              <a:rPr lang="en-US" dirty="0"/>
              <a:t>b.) On-premise AD synced to Azure AD</a:t>
            </a:r>
          </a:p>
          <a:p>
            <a:pPr marL="0" indent="0" algn="l">
              <a:buFont typeface="Arial" panose="020B0604020202020204" pitchFamily="34" charset="0"/>
              <a:buNone/>
            </a:pPr>
            <a:r>
              <a:rPr lang="en-US" b="1" dirty="0"/>
              <a:t>c.) Azure AD only – You are managing your control plane on Azure only, so having this group on premise creates overhead with no functional benefit. Always create groups in Azure AD if they don’t manage anything on premise. </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0" dirty="0"/>
              <a:t>How should resource to resource authentication occur?</a:t>
            </a:r>
          </a:p>
          <a:p>
            <a:pPr marL="0" indent="0" algn="l">
              <a:buFont typeface="Arial" panose="020B0604020202020204" pitchFamily="34" charset="0"/>
              <a:buNone/>
            </a:pPr>
            <a:r>
              <a:rPr lang="en-US" b="1" dirty="0"/>
              <a:t>a.) By using Managed Services Identities - The feature provides Azure services with an automatically managed identity in Azure AD. You can use the identity to authenticate to any service that supports Azure AD authentication, including Key Vault, without any credentials in your code.</a:t>
            </a:r>
          </a:p>
          <a:p>
            <a:pPr marL="0" indent="0" algn="l">
              <a:buFont typeface="Arial" panose="020B0604020202020204" pitchFamily="34" charset="0"/>
              <a:buNone/>
            </a:pPr>
            <a:r>
              <a:rPr lang="en-US" b="0" dirty="0"/>
              <a:t>b.) By using Password Based Authentication – this is a static method and not best practice as securely storing these credentials creates management overhead</a:t>
            </a:r>
          </a:p>
          <a:p>
            <a:pPr marL="0" indent="0" algn="l">
              <a:buFont typeface="Arial" panose="020B0604020202020204" pitchFamily="34" charset="0"/>
              <a:buNone/>
            </a:pPr>
            <a:r>
              <a:rPr lang="en-US" b="0" dirty="0"/>
              <a:t>c.) Use Azure Key Vault – key vault provides storage to your keys and secrets but it’s not responsible for initiating authentication</a:t>
            </a:r>
          </a:p>
          <a:p>
            <a:pPr marL="0" indent="0" algn="l">
              <a:buFont typeface="Arial" panose="020B0604020202020204" pitchFamily="34" charset="0"/>
              <a:buNone/>
            </a:pPr>
            <a:endParaRPr lang="en-US" dirty="0"/>
          </a:p>
          <a:p>
            <a:pPr marL="457112" indent="-457112">
              <a:buFont typeface="+mj-lt"/>
              <a:buAutoNum type="arabicPeriod"/>
            </a:pPr>
            <a:endParaRPr lang="en-GB" sz="1200" dirty="0">
              <a:latin typeface="+mn-lt"/>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31</a:t>
            </a:fld>
            <a:endParaRPr lang="en-US"/>
          </a:p>
        </p:txBody>
      </p:sp>
    </p:spTree>
    <p:extLst>
      <p:ext uri="{BB962C8B-B14F-4D97-AF65-F5344CB8AC3E}">
        <p14:creationId xmlns:p14="http://schemas.microsoft.com/office/powerpoint/2010/main" val="3676413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Enterprise-scale comes in two buckets</a:t>
            </a:r>
          </a:p>
          <a:p>
            <a:endParaRPr lang="en-US" dirty="0"/>
          </a:p>
          <a:p>
            <a:pPr marL="228600" indent="-228600">
              <a:buAutoNum type="arabicPeriod"/>
            </a:pPr>
            <a:r>
              <a:rPr lang="en-US" dirty="0"/>
              <a:t>The Architecture – What must be true?  This is our Microsoft opinion on what should be done based on really world work with our strategic customers.  </a:t>
            </a:r>
          </a:p>
          <a:p>
            <a:pPr marL="228600" indent="-228600">
              <a:buAutoNum type="arabicPeriod"/>
            </a:pPr>
            <a:r>
              <a:rPr lang="en-US" dirty="0"/>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dirty="0"/>
          </a:p>
          <a:p>
            <a:pPr marL="0" indent="0">
              <a:buNone/>
            </a:pPr>
            <a:r>
              <a:rPr lang="en-US" dirty="0"/>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3</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a:latin typeface="Segoe UI"/>
              <a:cs typeface="Segoe UI"/>
            </a:endParaRPr>
          </a:p>
          <a:p>
            <a:endParaRPr lang="en-US" b="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3796751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should be a handful/limited amount of custom roles for specific functions within an organization. Having custom roles in excess is an anti-cloud pattern.  Below are some example roles that define the</a:t>
            </a:r>
          </a:p>
          <a:p>
            <a:r>
              <a:rPr lang="en-US" dirty="0"/>
              <a:t>Scope of responsibility for the corresponding teams. This is not a definitive list and rather a guideline for discussing with the customer how azure will be administered day to day. </a:t>
            </a:r>
          </a:p>
          <a:p>
            <a:endParaRPr lang="en-US" dirty="0"/>
          </a:p>
          <a:p>
            <a:r>
              <a:rPr lang="en-US" b="1" dirty="0"/>
              <a:t>Azure Platform Owner </a:t>
            </a:r>
          </a:p>
          <a:p>
            <a:r>
              <a:rPr lang="en-US" b="1" dirty="0"/>
              <a:t>- </a:t>
            </a:r>
            <a:r>
              <a:rPr lang="en-US" dirty="0"/>
              <a:t>limited to teams who are managing both the resource group and subscription</a:t>
            </a:r>
          </a:p>
          <a:p>
            <a:r>
              <a:rPr lang="en-US" b="1" dirty="0"/>
              <a:t>Network Management </a:t>
            </a:r>
          </a:p>
          <a:p>
            <a:pPr marL="171450" indent="-171450">
              <a:buFontTx/>
              <a:buChar char="-"/>
            </a:pPr>
            <a:r>
              <a:rPr lang="en-US" dirty="0"/>
              <a:t>broad role granting access to all network services</a:t>
            </a:r>
          </a:p>
          <a:p>
            <a:pPr marL="171450" indent="-171450">
              <a:buFontTx/>
              <a:buChar char="-"/>
            </a:pPr>
            <a:r>
              <a:rPr lang="en-US" dirty="0"/>
              <a:t>Allocated to team responsible for network operations</a:t>
            </a:r>
          </a:p>
          <a:p>
            <a:r>
              <a:rPr lang="en-US" b="1" dirty="0"/>
              <a:t>Security Operations (SecOps) </a:t>
            </a:r>
          </a:p>
          <a:p>
            <a:r>
              <a:rPr lang="en-US" b="1" dirty="0"/>
              <a:t>-   </a:t>
            </a:r>
            <a:r>
              <a:rPr lang="en-US" dirty="0"/>
              <a:t>Responsible for securing administration and compliance</a:t>
            </a:r>
          </a:p>
          <a:p>
            <a:r>
              <a:rPr lang="en-US" b="1" dirty="0"/>
              <a:t>Subscription Owner </a:t>
            </a:r>
          </a:p>
          <a:p>
            <a:pPr marL="171450" indent="-171450">
              <a:buFontTx/>
              <a:buChar char="-"/>
            </a:pPr>
            <a:r>
              <a:rPr lang="en-US" dirty="0"/>
              <a:t>This role iterates on the built in role by giving the ability to restrict the subscription owner</a:t>
            </a:r>
          </a:p>
          <a:p>
            <a:pPr marL="171450" indent="-171450">
              <a:buFontTx/>
              <a:buChar char="-"/>
            </a:pPr>
            <a:r>
              <a:rPr lang="en-US" dirty="0"/>
              <a:t>E.G. – An application lead who is a subscription owner</a:t>
            </a:r>
          </a:p>
          <a:p>
            <a:pPr marL="171450" indent="-171450">
              <a:buFontTx/>
              <a:buChar char="-"/>
            </a:pPr>
            <a:r>
              <a:rPr lang="en-US" dirty="0"/>
              <a:t>You can also restrict them from Microsoft Authorization </a:t>
            </a:r>
          </a:p>
          <a:p>
            <a:pPr marL="171450" indent="-171450">
              <a:buFontTx/>
              <a:buChar char="-"/>
            </a:pPr>
            <a:r>
              <a:rPr lang="en-US" dirty="0"/>
              <a:t>E.G Prevent users with this role from modifying policies or denying access to route tables which would could pose a security risk)</a:t>
            </a:r>
          </a:p>
          <a:p>
            <a:r>
              <a:rPr lang="en-US" b="1" dirty="0"/>
              <a:t>Application Owners (DevOps/SecOps) </a:t>
            </a:r>
          </a:p>
          <a:p>
            <a:pPr marL="171450" indent="-171450">
              <a:buFontTx/>
              <a:buChar char="-"/>
            </a:pPr>
            <a:r>
              <a:rPr lang="en-US" dirty="0"/>
              <a:t>Access granted at the resource group level for provisioning and managing the lifecycle of the resources created. </a:t>
            </a:r>
          </a:p>
          <a:p>
            <a:pPr marL="171450" indent="-171450">
              <a:buFontTx/>
              <a:buChar char="-"/>
            </a:pPr>
            <a:r>
              <a:rPr lang="en-US" dirty="0"/>
              <a:t>Should identify the maturity of the customer. Whether the organization has a DevOps or </a:t>
            </a:r>
            <a:r>
              <a:rPr lang="en-US" dirty="0" err="1"/>
              <a:t>AppOps</a:t>
            </a:r>
            <a:r>
              <a:rPr lang="en-US" dirty="0"/>
              <a:t> Team</a:t>
            </a:r>
          </a:p>
          <a:p>
            <a:pPr marL="628650" lvl="1" indent="-171450">
              <a:buFontTx/>
              <a:buChar char="-"/>
            </a:pPr>
            <a:r>
              <a:rPr lang="en-US" dirty="0"/>
              <a:t>DevOps – owned by application owner</a:t>
            </a:r>
          </a:p>
          <a:p>
            <a:pPr marL="628650" lvl="1" indent="-171450">
              <a:buFontTx/>
              <a:buChar char="-"/>
            </a:pPr>
            <a:r>
              <a:rPr lang="en-US" dirty="0" err="1"/>
              <a:t>AppOps</a:t>
            </a:r>
            <a:r>
              <a:rPr lang="en-US" dirty="0"/>
              <a:t> – owned by a designated platform team, sometimes outsource (</a:t>
            </a:r>
            <a:r>
              <a:rPr lang="en-US" dirty="0" err="1"/>
              <a:t>e.g</a:t>
            </a:r>
            <a:r>
              <a:rPr lang="en-US" dirty="0"/>
              <a:t> MSP)</a:t>
            </a:r>
          </a:p>
          <a:p>
            <a:pPr marL="628650" lvl="1" indent="-171450">
              <a:buFontTx/>
              <a:buChar char="-"/>
            </a:pPr>
            <a:endParaRPr lang="en-US" dirty="0"/>
          </a:p>
          <a:p>
            <a:pPr marL="171450" indent="-171450">
              <a:buFontTx/>
              <a:buChar char="-"/>
            </a:pPr>
            <a:endParaRPr lang="en-US" dirty="0"/>
          </a:p>
          <a:p>
            <a:pPr marL="0" indent="0">
              <a:buFontTx/>
              <a:buNone/>
            </a:pPr>
            <a:r>
              <a:rPr lang="en-US" b="1" dirty="0"/>
              <a:t>Knowledge Check:</a:t>
            </a:r>
          </a:p>
          <a:p>
            <a:pPr marL="0" indent="0">
              <a:buFontTx/>
              <a:buNone/>
            </a:pPr>
            <a:br>
              <a:rPr lang="en-US" dirty="0"/>
            </a:br>
            <a:r>
              <a:rPr lang="en-US" dirty="0"/>
              <a:t>1.) It’s best practice to create as many custom roles as possible</a:t>
            </a:r>
          </a:p>
          <a:p>
            <a:pPr marL="0" indent="0">
              <a:buFontTx/>
              <a:buNone/>
            </a:pPr>
            <a:r>
              <a:rPr lang="en-US" dirty="0"/>
              <a:t>a.) True</a:t>
            </a:r>
          </a:p>
          <a:p>
            <a:pPr marL="0" indent="0">
              <a:buFontTx/>
              <a:buNone/>
            </a:pPr>
            <a:r>
              <a:rPr lang="en-US" b="1" dirty="0"/>
              <a:t>b.) False - </a:t>
            </a:r>
            <a:r>
              <a:rPr lang="en-US" dirty="0"/>
              <a:t>Custom roles should only be assigned as needed for specific use cases for your organization as built-in policies already cover most scenarios</a:t>
            </a:r>
          </a:p>
          <a:p>
            <a:pPr marL="0" indent="0">
              <a:buFontTx/>
              <a:buNone/>
            </a:pPr>
            <a:endParaRPr lang="en-US" dirty="0"/>
          </a:p>
          <a:p>
            <a:pPr marL="0" indent="0">
              <a:buFontTx/>
              <a:buNone/>
            </a:pPr>
            <a:br>
              <a:rPr lang="en-US" dirty="0"/>
            </a:br>
            <a:r>
              <a:rPr lang="en-US" dirty="0"/>
              <a:t>1.) It’s best practice Subscription owners should have contributor rights to Microsoft Authorization rights</a:t>
            </a:r>
          </a:p>
          <a:p>
            <a:pPr marL="0" indent="0">
              <a:buFontTx/>
              <a:buNone/>
            </a:pPr>
            <a:r>
              <a:rPr lang="en-US" dirty="0"/>
              <a:t>a.) True</a:t>
            </a:r>
          </a:p>
          <a:p>
            <a:pPr marL="0" indent="0">
              <a:buFontTx/>
              <a:buNone/>
            </a:pPr>
            <a:r>
              <a:rPr lang="en-US" b="1" dirty="0"/>
              <a:t>b.)False - </a:t>
            </a:r>
            <a:r>
              <a:rPr lang="en-US" dirty="0"/>
              <a:t>Subscription owners should have contributor rights to resources within the subscription that are not centrally shared. Granting Microsoft Authorization which is centrally managed will allow the owner modify permissions that limit their scope, remove separation, and could pose security risks. </a:t>
            </a:r>
          </a:p>
        </p:txBody>
      </p:sp>
      <p:sp>
        <p:nvSpPr>
          <p:cNvPr id="4" name="Slide Number Placeholder 3"/>
          <p:cNvSpPr>
            <a:spLocks noGrp="1"/>
          </p:cNvSpPr>
          <p:nvPr>
            <p:ph type="sldNum" sz="quarter" idx="5"/>
          </p:nvPr>
        </p:nvSpPr>
        <p:spPr/>
        <p:txBody>
          <a:bodyPr/>
          <a:lstStyle/>
          <a:p>
            <a:fld id="{76F63C36-D572-4B50-8526-BFC549F5A03C}" type="slidenum">
              <a:rPr lang="en-US" smtClean="0"/>
              <a:t>33</a:t>
            </a:fld>
            <a:endParaRPr lang="en-US"/>
          </a:p>
        </p:txBody>
      </p:sp>
    </p:spTree>
    <p:extLst>
      <p:ext uri="{BB962C8B-B14F-4D97-AF65-F5344CB8AC3E}">
        <p14:creationId xmlns:p14="http://schemas.microsoft.com/office/powerpoint/2010/main" val="2155287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a:latin typeface="Segoe UI"/>
              <a:cs typeface="Segoe UI"/>
            </a:endParaRPr>
          </a:p>
          <a:p>
            <a:endParaRPr lang="en-US" b="0"/>
          </a:p>
        </p:txBody>
      </p:sp>
      <p:sp>
        <p:nvSpPr>
          <p:cNvPr id="4" name="Slide Number Placeholder 3"/>
          <p:cNvSpPr>
            <a:spLocks noGrp="1"/>
          </p:cNvSpPr>
          <p:nvPr>
            <p:ph type="sldNum" sz="quarter" idx="5"/>
          </p:nvPr>
        </p:nvSpPr>
        <p:spPr/>
        <p:txBody>
          <a:bodyPr/>
          <a:lstStyle/>
          <a:p>
            <a:fld id="{E12369AD-D82C-4782-9A38-CE03BA09F4AE}" type="slidenum">
              <a:rPr lang="en-US" smtClean="0"/>
              <a:t>34</a:t>
            </a:fld>
            <a:endParaRPr lang="en-US"/>
          </a:p>
        </p:txBody>
      </p:sp>
    </p:spTree>
    <p:extLst>
      <p:ext uri="{BB962C8B-B14F-4D97-AF65-F5344CB8AC3E}">
        <p14:creationId xmlns:p14="http://schemas.microsoft.com/office/powerpoint/2010/main" val="2078928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need for access to privileged Azure resource and Azure AD roles by employees changes over time. To reduce the risk associated with stale role assignments, you should regularly review access. You can use Azure Active Directory (Azure AD) Privileged Identity Management (PIM) to create access reviews for privileged access to Azure resource and Azure AD roles. You can also configure recurring access reviews that occur automatically. This article describes how to create one or more access reviews.</a:t>
            </a:r>
          </a:p>
          <a:p>
            <a:endParaRPr lang="en-US" b="0" dirty="0"/>
          </a:p>
        </p:txBody>
      </p:sp>
      <p:sp>
        <p:nvSpPr>
          <p:cNvPr id="4" name="Slide Number Placeholder 3"/>
          <p:cNvSpPr>
            <a:spLocks noGrp="1"/>
          </p:cNvSpPr>
          <p:nvPr>
            <p:ph type="sldNum" sz="quarter" idx="5"/>
          </p:nvPr>
        </p:nvSpPr>
        <p:spPr/>
        <p:txBody>
          <a:bodyPr/>
          <a:lstStyle/>
          <a:p>
            <a:fld id="{E12369AD-D82C-4782-9A38-CE03BA09F4AE}" type="slidenum">
              <a:rPr lang="en-US" smtClean="0"/>
              <a:t>35</a:t>
            </a:fld>
            <a:endParaRPr lang="en-US"/>
          </a:p>
        </p:txBody>
      </p:sp>
    </p:spTree>
    <p:extLst>
      <p:ext uri="{BB962C8B-B14F-4D97-AF65-F5344CB8AC3E}">
        <p14:creationId xmlns:p14="http://schemas.microsoft.com/office/powerpoint/2010/main" val="908263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a:latin typeface="Segoe UI"/>
              <a:cs typeface="Segoe UI"/>
            </a:endParaRPr>
          </a:p>
          <a:p>
            <a:endParaRPr lang="en-US" b="0"/>
          </a:p>
        </p:txBody>
      </p:sp>
      <p:sp>
        <p:nvSpPr>
          <p:cNvPr id="4" name="Slide Number Placeholder 3"/>
          <p:cNvSpPr>
            <a:spLocks noGrp="1"/>
          </p:cNvSpPr>
          <p:nvPr>
            <p:ph type="sldNum" sz="quarter" idx="5"/>
          </p:nvPr>
        </p:nvSpPr>
        <p:spPr/>
        <p:txBody>
          <a:bodyPr/>
          <a:lstStyle/>
          <a:p>
            <a:fld id="{E12369AD-D82C-4782-9A38-CE03BA09F4AE}" type="slidenum">
              <a:rPr lang="en-US" smtClean="0"/>
              <a:t>36</a:t>
            </a:fld>
            <a:endParaRPr lang="en-US"/>
          </a:p>
        </p:txBody>
      </p:sp>
    </p:spTree>
    <p:extLst>
      <p:ext uri="{BB962C8B-B14F-4D97-AF65-F5344CB8AC3E}">
        <p14:creationId xmlns:p14="http://schemas.microsoft.com/office/powerpoint/2010/main" val="2539476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a:latin typeface="Segoe UI"/>
              <a:cs typeface="Segoe UI"/>
            </a:endParaRPr>
          </a:p>
          <a:p>
            <a:endParaRPr lang="en-US" b="0"/>
          </a:p>
        </p:txBody>
      </p:sp>
      <p:sp>
        <p:nvSpPr>
          <p:cNvPr id="4" name="Slide Number Placeholder 3"/>
          <p:cNvSpPr>
            <a:spLocks noGrp="1"/>
          </p:cNvSpPr>
          <p:nvPr>
            <p:ph type="sldNum" sz="quarter" idx="5"/>
          </p:nvPr>
        </p:nvSpPr>
        <p:spPr/>
        <p:txBody>
          <a:bodyPr/>
          <a:lstStyle/>
          <a:p>
            <a:fld id="{E12369AD-D82C-4782-9A38-CE03BA09F4AE}" type="slidenum">
              <a:rPr lang="en-US" smtClean="0"/>
              <a:t>37</a:t>
            </a:fld>
            <a:endParaRPr lang="en-US"/>
          </a:p>
        </p:txBody>
      </p:sp>
    </p:spTree>
    <p:extLst>
      <p:ext uri="{BB962C8B-B14F-4D97-AF65-F5344CB8AC3E}">
        <p14:creationId xmlns:p14="http://schemas.microsoft.com/office/powerpoint/2010/main" val="4095247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Privileged Identity Management provides time-based and approval-based role activation to mitigate the risks of excessive, unnecessary, or misused access permissions on resources that you care about. Here are some of the key features of Privileged Identity Management:</a:t>
            </a:r>
          </a:p>
          <a:p>
            <a:pPr marL="171450" indent="-171450">
              <a:buFont typeface="Arial"/>
              <a:buChar char="•"/>
            </a:pPr>
            <a:r>
              <a:rPr lang="en-US"/>
              <a:t>Provide </a:t>
            </a:r>
            <a:r>
              <a:rPr lang="en-US" b="1"/>
              <a:t>just-in-time</a:t>
            </a:r>
            <a:r>
              <a:rPr lang="en-US"/>
              <a:t> privileged access to Azure AD and Azure resources</a:t>
            </a:r>
          </a:p>
          <a:p>
            <a:pPr marL="171450" indent="-171450">
              <a:buFont typeface="Arial"/>
              <a:buChar char="•"/>
            </a:pPr>
            <a:r>
              <a:rPr lang="en-US"/>
              <a:t>Assign </a:t>
            </a:r>
            <a:r>
              <a:rPr lang="en-US" b="1"/>
              <a:t>time-bound</a:t>
            </a:r>
            <a:r>
              <a:rPr lang="en-US"/>
              <a:t> access to resources using start and end dates</a:t>
            </a:r>
          </a:p>
          <a:p>
            <a:pPr marL="171450" indent="-171450">
              <a:buFont typeface="Arial"/>
              <a:buChar char="•"/>
            </a:pPr>
            <a:r>
              <a:rPr lang="en-US"/>
              <a:t>Require </a:t>
            </a:r>
            <a:r>
              <a:rPr lang="en-US" b="1"/>
              <a:t>approval</a:t>
            </a:r>
            <a:r>
              <a:rPr lang="en-US"/>
              <a:t> to activate privileged roles</a:t>
            </a:r>
          </a:p>
          <a:p>
            <a:pPr marL="171450" indent="-171450">
              <a:buFont typeface="Arial"/>
              <a:buChar char="•"/>
            </a:pPr>
            <a:r>
              <a:rPr lang="en-US"/>
              <a:t>Enforce </a:t>
            </a:r>
            <a:r>
              <a:rPr lang="en-US" b="1"/>
              <a:t>multi-factor authentication</a:t>
            </a:r>
            <a:r>
              <a:rPr lang="en-US"/>
              <a:t> to activate any role</a:t>
            </a:r>
          </a:p>
          <a:p>
            <a:pPr marL="171450" indent="-171450">
              <a:buFont typeface="Arial"/>
              <a:buChar char="•"/>
            </a:pPr>
            <a:r>
              <a:rPr lang="en-US"/>
              <a:t>Use </a:t>
            </a:r>
            <a:r>
              <a:rPr lang="en-US" b="1"/>
              <a:t>justification</a:t>
            </a:r>
            <a:r>
              <a:rPr lang="en-US"/>
              <a:t> to understand why users activate</a:t>
            </a:r>
          </a:p>
          <a:p>
            <a:pPr marL="171450" indent="-171450">
              <a:buFont typeface="Arial"/>
              <a:buChar char="•"/>
            </a:pPr>
            <a:r>
              <a:rPr lang="en-US"/>
              <a:t>Get </a:t>
            </a:r>
            <a:r>
              <a:rPr lang="en-US" b="1"/>
              <a:t>notifications</a:t>
            </a:r>
            <a:r>
              <a:rPr lang="en-US"/>
              <a:t> when privileged roles are activated</a:t>
            </a:r>
          </a:p>
          <a:p>
            <a:pPr marL="171450" indent="-171450">
              <a:buFont typeface="Arial"/>
              <a:buChar char="•"/>
            </a:pPr>
            <a:r>
              <a:rPr lang="en-US"/>
              <a:t>Conduct </a:t>
            </a:r>
            <a:r>
              <a:rPr lang="en-US" b="1"/>
              <a:t>access reviews</a:t>
            </a:r>
            <a:r>
              <a:rPr lang="en-US"/>
              <a:t> to ensure users still need roles</a:t>
            </a:r>
          </a:p>
          <a:p>
            <a:pPr marL="171450" indent="-171450">
              <a:buFont typeface="Arial"/>
              <a:buChar char="•"/>
            </a:pPr>
            <a:r>
              <a:rPr lang="en-US"/>
              <a:t>Download </a:t>
            </a:r>
            <a:r>
              <a:rPr lang="en-US" b="1"/>
              <a:t>audit history</a:t>
            </a:r>
            <a:r>
              <a:rPr lang="en-US"/>
              <a:t> for internal or external audit</a:t>
            </a:r>
          </a:p>
          <a:p>
            <a:pPr marL="171450" indent="-171450">
              <a:buFont typeface="Arial"/>
              <a:buChar char="•"/>
            </a:pPr>
            <a:r>
              <a:rPr lang="en-US"/>
              <a:t>Prevents removal of the </a:t>
            </a:r>
            <a:r>
              <a:rPr lang="en-US" b="1"/>
              <a:t>last active Global Administrator</a:t>
            </a:r>
            <a:r>
              <a:rPr lang="en-US"/>
              <a:t> and </a:t>
            </a:r>
            <a:r>
              <a:rPr lang="en-US" b="1"/>
              <a:t>Privileged Role Administrator</a:t>
            </a:r>
            <a:r>
              <a:rPr lang="en-US"/>
              <a:t> role assignments</a:t>
            </a:r>
          </a:p>
          <a:p>
            <a:endParaRPr lang="en-US" dirty="0">
              <a:cs typeface="Calibri"/>
            </a:endParaRPr>
          </a:p>
          <a:p>
            <a:r>
              <a:rPr lang="en-US" dirty="0"/>
              <a:t>Conditional Access policies are enforced after first-factor authentication is completed. Conditional Access isn't intended to be an organization's first line of defense for scenarios like denial-of-service (DoS) attacks, but it can use signals from these events to determine access.</a:t>
            </a:r>
            <a:endParaRPr lang="en-US" dirty="0">
              <a:cs typeface="Calibri"/>
            </a:endParaRPr>
          </a:p>
          <a:p>
            <a:endParaRPr lang="en-US" dirty="0">
              <a:cs typeface="Calibri"/>
            </a:endParaRPr>
          </a:p>
          <a:p>
            <a:pPr marL="171450" indent="-171450">
              <a:buFont typeface="Arial"/>
              <a:buChar char="•"/>
            </a:pPr>
            <a:r>
              <a:rPr lang="en-US"/>
              <a:t>Requiring multi-factor authentication for users with administrative roles</a:t>
            </a:r>
          </a:p>
          <a:p>
            <a:pPr marL="171450" indent="-171450">
              <a:buFont typeface="Arial"/>
              <a:buChar char="•"/>
            </a:pPr>
            <a:r>
              <a:rPr lang="en-US"/>
              <a:t>Requiring multi-factor authentication for Azure management tasks</a:t>
            </a:r>
          </a:p>
          <a:p>
            <a:pPr marL="171450" indent="-171450">
              <a:buFont typeface="Arial"/>
              <a:buChar char="•"/>
            </a:pPr>
            <a:r>
              <a:rPr lang="en-US"/>
              <a:t>Blocking sign-ins for users attempting to use legacy authentication protocols</a:t>
            </a:r>
          </a:p>
          <a:p>
            <a:pPr marL="171450" indent="-171450">
              <a:buFont typeface="Arial"/>
              <a:buChar char="•"/>
            </a:pPr>
            <a:r>
              <a:rPr lang="en-US"/>
              <a:t>Requiring trusted locations for Azure AD Multi-Factor Authentication registration</a:t>
            </a:r>
          </a:p>
          <a:p>
            <a:pPr marL="171450" indent="-171450">
              <a:buFont typeface="Arial"/>
              <a:buChar char="•"/>
            </a:pPr>
            <a:r>
              <a:rPr lang="en-US"/>
              <a:t>Blocking or granting access from specific locations</a:t>
            </a:r>
          </a:p>
          <a:p>
            <a:pPr marL="171450" indent="-171450">
              <a:buFont typeface="Arial"/>
              <a:buChar char="•"/>
            </a:pPr>
            <a:r>
              <a:rPr lang="en-US"/>
              <a:t>Blocking risky sign-in behaviors</a:t>
            </a:r>
          </a:p>
          <a:p>
            <a:pPr marL="171450" indent="-171450">
              <a:buFont typeface="Arial"/>
              <a:buChar char="•"/>
            </a:pPr>
            <a:r>
              <a:rPr lang="en-US"/>
              <a:t>Requiring organization-managed devices for specific applications</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3703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a:p>
            <a:r>
              <a:rPr lang="en-US"/>
              <a:t>Sample RBAC roles: Owner, NetOps, SecOps, DevOps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458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151317-B2DA-4D23-8683-6006C6651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680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2144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kern="1200" dirty="0">
                <a:solidFill>
                  <a:schemeClr val="tx1"/>
                </a:solidFill>
                <a:effectLst/>
                <a:latin typeface="Segoe UI" panose="020B0502040204020203" pitchFamily="34" charset="0"/>
                <a:ea typeface="+mn-ea"/>
                <a:cs typeface="+mn-cs"/>
              </a:rPr>
              <a:t>just like organizing book in library comes with set of principals.  Enterprise scale come with set of design principal, which are necessary for organizing resources in subscriptions in enterprise</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kern="1200" dirty="0">
                <a:solidFill>
                  <a:schemeClr val="tx1"/>
                </a:solidFill>
                <a:effectLst/>
                <a:latin typeface="Segoe UI" panose="020B0502040204020203" pitchFamily="34" charset="0"/>
                <a:ea typeface="+mn-ea"/>
                <a:cs typeface="+mn-cs"/>
              </a:rPr>
              <a:t>There is a purpose behind every single principal which will be discuss in the course of this presentation.</a:t>
            </a:r>
          </a:p>
          <a:p>
            <a:pPr marL="228600" indent="-228600">
              <a:buFont typeface="+mj-lt"/>
              <a:buAutoNum type="arabicPeriod"/>
            </a:pPr>
            <a:endParaRPr lang="en-US" sz="12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1200" b="0" i="0" kern="1200" dirty="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The Enterprise-scale architecture should </a:t>
            </a:r>
            <a:r>
              <a:rPr lang="en-US" sz="1200" b="1" i="0" kern="1200" dirty="0">
                <a:solidFill>
                  <a:schemeClr val="tx1"/>
                </a:solidFill>
                <a:effectLst/>
                <a:latin typeface="Segoe UI" panose="020B0502040204020203" pitchFamily="34" charset="0"/>
                <a:ea typeface="+mn-ea"/>
                <a:cs typeface="+mn-cs"/>
              </a:rPr>
              <a:t>NOT</a:t>
            </a:r>
            <a:r>
              <a:rPr lang="en-US" sz="1200" b="0" i="0" kern="1200" dirty="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1200" b="0" i="0" kern="1200" dirty="0" err="1">
                <a:solidFill>
                  <a:schemeClr val="tx1"/>
                </a:solidFill>
                <a:effectLst/>
                <a:latin typeface="Segoe UI" panose="020B0502040204020203" pitchFamily="34" charset="0"/>
                <a:ea typeface="+mn-ea"/>
                <a:cs typeface="+mn-cs"/>
              </a:rPr>
              <a:t>AppOps</a:t>
            </a:r>
            <a:r>
              <a:rPr lang="en-US" sz="1200" b="0" i="0" kern="1200" dirty="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The “North Star” architecture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1200" b="0" i="0" kern="1200" dirty="0">
                <a:solidFill>
                  <a:schemeClr val="tx1"/>
                </a:solidFill>
                <a:effectLst/>
                <a:latin typeface="Segoe UI" panose="020B0502040204020203" pitchFamily="34" charset="0"/>
                <a:ea typeface="+mn-ea"/>
                <a:cs typeface="+mn-cs"/>
              </a:rPr>
              <a:t>The North Star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dirty="0"/>
          </a:p>
          <a:p>
            <a:pPr marL="0" indent="0">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940" lvl="1" indent="0">
              <a:buFont typeface="Wingdings" panose="05000000000000000000" pitchFamily="2" charset="2"/>
              <a:buNone/>
            </a:pPr>
            <a:r>
              <a:rPr lang="en-GB" sz="3200" b="1" i="0">
                <a:solidFill>
                  <a:schemeClr val="tx1"/>
                </a:solidFill>
                <a:effectLst/>
                <a:latin typeface="Segoe UI" panose="020B0502040204020203" pitchFamily="34" charset="0"/>
                <a:cs typeface="Segoe UI"/>
              </a:rPr>
              <a:t>Talking Points</a:t>
            </a:r>
            <a:endParaRPr lang="en-US" sz="3200" b="1" i="0">
              <a:solidFill>
                <a:srgbClr val="24292E"/>
              </a:solidFill>
              <a:effectLst/>
              <a:latin typeface="-apple-system"/>
            </a:endParaRPr>
          </a:p>
          <a:p>
            <a:pPr marL="27940" lvl="1" indent="0">
              <a:buFont typeface="Wingdings" panose="05000000000000000000" pitchFamily="2" charset="2"/>
              <a:buNone/>
            </a:pPr>
            <a:endParaRPr lang="en-GB" sz="1400" b="0" i="0">
              <a:solidFill>
                <a:schemeClr val="tx1"/>
              </a:solidFill>
              <a:effectLst/>
              <a:latin typeface="Segoe UI" panose="020B0502040204020203" pitchFamily="34" charset="0"/>
              <a:cs typeface="Segoe UI"/>
            </a:endParaRPr>
          </a:p>
          <a:p>
            <a:pPr algn="l"/>
            <a:r>
              <a:rPr lang="en-US" sz="2000" b="1" i="0">
                <a:solidFill>
                  <a:srgbClr val="171717"/>
                </a:solidFill>
                <a:effectLst/>
                <a:latin typeface="Segoe UI" panose="020B0502040204020203" pitchFamily="34" charset="0"/>
              </a:rPr>
              <a:t>Design considerations:</a:t>
            </a:r>
            <a:endParaRPr lang="en-US" sz="2000" b="0" i="0">
              <a:solidFill>
                <a:srgbClr val="171717"/>
              </a:solidFill>
              <a:effectLst/>
              <a:latin typeface="Segoe UI" panose="020B0502040204020203" pitchFamily="34" charset="0"/>
            </a:endParaRPr>
          </a:p>
          <a:p>
            <a:pPr marL="457200" indent="-457200" algn="l">
              <a:buFont typeface="+mj-lt"/>
              <a:buAutoNum type="arabicPeriod"/>
            </a:pPr>
            <a:r>
              <a:rPr lang="en-US" sz="2000" b="0" i="0">
                <a:solidFill>
                  <a:srgbClr val="171717"/>
                </a:solidFill>
                <a:effectLst/>
                <a:latin typeface="Segoe UI" panose="020B0502040204020203" pitchFamily="34" charset="0"/>
              </a:rPr>
              <a:t>Management groups can be used to aggregate policy and initiative assignments via Azure Policy.</a:t>
            </a:r>
          </a:p>
          <a:p>
            <a:pPr marL="457200" indent="-457200" algn="l">
              <a:buFont typeface="+mj-lt"/>
              <a:buAutoNum type="arabicPeriod"/>
            </a:pPr>
            <a:r>
              <a:rPr lang="en-US" sz="2000" b="0" i="0">
                <a:solidFill>
                  <a:srgbClr val="171717"/>
                </a:solidFill>
                <a:effectLst/>
                <a:latin typeface="Segoe UI" panose="020B0502040204020203" pitchFamily="34" charset="0"/>
              </a:rPr>
              <a:t>A management group tree can support up to </a:t>
            </a:r>
            <a:r>
              <a:rPr lang="en-US" sz="2000" b="0" i="0" u="none" strike="noStrike">
                <a:solidFill>
                  <a:srgbClr val="171717"/>
                </a:solidFill>
                <a:effectLst/>
                <a:latin typeface="Segoe UI" panose="020B0502040204020203" pitchFamily="34" charset="0"/>
                <a:hlinkClick r:id="rId3"/>
              </a:rPr>
              <a:t>six levels of depth</a:t>
            </a:r>
            <a:r>
              <a:rPr lang="en-US" sz="2000" b="0" i="0">
                <a:solidFill>
                  <a:srgbClr val="171717"/>
                </a:solidFill>
                <a:effectLst/>
                <a:latin typeface="Segoe UI" panose="020B0502040204020203" pitchFamily="34" charset="0"/>
              </a:rPr>
              <a:t>. This limit doesn't include the root or subscription level.</a:t>
            </a:r>
          </a:p>
          <a:p>
            <a:endParaRPr lang="en-US"/>
          </a:p>
          <a:p>
            <a:pPr algn="l"/>
            <a:r>
              <a:rPr lang="en-US" b="1" i="0">
                <a:solidFill>
                  <a:srgbClr val="171717"/>
                </a:solidFill>
                <a:effectLst/>
                <a:latin typeface="Segoe UI" panose="020B0502040204020203" pitchFamily="34" charset="0"/>
              </a:rPr>
              <a:t>Design recommendations:</a:t>
            </a:r>
            <a:endParaRPr lang="en-US" b="0" i="0">
              <a:solidFill>
                <a:srgbClr val="171717"/>
              </a:solidFill>
              <a:effectLst/>
              <a:latin typeface="Segoe UI" panose="020B0502040204020203" pitchFamily="34" charset="0"/>
            </a:endParaRPr>
          </a:p>
          <a:p>
            <a:pPr marL="228600" indent="-228600" algn="l">
              <a:buFont typeface="+mj-lt"/>
              <a:buAutoNum type="arabicPeriod"/>
            </a:pPr>
            <a:r>
              <a:rPr lang="en-US" b="0" i="0">
                <a:solidFill>
                  <a:srgbClr val="171717"/>
                </a:solidFill>
                <a:effectLst/>
                <a:latin typeface="Segoe UI" panose="020B0502040204020203" pitchFamily="34" charset="0"/>
              </a:rPr>
              <a:t>Keep the management group hierarchy reasonably flat with no more than three to four levels, ideally. This reduces management overhead and complexity.</a:t>
            </a:r>
          </a:p>
          <a:p>
            <a:pPr marL="228600" indent="-228600" algn="l">
              <a:buFont typeface="+mj-lt"/>
              <a:buAutoNum type="arabicPeriod"/>
            </a:pPr>
            <a:r>
              <a:rPr lang="en-US" b="0" i="0">
                <a:solidFill>
                  <a:srgbClr val="171717"/>
                </a:solidFill>
                <a:effectLst/>
                <a:latin typeface="Segoe UI" panose="020B0502040204020203" pitchFamily="34" charset="0"/>
              </a:rPr>
              <a:t>Avoid duplicating your organizational structure into a deeply nested management group hierarchy. Management groups should be used for policy assignment versus billing purposes. This necessitates using management groups for their intended purpose in enterprise-scale architecture, which is providing Azure policies for workloads that require the same type of security and compliance under the same management group level.</a:t>
            </a:r>
          </a:p>
          <a:p>
            <a:pPr marL="228600" indent="-228600" algn="l">
              <a:buFont typeface="+mj-lt"/>
              <a:buAutoNum type="arabicPeriod"/>
            </a:pPr>
            <a:r>
              <a:rPr lang="en-US" b="0" i="0">
                <a:solidFill>
                  <a:srgbClr val="171717"/>
                </a:solidFill>
                <a:effectLst/>
                <a:latin typeface="Segoe UI" panose="020B0502040204020203" pitchFamily="34" charset="0"/>
              </a:rPr>
              <a:t>Create management groups under your root-level management group to represent the types of workloads (archetype) that you'll host and ones based on their security, compliance, connectivity, and feature needs. This allows you to have a set of Azure policies applied at the management group level for all workloads that require the same security, compliance, connectivity, and feature settings.</a:t>
            </a:r>
          </a:p>
          <a:p>
            <a:pPr marL="228600" indent="-228600" algn="l">
              <a:buFont typeface="+mj-lt"/>
              <a:buAutoNum type="arabicPeriod"/>
            </a:pPr>
            <a:r>
              <a:rPr lang="en-US" b="0" i="0">
                <a:solidFill>
                  <a:srgbClr val="171717"/>
                </a:solidFill>
                <a:effectLst/>
                <a:latin typeface="Segoe UI" panose="020B0502040204020203" pitchFamily="34" charset="0"/>
              </a:rPr>
              <a:t>Use resource tags, which can be enforced or appended through Azure Policy, to query and horizontally navigate across the management group hierarchy. This facilitates grouping resources for search needs without having to use a complex management group hierarchy.</a:t>
            </a:r>
          </a:p>
          <a:p>
            <a:pPr marL="228600" indent="-228600" algn="l">
              <a:buFont typeface="+mj-lt"/>
              <a:buAutoNum type="arabicPeriod"/>
            </a:pPr>
            <a:r>
              <a:rPr lang="en-US" b="0" i="0">
                <a:solidFill>
                  <a:srgbClr val="171717"/>
                </a:solidFill>
                <a:effectLst/>
                <a:latin typeface="Segoe UI" panose="020B0502040204020203" pitchFamily="34" charset="0"/>
              </a:rPr>
              <a:t>Create a top-level sandbox management group to allow users to immediately experiment with Azure. This allows users to experiment with resources that might not yet be allowed in production environments and provides isolation from your development, test, and production environments.</a:t>
            </a:r>
          </a:p>
          <a:p>
            <a:pPr marL="228600" indent="-228600" algn="l">
              <a:buFont typeface="+mj-lt"/>
              <a:buAutoNum type="arabicPeriod"/>
            </a:pPr>
            <a:r>
              <a:rPr lang="en-US" b="0" i="0">
                <a:solidFill>
                  <a:srgbClr val="171717"/>
                </a:solidFill>
                <a:effectLst/>
                <a:latin typeface="Segoe UI" panose="020B0502040204020203" pitchFamily="34" charset="0"/>
              </a:rPr>
              <a:t>Use a dedicated service principal name (SPN) to execute management group management operations, subscription management operations, and role assignment. This reduces the number of users who have elevated rights, following least-privilege guidelines.</a:t>
            </a:r>
          </a:p>
          <a:p>
            <a:pPr marL="228600" indent="-228600" algn="l">
              <a:buFont typeface="+mj-lt"/>
              <a:buAutoNum type="arabicPeriod"/>
            </a:pPr>
            <a:r>
              <a:rPr lang="en-US" b="0" i="0">
                <a:solidFill>
                  <a:srgbClr val="171717"/>
                </a:solidFill>
                <a:effectLst/>
                <a:latin typeface="Segoe UI" panose="020B0502040204020203" pitchFamily="34" charset="0"/>
              </a:rPr>
              <a:t>Assign the User Access Administrator Azure RBAC role at the root management group scope (/) to grant the SPN mentioned above access at the root level. After the SPN is granted permissions, the User Access Administrator role can be safely removed. This ensures only the SPN is part of the User Access Administrator role.</a:t>
            </a:r>
          </a:p>
          <a:p>
            <a:pPr marL="228600" indent="-228600" algn="l">
              <a:buFont typeface="+mj-lt"/>
              <a:buAutoNum type="arabicPeriod"/>
            </a:pPr>
            <a:r>
              <a:rPr lang="en-US" b="0" i="0">
                <a:solidFill>
                  <a:srgbClr val="171717"/>
                </a:solidFill>
                <a:effectLst/>
                <a:latin typeface="Segoe UI" panose="020B0502040204020203" pitchFamily="34" charset="0"/>
              </a:rPr>
              <a:t>Assign Contributor permission to the SPN mentioned above at the root management group scope (/), which allows tenant-level operations. This ensures that the SPN can be used to deploy and manage resources to any subscription within your organization.</a:t>
            </a:r>
          </a:p>
          <a:p>
            <a:pPr marL="228600" indent="-228600" algn="l">
              <a:buFont typeface="+mj-lt"/>
              <a:buAutoNum type="arabicPeriod"/>
            </a:pPr>
            <a:r>
              <a:rPr lang="en-US" b="0" i="0">
                <a:solidFill>
                  <a:srgbClr val="171717"/>
                </a:solidFill>
                <a:effectLst/>
                <a:latin typeface="Segoe UI" panose="020B0502040204020203" pitchFamily="34" charset="0"/>
              </a:rPr>
              <a:t>Create a Platform management group under the root management group to support common platform policy and role-based access control (RBAC) assignment. This ensures that different policies can be applied to the subscriptions used for your Azure foundation, and that the billing for common resources is centralized in one set of foundational subscriptions.</a:t>
            </a:r>
          </a:p>
          <a:p>
            <a:pPr marL="228600" indent="-228600" algn="l">
              <a:buFont typeface="+mj-lt"/>
              <a:buAutoNum type="arabicPeriod"/>
            </a:pPr>
            <a:r>
              <a:rPr lang="en-US" b="0" i="0">
                <a:solidFill>
                  <a:srgbClr val="171717"/>
                </a:solidFill>
                <a:effectLst/>
                <a:latin typeface="Segoe UI" panose="020B0502040204020203" pitchFamily="34" charset="0"/>
              </a:rPr>
              <a:t>Limit the number of Azure Policy assignments made at the root management group scope (/). This minimizes debugging inherited policies in lower-level management groups.</a:t>
            </a:r>
          </a:p>
          <a:p>
            <a:pPr marL="228600" indent="-228600" algn="l">
              <a:buFont typeface="+mj-lt"/>
              <a:buAutoNum type="arabicPeriod"/>
            </a:pPr>
            <a:r>
              <a:rPr lang="en-US" b="0" i="0">
                <a:solidFill>
                  <a:srgbClr val="171717"/>
                </a:solidFill>
                <a:effectLst/>
                <a:latin typeface="Segoe UI" panose="020B0502040204020203" pitchFamily="34" charset="0"/>
              </a:rPr>
              <a:t>Do not create any subscriptions under the root management group. This ensures that subscriptions don't only inherit the small set of Azure policies assigned at the root-level management group, which don't represent a full set necessary for a workload.</a:t>
            </a:r>
          </a:p>
          <a:p>
            <a:endParaRPr lang="en-US"/>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43</a:t>
            </a:fld>
            <a:endParaRPr lang="en-US"/>
          </a:p>
        </p:txBody>
      </p:sp>
    </p:spTree>
    <p:extLst>
      <p:ext uri="{BB962C8B-B14F-4D97-AF65-F5344CB8AC3E}">
        <p14:creationId xmlns:p14="http://schemas.microsoft.com/office/powerpoint/2010/main" val="2216650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9621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940" lvl="1" indent="0">
              <a:buFont typeface="Wingdings" panose="05000000000000000000" pitchFamily="2" charset="2"/>
              <a:buNone/>
            </a:pPr>
            <a:r>
              <a:rPr lang="en-GB" sz="3200" b="1" i="0">
                <a:solidFill>
                  <a:schemeClr val="tx1"/>
                </a:solidFill>
                <a:effectLst/>
                <a:latin typeface="Segoe UI" panose="020B0502040204020203" pitchFamily="34" charset="0"/>
                <a:cs typeface="Segoe UI"/>
              </a:rPr>
              <a:t>Talking Points</a:t>
            </a:r>
            <a:endParaRPr lang="en-US" sz="3200" b="1" i="0">
              <a:solidFill>
                <a:srgbClr val="24292E"/>
              </a:solidFill>
              <a:effectLst/>
              <a:latin typeface="-apple-system"/>
            </a:endParaRPr>
          </a:p>
          <a:p>
            <a:pPr>
              <a:spcAft>
                <a:spcPts val="0"/>
              </a:spcAft>
            </a:pPr>
            <a:endParaRPr lang="en-GB" sz="1400" b="1">
              <a:cs typeface="Segoe UI Semilight"/>
            </a:endParaRPr>
          </a:p>
          <a:p>
            <a:pPr algn="l"/>
            <a:r>
              <a:rPr lang="en-US" b="1" i="0">
                <a:solidFill>
                  <a:srgbClr val="171717"/>
                </a:solidFill>
                <a:effectLst/>
                <a:latin typeface="Segoe UI" panose="020B0502040204020203" pitchFamily="34" charset="0"/>
              </a:rPr>
              <a:t>Design recommendations:</a:t>
            </a:r>
            <a:endParaRPr lang="en-US" b="0" i="0">
              <a:solidFill>
                <a:srgbClr val="171717"/>
              </a:solidFill>
              <a:effectLst/>
              <a:latin typeface="Segoe UI" panose="020B0502040204020203" pitchFamily="34" charset="0"/>
            </a:endParaRPr>
          </a:p>
          <a:p>
            <a:pPr marL="228600" indent="-228600" algn="l">
              <a:buFont typeface="+mj-lt"/>
              <a:buAutoNum type="arabicPeriod"/>
            </a:pPr>
            <a:r>
              <a:rPr lang="en-US" b="0" i="0">
                <a:solidFill>
                  <a:srgbClr val="171717"/>
                </a:solidFill>
                <a:effectLst/>
                <a:latin typeface="Segoe UI" panose="020B0502040204020203" pitchFamily="34" charset="0"/>
              </a:rPr>
              <a:t>Treat subscriptions as a democratized unit of management aligned with business needs and priorities.</a:t>
            </a:r>
          </a:p>
          <a:p>
            <a:pPr marL="228600" indent="-228600" algn="l">
              <a:buFont typeface="+mj-lt"/>
              <a:buAutoNum type="arabicPeriod"/>
            </a:pPr>
            <a:r>
              <a:rPr lang="en-US" b="0" i="0">
                <a:solidFill>
                  <a:srgbClr val="171717"/>
                </a:solidFill>
                <a:effectLst/>
                <a:latin typeface="Segoe UI" panose="020B0502040204020203" pitchFamily="34" charset="0"/>
              </a:rPr>
              <a:t>Make subscription owners aware of their roles and responsibilities:</a:t>
            </a:r>
          </a:p>
          <a:p>
            <a:pPr marL="685800" lvl="1" indent="-228600" algn="l">
              <a:buFont typeface="+mj-lt"/>
              <a:buAutoNum type="arabicPeriod"/>
            </a:pPr>
            <a:r>
              <a:rPr lang="en-US" b="0" i="0">
                <a:solidFill>
                  <a:srgbClr val="171717"/>
                </a:solidFill>
                <a:effectLst/>
                <a:latin typeface="Segoe UI" panose="020B0502040204020203" pitchFamily="34" charset="0"/>
              </a:rPr>
              <a:t>Perform an access review in Azure AD Privileged Identity Management quarterly or twice a year to ensure that privileges don't proliferate as users move within the customer organization.</a:t>
            </a:r>
          </a:p>
          <a:p>
            <a:pPr marL="685800" lvl="1" indent="-228600" algn="l">
              <a:buFont typeface="+mj-lt"/>
              <a:buAutoNum type="arabicPeriod"/>
            </a:pPr>
            <a:r>
              <a:rPr lang="en-US" b="0" i="0">
                <a:solidFill>
                  <a:srgbClr val="171717"/>
                </a:solidFill>
                <a:effectLst/>
                <a:latin typeface="Segoe UI" panose="020B0502040204020203" pitchFamily="34" charset="0"/>
              </a:rPr>
              <a:t>Take full ownership of budget spending and resource utilization.</a:t>
            </a:r>
          </a:p>
          <a:p>
            <a:pPr marL="685800" lvl="1" indent="-228600" algn="l">
              <a:buFont typeface="+mj-lt"/>
              <a:buAutoNum type="arabicPeriod"/>
            </a:pPr>
            <a:r>
              <a:rPr lang="en-US" b="0" i="0">
                <a:solidFill>
                  <a:srgbClr val="171717"/>
                </a:solidFill>
                <a:effectLst/>
                <a:latin typeface="Segoe UI" panose="020B0502040204020203" pitchFamily="34" charset="0"/>
              </a:rPr>
              <a:t>Ensure policy compliance and remediate when necessary.</a:t>
            </a:r>
          </a:p>
          <a:p>
            <a:pPr marL="228600" indent="-228600" algn="l">
              <a:buFont typeface="+mj-lt"/>
              <a:buAutoNum type="arabicPeriod"/>
            </a:pPr>
            <a:r>
              <a:rPr lang="en-US" b="0" i="0">
                <a:solidFill>
                  <a:srgbClr val="171717"/>
                </a:solidFill>
                <a:effectLst/>
                <a:latin typeface="Segoe UI" panose="020B0502040204020203" pitchFamily="34" charset="0"/>
              </a:rPr>
              <a:t>Use the following principles when identifying requirements for new subscriptions:</a:t>
            </a:r>
          </a:p>
          <a:p>
            <a:pPr marL="685800" lvl="1" indent="-228600" algn="l">
              <a:buFont typeface="+mj-lt"/>
              <a:buAutoNum type="arabicPeriod"/>
            </a:pPr>
            <a:r>
              <a:rPr lang="en-US" b="1" i="0">
                <a:solidFill>
                  <a:srgbClr val="171717"/>
                </a:solidFill>
                <a:effectLst/>
                <a:latin typeface="Segoe UI" panose="020B0502040204020203" pitchFamily="34" charset="0"/>
              </a:rPr>
              <a:t>Scale limits:</a:t>
            </a:r>
            <a:r>
              <a:rPr lang="en-US" b="0" i="0">
                <a:solidFill>
                  <a:srgbClr val="171717"/>
                </a:solidFill>
                <a:effectLst/>
                <a:latin typeface="Segoe UI" panose="020B0502040204020203" pitchFamily="34" charset="0"/>
              </a:rPr>
              <a:t> Subscriptions serve as a scale unit for component workloads to scale within platform subscription limits. For example, large specialized workloads such as high-performance computing, IoT, and SAP are all better suited to use separate subscriptions to avoid limits (such as a limit of 50 Azure Data Factory integrations).</a:t>
            </a:r>
          </a:p>
          <a:p>
            <a:pPr marL="685800" lvl="1" indent="-228600" algn="l">
              <a:buFont typeface="+mj-lt"/>
              <a:buAutoNum type="arabicPeriod"/>
            </a:pPr>
            <a:r>
              <a:rPr lang="en-US" b="1" i="0">
                <a:solidFill>
                  <a:srgbClr val="171717"/>
                </a:solidFill>
                <a:effectLst/>
                <a:latin typeface="Segoe UI" panose="020B0502040204020203" pitchFamily="34" charset="0"/>
              </a:rPr>
              <a:t>Management boundary:</a:t>
            </a:r>
            <a:r>
              <a:rPr lang="en-US" b="0" i="0">
                <a:solidFill>
                  <a:srgbClr val="171717"/>
                </a:solidFill>
                <a:effectLst/>
                <a:latin typeface="Segoe UI" panose="020B0502040204020203" pitchFamily="34" charset="0"/>
              </a:rPr>
              <a:t> Subscriptions provide a management boundary for governance and isolation, allowing for a clear separation of concerns. For example, different environments such as development, test, and production are often isolated from a management perspective.</a:t>
            </a:r>
          </a:p>
          <a:p>
            <a:pPr marL="685800" lvl="1" indent="-228600" algn="l">
              <a:buFont typeface="+mj-lt"/>
              <a:buAutoNum type="arabicPeriod"/>
            </a:pPr>
            <a:r>
              <a:rPr lang="en-US" b="1" i="0">
                <a:solidFill>
                  <a:srgbClr val="171717"/>
                </a:solidFill>
                <a:effectLst/>
                <a:latin typeface="Segoe UI" panose="020B0502040204020203" pitchFamily="34" charset="0"/>
              </a:rPr>
              <a:t>Policy boundary:</a:t>
            </a:r>
            <a:r>
              <a:rPr lang="en-US" b="0" i="0">
                <a:solidFill>
                  <a:srgbClr val="171717"/>
                </a:solidFill>
                <a:effectLst/>
                <a:latin typeface="Segoe UI" panose="020B0502040204020203" pitchFamily="34" charset="0"/>
              </a:rPr>
              <a:t> Subscriptions serve as a boundary for the assignment of Azure policies. For example, secure workloads such as PCI typically require additional policies to achieve compliance, and this additional overhead doesn't need to be considered holistically if a separate subscription is used. Similarly, development environments may have more relaxed policy requirements relative to production environments.</a:t>
            </a:r>
          </a:p>
          <a:p>
            <a:pPr marL="685800" lvl="1" indent="-228600" algn="l">
              <a:buFont typeface="+mj-lt"/>
              <a:buAutoNum type="arabicPeriod"/>
            </a:pPr>
            <a:r>
              <a:rPr lang="en-US" b="1" i="0">
                <a:solidFill>
                  <a:srgbClr val="171717"/>
                </a:solidFill>
                <a:effectLst/>
                <a:latin typeface="Segoe UI" panose="020B0502040204020203" pitchFamily="34" charset="0"/>
              </a:rPr>
              <a:t>Target network topology:</a:t>
            </a:r>
            <a:r>
              <a:rPr lang="en-US" b="0" i="0">
                <a:solidFill>
                  <a:srgbClr val="171717"/>
                </a:solidFill>
                <a:effectLst/>
                <a:latin typeface="Segoe UI" panose="020B0502040204020203" pitchFamily="34" charset="0"/>
              </a:rPr>
              <a:t> Virtual networks can't be shared across subscriptions, but they can connect with different technologies such as virtual network peering or ExpressRoute. Therefore, it's important to consider which workloads must communicate with each other when deciding if a new subscription is required.</a:t>
            </a:r>
          </a:p>
          <a:p>
            <a:pPr marL="228600" indent="-228600" algn="l">
              <a:buFont typeface="+mj-lt"/>
              <a:buAutoNum type="arabicPeriod"/>
            </a:pPr>
            <a:r>
              <a:rPr lang="en-US" b="0" i="0">
                <a:solidFill>
                  <a:srgbClr val="171717"/>
                </a:solidFill>
                <a:effectLst/>
                <a:latin typeface="Segoe UI" panose="020B0502040204020203" pitchFamily="34" charset="0"/>
              </a:rPr>
              <a:t>Group subscriptions together under management groups aligned within the management group structure and policy requirements at scale. This ensures that subscriptions with the same set of policies and RBAC assignments can inherit them from a management group, avoiding duplicate assignments.</a:t>
            </a:r>
          </a:p>
          <a:p>
            <a:pPr marL="228600" indent="-228600" algn="l">
              <a:buFont typeface="+mj-lt"/>
              <a:buAutoNum type="arabicPeriod"/>
            </a:pPr>
            <a:r>
              <a:rPr lang="en-US" b="0" i="0">
                <a:solidFill>
                  <a:srgbClr val="171717"/>
                </a:solidFill>
                <a:effectLst/>
                <a:latin typeface="Segoe UI" panose="020B0502040204020203" pitchFamily="34" charset="0"/>
              </a:rPr>
              <a:t>Establish a dedicated management subscription in the Platform management group to support global management capabilities such as Azure Monitor Log Analytics workspaces and Azure Automation runbooks.</a:t>
            </a:r>
          </a:p>
          <a:p>
            <a:pPr marL="228600" indent="-228600" algn="l">
              <a:buFont typeface="+mj-lt"/>
              <a:buAutoNum type="arabicPeriod"/>
            </a:pPr>
            <a:r>
              <a:rPr lang="en-US" b="0" i="0">
                <a:solidFill>
                  <a:srgbClr val="171717"/>
                </a:solidFill>
                <a:effectLst/>
                <a:latin typeface="Segoe UI" panose="020B0502040204020203" pitchFamily="34" charset="0"/>
              </a:rPr>
              <a:t>Establish a dedicated identity subscription in the Platform management group to host Windows Server Active Directory domain controllers, when necessary.</a:t>
            </a:r>
          </a:p>
          <a:p>
            <a:pPr marL="228600" indent="-228600" algn="l">
              <a:buFont typeface="+mj-lt"/>
              <a:buAutoNum type="arabicPeriod"/>
            </a:pPr>
            <a:r>
              <a:rPr lang="en-US" b="0" i="0">
                <a:solidFill>
                  <a:srgbClr val="171717"/>
                </a:solidFill>
                <a:effectLst/>
                <a:latin typeface="Segoe UI" panose="020B0502040204020203" pitchFamily="34" charset="0"/>
              </a:rPr>
              <a:t>Establish a dedicated connectivity subscription in the Platform management group to host an Azure Virtual WAN hub, private DNS, ExpressRoute circuit, and other networking resources. This ensures that all foundation network resources are billed together and isolated from other workloads.</a:t>
            </a:r>
          </a:p>
          <a:p>
            <a:pPr marL="228600" indent="-228600" algn="l">
              <a:buFont typeface="+mj-lt"/>
              <a:buAutoNum type="arabicPeriod"/>
            </a:pPr>
            <a:r>
              <a:rPr lang="en-US" b="0" i="0">
                <a:solidFill>
                  <a:srgbClr val="171717"/>
                </a:solidFill>
                <a:effectLst/>
                <a:latin typeface="Segoe UI" panose="020B0502040204020203" pitchFamily="34" charset="0"/>
              </a:rPr>
              <a:t>Avoid a rigid subscription model, opting instead for a set of flexible criteria to group subscriptions across the organization. This ensures that as your organization's structure and workload composition changes, you're able to create new subscription groups instead of using a fixed set of existing subscriptions. One size doesn't fit all for subscriptions; what works for one business unit may not work for another. Some apps may coexist within the same landing zone subscription while others may require their own subscription.</a:t>
            </a:r>
          </a:p>
          <a:p>
            <a:pPr marL="742950" lvl="1" indent="-285750" algn="l">
              <a:buFont typeface="Arial" panose="020B0604020202020204" pitchFamily="34" charset="0"/>
              <a:buChar char="•"/>
            </a:pPr>
            <a:endParaRPr lang="en-US" b="0" i="0">
              <a:solidFill>
                <a:srgbClr val="171717"/>
              </a:solidFill>
              <a:effectLst/>
              <a:latin typeface="Segoe UI" panose="020B0502040204020203" pitchFamily="34" charset="0"/>
            </a:endParaRPr>
          </a:p>
          <a:p>
            <a:pPr marL="742950" lvl="1" indent="-285750" algn="l">
              <a:buFont typeface="Arial" panose="020B0604020202020204" pitchFamily="34" charset="0"/>
              <a:buChar char="•"/>
            </a:pPr>
            <a:endParaRPr lang="en-US" b="0" i="0">
              <a:solidFill>
                <a:srgbClr val="171717"/>
              </a:solidFill>
              <a:effectLst/>
              <a:latin typeface="Segoe UI" panose="020B0502040204020203" pitchFamily="34" charset="0"/>
            </a:endParaRPr>
          </a:p>
          <a:p>
            <a:pPr marL="742950" lvl="1" indent="-285750" algn="l">
              <a:buFont typeface="Arial" panose="020B0604020202020204" pitchFamily="34" charset="0"/>
              <a:buChar char="•"/>
            </a:pPr>
            <a:endParaRPr lang="en-US" b="0" i="0">
              <a:solidFill>
                <a:srgbClr val="171717"/>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45</a:t>
            </a:fld>
            <a:endParaRPr lang="en-US"/>
          </a:p>
        </p:txBody>
      </p:sp>
    </p:spTree>
    <p:extLst>
      <p:ext uri="{BB962C8B-B14F-4D97-AF65-F5344CB8AC3E}">
        <p14:creationId xmlns:p14="http://schemas.microsoft.com/office/powerpoint/2010/main" val="909748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8604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940" lvl="1" indent="0">
              <a:buFont typeface="Wingdings" panose="05000000000000000000" pitchFamily="2" charset="2"/>
              <a:buNone/>
            </a:pPr>
            <a:r>
              <a:rPr lang="en-GB" sz="1400" b="1" i="0">
                <a:solidFill>
                  <a:schemeClr val="tx1"/>
                </a:solidFill>
                <a:effectLst/>
                <a:latin typeface="Segoe UI" panose="020B0502040204020203" pitchFamily="34" charset="0"/>
                <a:cs typeface="Segoe UI"/>
              </a:rPr>
              <a:t>Talking Points</a:t>
            </a:r>
            <a:endParaRPr lang="en-US" sz="1400" b="1" i="0">
              <a:solidFill>
                <a:srgbClr val="24292E"/>
              </a:solidFill>
              <a:effectLst/>
              <a:latin typeface="-apple-system"/>
            </a:endParaRPr>
          </a:p>
          <a:p>
            <a:pPr algn="l"/>
            <a:endParaRPr lang="en-US" sz="1400" b="0" i="0">
              <a:solidFill>
                <a:srgbClr val="171717"/>
              </a:solidFill>
              <a:effectLst/>
              <a:latin typeface="Segoe UI" panose="020B0502040204020203" pitchFamily="34" charset="0"/>
            </a:endParaRPr>
          </a:p>
          <a:p>
            <a:pPr algn="l"/>
            <a:r>
              <a:rPr lang="en-US" sz="1400" b="1" i="0">
                <a:solidFill>
                  <a:srgbClr val="171717"/>
                </a:solidFill>
                <a:effectLst/>
                <a:latin typeface="Segoe UI" panose="020B0502040204020203" pitchFamily="34" charset="0"/>
              </a:rPr>
              <a:t>Design considerations:</a:t>
            </a:r>
            <a:endParaRPr lang="en-US" sz="1400" b="0" i="0">
              <a:solidFill>
                <a:srgbClr val="171717"/>
              </a:solidFill>
              <a:effectLst/>
              <a:latin typeface="Segoe UI" panose="020B0502040204020203" pitchFamily="34" charset="0"/>
            </a:endParaRPr>
          </a:p>
          <a:p>
            <a:pPr marL="342900" indent="-342900" algn="l">
              <a:buFont typeface="+mj-lt"/>
              <a:buAutoNum type="arabicPeriod"/>
            </a:pPr>
            <a:r>
              <a:rPr lang="en-US" sz="1400" b="0" i="0">
                <a:solidFill>
                  <a:srgbClr val="171717"/>
                </a:solidFill>
                <a:effectLst/>
                <a:latin typeface="Segoe UI" panose="020B0502040204020203" pitchFamily="34" charset="0"/>
              </a:rPr>
              <a:t>Consider limits and quotas within the Azure platform for each service that your workloads require.</a:t>
            </a:r>
          </a:p>
          <a:p>
            <a:pPr marL="342900" indent="-342900" algn="l">
              <a:buFont typeface="+mj-lt"/>
              <a:buAutoNum type="arabicPeriod"/>
            </a:pPr>
            <a:r>
              <a:rPr lang="en-US" sz="1400" b="0" i="0">
                <a:solidFill>
                  <a:srgbClr val="171717"/>
                </a:solidFill>
                <a:effectLst/>
                <a:latin typeface="Segoe UI" panose="020B0502040204020203" pitchFamily="34" charset="0"/>
              </a:rPr>
              <a:t>Consider the availability of required SKUs within chosen Azure regions. For example, new features might be available only in certain regions. The availability of certain SKUs for given resources such as VMs may be different from one region to another.</a:t>
            </a:r>
          </a:p>
          <a:p>
            <a:pPr marL="342900" indent="-342900" algn="l">
              <a:buFont typeface="+mj-lt"/>
              <a:buAutoNum type="arabicPeriod"/>
            </a:pPr>
            <a:r>
              <a:rPr lang="en-US" sz="1400" b="0" i="0">
                <a:solidFill>
                  <a:srgbClr val="171717"/>
                </a:solidFill>
                <a:effectLst/>
                <a:latin typeface="Segoe UI" panose="020B0502040204020203" pitchFamily="34" charset="0"/>
              </a:rPr>
              <a:t>Consider that subscription quotas aren't capacity guarantees and are applied on a per-region basis.</a:t>
            </a:r>
          </a:p>
          <a:p>
            <a:pPr algn="l">
              <a:buFont typeface="Arial" panose="020B0604020202020204" pitchFamily="34" charset="0"/>
              <a:buNone/>
            </a:pPr>
            <a:endParaRPr lang="en-US" sz="1400" b="0" i="0">
              <a:solidFill>
                <a:srgbClr val="171717"/>
              </a:solidFill>
              <a:effectLst/>
              <a:latin typeface="Segoe UI" panose="020B0502040204020203" pitchFamily="34" charset="0"/>
            </a:endParaRPr>
          </a:p>
          <a:p>
            <a:pPr algn="l"/>
            <a:r>
              <a:rPr lang="en-US" sz="1400" b="1" i="0">
                <a:solidFill>
                  <a:srgbClr val="171717"/>
                </a:solidFill>
                <a:effectLst/>
                <a:latin typeface="Segoe UI" panose="020B0502040204020203" pitchFamily="34" charset="0"/>
              </a:rPr>
              <a:t>Design recommendations:</a:t>
            </a:r>
            <a:endParaRPr lang="en-US" sz="1400" b="0" i="0">
              <a:solidFill>
                <a:srgbClr val="171717"/>
              </a:solidFill>
              <a:effectLst/>
              <a:latin typeface="Segoe UI" panose="020B0502040204020203" pitchFamily="34" charset="0"/>
            </a:endParaRPr>
          </a:p>
          <a:p>
            <a:pPr marL="342900" indent="-342900" algn="l">
              <a:buFont typeface="+mj-lt"/>
              <a:buAutoNum type="arabicPeriod"/>
            </a:pPr>
            <a:r>
              <a:rPr lang="en-US" sz="1400" b="0" i="0">
                <a:solidFill>
                  <a:srgbClr val="171717"/>
                </a:solidFill>
                <a:effectLst/>
                <a:latin typeface="Segoe UI" panose="020B0502040204020203" pitchFamily="34" charset="0"/>
              </a:rPr>
              <a:t>Use subscriptions as scale units and scale out resources and subscriptions as required. This ensures that your workload can use the required resources for scaling out, when needed, without hitting subscription limits in the Azure platform.</a:t>
            </a:r>
          </a:p>
          <a:p>
            <a:pPr marL="342900" indent="-342900" algn="l">
              <a:buFont typeface="+mj-lt"/>
              <a:buAutoNum type="arabicPeriod"/>
            </a:pPr>
            <a:r>
              <a:rPr lang="en-US" sz="1400" b="0" i="0">
                <a:solidFill>
                  <a:srgbClr val="171717"/>
                </a:solidFill>
                <a:effectLst/>
                <a:latin typeface="Segoe UI" panose="020B0502040204020203" pitchFamily="34" charset="0"/>
              </a:rPr>
              <a:t>Use reserved instances to prioritize reserved capacity in required regions. This ensures that your workload will have the required capacity even when there's a high demand for that resource in a specific region.</a:t>
            </a:r>
          </a:p>
          <a:p>
            <a:pPr marL="342900" indent="-342900" algn="l">
              <a:buFont typeface="+mj-lt"/>
              <a:buAutoNum type="arabicPeriod"/>
            </a:pPr>
            <a:r>
              <a:rPr lang="en-US" sz="1400" b="0" i="0">
                <a:solidFill>
                  <a:srgbClr val="171717"/>
                </a:solidFill>
                <a:effectLst/>
                <a:latin typeface="Segoe UI" panose="020B0502040204020203" pitchFamily="34" charset="0"/>
              </a:rPr>
              <a:t>Establish a dashboard with custom views to monitor utilized capacity levels. Set up alerts if capacity utilization is reaching critical levels (for example, 90 percent CPU utilization).</a:t>
            </a:r>
          </a:p>
          <a:p>
            <a:pPr marL="342900" indent="-342900" algn="l">
              <a:buFont typeface="+mj-lt"/>
              <a:buAutoNum type="arabicPeriod"/>
            </a:pPr>
            <a:r>
              <a:rPr lang="en-US" sz="1400" b="0" i="0">
                <a:solidFill>
                  <a:srgbClr val="171717"/>
                </a:solidFill>
                <a:effectLst/>
                <a:latin typeface="Segoe UI" panose="020B0502040204020203" pitchFamily="34" charset="0"/>
              </a:rPr>
              <a:t>Raise support requests for quota increase as a part of subscription provisioning (for example, total available VM cores within a subscription). This ensures your quota limits are set before your workloads require going over the default limits.</a:t>
            </a:r>
          </a:p>
          <a:p>
            <a:pPr marL="342900" indent="-342900" algn="l">
              <a:buFont typeface="+mj-lt"/>
              <a:buAutoNum type="arabicPeriod"/>
            </a:pPr>
            <a:r>
              <a:rPr lang="en-US" sz="1400" b="0" i="0">
                <a:solidFill>
                  <a:srgbClr val="171717"/>
                </a:solidFill>
                <a:effectLst/>
                <a:latin typeface="Segoe UI" panose="020B0502040204020203" pitchFamily="34" charset="0"/>
              </a:rPr>
              <a:t>Ensure required services and features are available within the chosen deployment regions.</a:t>
            </a:r>
          </a:p>
        </p:txBody>
      </p:sp>
      <p:sp>
        <p:nvSpPr>
          <p:cNvPr id="4" name="Slide Number Placeholder 3"/>
          <p:cNvSpPr>
            <a:spLocks noGrp="1"/>
          </p:cNvSpPr>
          <p:nvPr>
            <p:ph type="sldNum" sz="quarter" idx="5"/>
          </p:nvPr>
        </p:nvSpPr>
        <p:spPr/>
        <p:txBody>
          <a:bodyPr/>
          <a:lstStyle/>
          <a:p>
            <a:fld id="{E12369AD-D82C-4782-9A38-CE03BA09F4AE}" type="slidenum">
              <a:rPr lang="en-US" smtClean="0"/>
              <a:t>47</a:t>
            </a:fld>
            <a:endParaRPr lang="en-US"/>
          </a:p>
        </p:txBody>
      </p:sp>
    </p:spTree>
    <p:extLst>
      <p:ext uri="{BB962C8B-B14F-4D97-AF65-F5344CB8AC3E}">
        <p14:creationId xmlns:p14="http://schemas.microsoft.com/office/powerpoint/2010/main" val="757674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0861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940" lvl="1" indent="0">
              <a:buFont typeface="Wingdings" panose="05000000000000000000" pitchFamily="2" charset="2"/>
              <a:buNone/>
            </a:pPr>
            <a:r>
              <a:rPr lang="en-GB" sz="1400" b="1" i="0">
                <a:solidFill>
                  <a:schemeClr val="tx1"/>
                </a:solidFill>
                <a:effectLst/>
                <a:latin typeface="Segoe UI" panose="020B0502040204020203" pitchFamily="34" charset="0"/>
                <a:cs typeface="Segoe UI"/>
              </a:rPr>
              <a:t>Talking Points</a:t>
            </a:r>
            <a:endParaRPr lang="en-US" sz="1400" b="1" i="0">
              <a:solidFill>
                <a:srgbClr val="24292E"/>
              </a:solidFill>
              <a:effectLst/>
              <a:latin typeface="-apple-system"/>
            </a:endParaRPr>
          </a:p>
          <a:p>
            <a:pPr algn="l"/>
            <a:endParaRPr lang="en-US" sz="1400" b="0" i="0">
              <a:solidFill>
                <a:srgbClr val="171717"/>
              </a:solidFill>
              <a:effectLst/>
              <a:latin typeface="Segoe UI" panose="020B0502040204020203" pitchFamily="34" charset="0"/>
            </a:endParaRPr>
          </a:p>
          <a:p>
            <a:pPr algn="l"/>
            <a:r>
              <a:rPr lang="en-US" sz="1400" b="1" i="0">
                <a:solidFill>
                  <a:srgbClr val="171717"/>
                </a:solidFill>
                <a:effectLst/>
                <a:latin typeface="Segoe UI" panose="020B0502040204020203" pitchFamily="34" charset="0"/>
              </a:rPr>
              <a:t>Design considerations:</a:t>
            </a:r>
            <a:endParaRPr lang="en-US" sz="1400" b="0" i="0">
              <a:solidFill>
                <a:srgbClr val="171717"/>
              </a:solidFill>
              <a:effectLst/>
              <a:latin typeface="Segoe UI" panose="020B0502040204020203" pitchFamily="34" charset="0"/>
            </a:endParaRPr>
          </a:p>
          <a:p>
            <a:pPr marL="342900" indent="-342900" algn="l">
              <a:buFont typeface="+mj-lt"/>
              <a:buAutoNum type="arabicPeriod"/>
            </a:pPr>
            <a:r>
              <a:rPr lang="en-US" sz="1400" b="0" i="0">
                <a:solidFill>
                  <a:srgbClr val="171717"/>
                </a:solidFill>
                <a:effectLst/>
                <a:latin typeface="Segoe UI" panose="020B0502040204020203" pitchFamily="34" charset="0"/>
              </a:rPr>
              <a:t>Potential need for chargeback models where shared platform as a service (PaaS) resources are concerned, such as Azure App Service Environment and Azure Kubernetes Service, which may need to be shared to achieve higher density.</a:t>
            </a:r>
          </a:p>
          <a:p>
            <a:pPr marL="342900" indent="-342900" algn="l">
              <a:buFont typeface="+mj-lt"/>
              <a:buAutoNum type="arabicPeriod"/>
            </a:pPr>
            <a:r>
              <a:rPr lang="en-US" sz="1400" b="0" i="0">
                <a:solidFill>
                  <a:srgbClr val="171717"/>
                </a:solidFill>
                <a:effectLst/>
                <a:latin typeface="Segoe UI" panose="020B0502040204020203" pitchFamily="34" charset="0"/>
              </a:rPr>
              <a:t>Use a shutdown schedule for nonproduction workloads to optimize costs.</a:t>
            </a:r>
          </a:p>
          <a:p>
            <a:pPr marL="342900" indent="-342900" algn="l">
              <a:buFont typeface="+mj-lt"/>
              <a:buAutoNum type="arabicPeriod"/>
            </a:pPr>
            <a:r>
              <a:rPr lang="en-US" sz="1400" b="0" i="0">
                <a:solidFill>
                  <a:srgbClr val="171717"/>
                </a:solidFill>
                <a:effectLst/>
                <a:latin typeface="Segoe UI" panose="020B0502040204020203" pitchFamily="34" charset="0"/>
              </a:rPr>
              <a:t>Use Azure Advisor to check cost optimization recommendations.</a:t>
            </a:r>
          </a:p>
          <a:p>
            <a:pPr algn="l">
              <a:buFont typeface="Arial" panose="020B0604020202020204" pitchFamily="34" charset="0"/>
              <a:buNone/>
            </a:pPr>
            <a:endParaRPr lang="en-US" sz="1400" b="0" i="0">
              <a:solidFill>
                <a:srgbClr val="171717"/>
              </a:solidFill>
              <a:effectLst/>
              <a:latin typeface="Segoe UI" panose="020B0502040204020203" pitchFamily="34" charset="0"/>
            </a:endParaRPr>
          </a:p>
          <a:p>
            <a:pPr algn="l"/>
            <a:r>
              <a:rPr lang="en-US" sz="1400" b="1" i="0">
                <a:solidFill>
                  <a:srgbClr val="171717"/>
                </a:solidFill>
                <a:effectLst/>
                <a:latin typeface="Segoe UI" panose="020B0502040204020203" pitchFamily="34" charset="0"/>
              </a:rPr>
              <a:t>Design recommendations:</a:t>
            </a:r>
            <a:endParaRPr lang="en-US" sz="1400" b="0" i="0">
              <a:solidFill>
                <a:srgbClr val="171717"/>
              </a:solidFill>
              <a:effectLst/>
              <a:latin typeface="Segoe UI" panose="020B0502040204020203" pitchFamily="34" charset="0"/>
            </a:endParaRPr>
          </a:p>
          <a:p>
            <a:pPr marL="342900" indent="-342900" algn="l">
              <a:buFont typeface="+mj-lt"/>
              <a:buAutoNum type="arabicPeriod"/>
            </a:pPr>
            <a:r>
              <a:rPr lang="en-US" sz="1400" b="0" i="0">
                <a:solidFill>
                  <a:srgbClr val="171717"/>
                </a:solidFill>
                <a:effectLst/>
                <a:latin typeface="Segoe UI" panose="020B0502040204020203" pitchFamily="34" charset="0"/>
              </a:rPr>
              <a:t>Use Azure Cost Management for cost aggregation and make it available to application owners.</a:t>
            </a:r>
          </a:p>
          <a:p>
            <a:pPr marL="342900" indent="-342900" algn="l">
              <a:buFont typeface="+mj-lt"/>
              <a:buAutoNum type="arabicPeriod"/>
            </a:pPr>
            <a:r>
              <a:rPr lang="en-US" sz="1400" b="0" i="0">
                <a:solidFill>
                  <a:srgbClr val="171717"/>
                </a:solidFill>
                <a:effectLst/>
                <a:latin typeface="Segoe UI" panose="020B0502040204020203" pitchFamily="34" charset="0"/>
              </a:rPr>
              <a:t>Use Azure resource tags for cost categorization and resource grouping. This allows you to have a chargeback mechanism for workloads that share a subscription or for a given workload that spans across multiple subscriptions.</a:t>
            </a:r>
          </a:p>
          <a:p>
            <a:pPr marL="0" indent="0" algn="l">
              <a:buFont typeface="Arial" panose="020B0604020202020204" pitchFamily="34" charset="0"/>
              <a:buNone/>
            </a:pPr>
            <a:endParaRPr lang="en-US" sz="1400" b="0" i="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026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2031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940" lvl="1" indent="0">
              <a:buFont typeface="Wingdings" panose="05000000000000000000" pitchFamily="2" charset="2"/>
              <a:buNone/>
            </a:pPr>
            <a:r>
              <a:rPr lang="en-GB" sz="1400" b="1" i="0" dirty="0">
                <a:solidFill>
                  <a:schemeClr val="tx1"/>
                </a:solidFill>
                <a:effectLst/>
                <a:latin typeface="Segoe UI" panose="020B0502040204020203" pitchFamily="34" charset="0"/>
                <a:cs typeface="Segoe UI"/>
              </a:rPr>
              <a:t>Talking Points</a:t>
            </a:r>
            <a:endParaRPr lang="en-US" sz="1400" b="1" i="0" dirty="0">
              <a:solidFill>
                <a:srgbClr val="24292E"/>
              </a:solidFill>
              <a:effectLst/>
              <a:latin typeface="-apple-system"/>
            </a:endParaRPr>
          </a:p>
          <a:p>
            <a:pPr algn="l"/>
            <a:endParaRPr lang="en-US" sz="1400" b="0" i="0" dirty="0">
              <a:solidFill>
                <a:srgbClr val="171717"/>
              </a:solidFill>
              <a:effectLst/>
              <a:latin typeface="Segoe UI" panose="020B0502040204020203" pitchFamily="34" charset="0"/>
            </a:endParaRPr>
          </a:p>
          <a:p>
            <a:pPr algn="l"/>
            <a:r>
              <a:rPr lang="en-US" sz="1400" b="1" i="0" dirty="0">
                <a:solidFill>
                  <a:srgbClr val="171717"/>
                </a:solidFill>
                <a:effectLst/>
                <a:latin typeface="Segoe UI" panose="020B0502040204020203" pitchFamily="34" charset="0"/>
              </a:rPr>
              <a:t>Design considerations:</a:t>
            </a:r>
            <a:endParaRPr lang="en-US" sz="1400" b="0" i="0" dirty="0">
              <a:solidFill>
                <a:srgbClr val="171717"/>
              </a:solidFill>
              <a:effectLst/>
              <a:latin typeface="Segoe UI" panose="020B0502040204020203" pitchFamily="34" charset="0"/>
            </a:endParaRPr>
          </a:p>
          <a:p>
            <a:pPr marL="342900" indent="-342900" algn="l">
              <a:buFont typeface="+mj-lt"/>
              <a:buAutoNum type="arabicPeriod"/>
            </a:pPr>
            <a:r>
              <a:rPr lang="en-US" sz="1400" b="0" i="0" dirty="0">
                <a:solidFill>
                  <a:srgbClr val="171717"/>
                </a:solidFill>
                <a:effectLst/>
                <a:latin typeface="Segoe UI" panose="020B0502040204020203" pitchFamily="34" charset="0"/>
              </a:rPr>
              <a:t>Potential need for chargeback models where shared platform as a service (PaaS) resources are concerned, such as Azure App Service Environment and Azure Kubernetes Service, which may need to be shared to achieve higher density.</a:t>
            </a:r>
          </a:p>
          <a:p>
            <a:pPr marL="342900" indent="-342900" algn="l">
              <a:buFont typeface="+mj-lt"/>
              <a:buAutoNum type="arabicPeriod"/>
            </a:pPr>
            <a:r>
              <a:rPr lang="en-US" sz="1400" b="0" i="0" dirty="0">
                <a:solidFill>
                  <a:srgbClr val="171717"/>
                </a:solidFill>
                <a:effectLst/>
                <a:latin typeface="Segoe UI" panose="020B0502040204020203" pitchFamily="34" charset="0"/>
              </a:rPr>
              <a:t>Use a shutdown schedule for nonproduction workloads to optimize costs.</a:t>
            </a:r>
          </a:p>
          <a:p>
            <a:pPr marL="342900" indent="-342900" algn="l">
              <a:buFont typeface="+mj-lt"/>
              <a:buAutoNum type="arabicPeriod"/>
            </a:pPr>
            <a:r>
              <a:rPr lang="en-US" sz="1400" b="0" i="0" dirty="0">
                <a:solidFill>
                  <a:srgbClr val="171717"/>
                </a:solidFill>
                <a:effectLst/>
                <a:latin typeface="Segoe UI" panose="020B0502040204020203" pitchFamily="34" charset="0"/>
              </a:rPr>
              <a:t>Use Azure Advisor to check cost optimization recommendations.</a:t>
            </a:r>
          </a:p>
          <a:p>
            <a:pPr algn="l">
              <a:buFont typeface="Arial" panose="020B0604020202020204" pitchFamily="34" charset="0"/>
              <a:buNone/>
            </a:pPr>
            <a:endParaRPr lang="en-US" sz="1400" b="0" i="0" dirty="0">
              <a:solidFill>
                <a:srgbClr val="171717"/>
              </a:solidFill>
              <a:effectLst/>
              <a:latin typeface="Segoe UI" panose="020B0502040204020203" pitchFamily="34" charset="0"/>
            </a:endParaRPr>
          </a:p>
          <a:p>
            <a:pPr algn="l"/>
            <a:r>
              <a:rPr lang="en-US" sz="1400" b="1" i="0" dirty="0">
                <a:solidFill>
                  <a:srgbClr val="171717"/>
                </a:solidFill>
                <a:effectLst/>
                <a:latin typeface="Segoe UI" panose="020B0502040204020203" pitchFamily="34" charset="0"/>
              </a:rPr>
              <a:t>Design recommendations:</a:t>
            </a:r>
            <a:endParaRPr lang="en-US" sz="1400" b="0" i="0" dirty="0">
              <a:solidFill>
                <a:srgbClr val="171717"/>
              </a:solidFill>
              <a:effectLst/>
              <a:latin typeface="Segoe UI" panose="020B0502040204020203" pitchFamily="34" charset="0"/>
            </a:endParaRPr>
          </a:p>
          <a:p>
            <a:pPr marL="342900" indent="-342900" algn="l">
              <a:buFont typeface="+mj-lt"/>
              <a:buAutoNum type="arabicPeriod"/>
            </a:pPr>
            <a:r>
              <a:rPr lang="en-US" sz="1400" b="0" i="0" dirty="0">
                <a:solidFill>
                  <a:srgbClr val="171717"/>
                </a:solidFill>
                <a:effectLst/>
                <a:latin typeface="Segoe UI" panose="020B0502040204020203" pitchFamily="34" charset="0"/>
              </a:rPr>
              <a:t>Use Azure Cost Management for cost aggregation and make it available to application owners.</a:t>
            </a:r>
          </a:p>
          <a:p>
            <a:pPr marL="342900" indent="-342900" algn="l">
              <a:buFont typeface="+mj-lt"/>
              <a:buAutoNum type="arabicPeriod"/>
            </a:pPr>
            <a:r>
              <a:rPr lang="en-US" sz="1400" b="0" i="0" dirty="0">
                <a:solidFill>
                  <a:srgbClr val="171717"/>
                </a:solidFill>
                <a:effectLst/>
                <a:latin typeface="Segoe UI" panose="020B0502040204020203" pitchFamily="34" charset="0"/>
              </a:rPr>
              <a:t>Use Azure resource tags for cost categorization and resource grouping. This allows you to have a chargeback mechanism for workloads that share a subscription or for a given workload that spans across multiple subscriptions.</a:t>
            </a:r>
          </a:p>
          <a:p>
            <a:pPr marL="0" indent="0" algn="l">
              <a:buFont typeface="Arial" panose="020B0604020202020204" pitchFamily="34" charset="0"/>
              <a:buNone/>
            </a:pPr>
            <a:endParaRPr lang="en-US" sz="1400"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51</a:t>
            </a:fld>
            <a:endParaRPr lang="en-US"/>
          </a:p>
        </p:txBody>
      </p:sp>
    </p:spTree>
    <p:extLst>
      <p:ext uri="{BB962C8B-B14F-4D97-AF65-F5344CB8AC3E}">
        <p14:creationId xmlns:p14="http://schemas.microsoft.com/office/powerpoint/2010/main" val="399428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intermediate MG</a:t>
            </a:r>
          </a:p>
          <a:p>
            <a:r>
              <a:rPr lang="en-US" dirty="0"/>
              <a:t>Landing zones within Platform MG – Why? Do they share the same Security, Compliance, and Access Control?</a:t>
            </a:r>
          </a:p>
        </p:txBody>
      </p:sp>
      <p:sp>
        <p:nvSpPr>
          <p:cNvPr id="4" name="Slide Number Placeholder 3"/>
          <p:cNvSpPr>
            <a:spLocks noGrp="1"/>
          </p:cNvSpPr>
          <p:nvPr>
            <p:ph type="sldNum" sz="quarter" idx="5"/>
          </p:nvPr>
        </p:nvSpPr>
        <p:spPr/>
        <p:txBody>
          <a:bodyPr/>
          <a:lstStyle/>
          <a:p>
            <a:fld id="{76F63C36-D572-4B50-8526-BFC549F5A03C}" type="slidenum">
              <a:rPr lang="en-US" smtClean="0"/>
              <a:t>53</a:t>
            </a:fld>
            <a:endParaRPr lang="en-US"/>
          </a:p>
        </p:txBody>
      </p:sp>
    </p:spTree>
    <p:extLst>
      <p:ext uri="{BB962C8B-B14F-4D97-AF65-F5344CB8AC3E}">
        <p14:creationId xmlns:p14="http://schemas.microsoft.com/office/powerpoint/2010/main" val="126091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51317-B2DA-4D23-8683-6006C6651D68}" type="slidenum">
              <a:rPr lang="en-US" smtClean="0"/>
              <a:t>7</a:t>
            </a:fld>
            <a:endParaRPr lang="en-US"/>
          </a:p>
        </p:txBody>
      </p:sp>
    </p:spTree>
    <p:extLst>
      <p:ext uri="{BB962C8B-B14F-4D97-AF65-F5344CB8AC3E}">
        <p14:creationId xmlns:p14="http://schemas.microsoft.com/office/powerpoint/2010/main" val="36819482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940" lvl="1" indent="0">
              <a:buFont typeface="Wingdings" panose="05000000000000000000" pitchFamily="2" charset="2"/>
              <a:buNone/>
            </a:pPr>
            <a:r>
              <a:rPr lang="en-GB" sz="1400" b="1" i="0">
                <a:solidFill>
                  <a:schemeClr val="tx1"/>
                </a:solidFill>
                <a:effectLst/>
                <a:latin typeface="Segoe UI" panose="020B0502040204020203" pitchFamily="34" charset="0"/>
                <a:cs typeface="Segoe UI"/>
              </a:rPr>
              <a:t>Talking Points</a:t>
            </a:r>
            <a:endParaRPr lang="en-US" sz="1400" b="1" i="0">
              <a:solidFill>
                <a:srgbClr val="24292E"/>
              </a:solidFill>
              <a:effectLst/>
              <a:latin typeface="-apple-system"/>
            </a:endParaRPr>
          </a:p>
          <a:p>
            <a:pPr algn="l"/>
            <a:endParaRPr lang="en-US" sz="1400" b="0" i="0">
              <a:solidFill>
                <a:srgbClr val="171717"/>
              </a:solidFill>
              <a:effectLst/>
              <a:latin typeface="Segoe UI" panose="020B0502040204020203" pitchFamily="34" charset="0"/>
            </a:endParaRPr>
          </a:p>
          <a:p>
            <a:pPr algn="l"/>
            <a:r>
              <a:rPr lang="en-US" sz="1400" b="1" i="0">
                <a:solidFill>
                  <a:srgbClr val="171717"/>
                </a:solidFill>
                <a:effectLst/>
                <a:latin typeface="Segoe UI" panose="020B0502040204020203" pitchFamily="34" charset="0"/>
              </a:rPr>
              <a:t>Design considerations:</a:t>
            </a:r>
            <a:endParaRPr lang="en-US" sz="1400" b="0" i="0">
              <a:solidFill>
                <a:srgbClr val="171717"/>
              </a:solidFill>
              <a:effectLst/>
              <a:latin typeface="Segoe UI" panose="020B0502040204020203" pitchFamily="34" charset="0"/>
            </a:endParaRPr>
          </a:p>
          <a:p>
            <a:pPr marL="342900" indent="-342900" algn="l">
              <a:buFont typeface="+mj-lt"/>
              <a:buAutoNum type="arabicPeriod"/>
            </a:pPr>
            <a:r>
              <a:rPr lang="en-US" sz="1400" b="0" i="0">
                <a:solidFill>
                  <a:srgbClr val="171717"/>
                </a:solidFill>
                <a:effectLst/>
                <a:latin typeface="Segoe UI" panose="020B0502040204020203" pitchFamily="34" charset="0"/>
              </a:rPr>
              <a:t>Potential need for chargeback models where shared platform as a service (PaaS) resources are concerned, such as Azure App Service Environment and Azure Kubernetes Service, which may need to be shared to achieve higher density.</a:t>
            </a:r>
          </a:p>
          <a:p>
            <a:pPr marL="342900" indent="-342900" algn="l">
              <a:buFont typeface="+mj-lt"/>
              <a:buAutoNum type="arabicPeriod"/>
            </a:pPr>
            <a:r>
              <a:rPr lang="en-US" sz="1400" b="0" i="0">
                <a:solidFill>
                  <a:srgbClr val="171717"/>
                </a:solidFill>
                <a:effectLst/>
                <a:latin typeface="Segoe UI" panose="020B0502040204020203" pitchFamily="34" charset="0"/>
              </a:rPr>
              <a:t>Use a shutdown schedule for nonproduction workloads to optimize costs.</a:t>
            </a:r>
          </a:p>
          <a:p>
            <a:pPr marL="342900" indent="-342900" algn="l">
              <a:buFont typeface="+mj-lt"/>
              <a:buAutoNum type="arabicPeriod"/>
            </a:pPr>
            <a:r>
              <a:rPr lang="en-US" sz="1400" b="0" i="0">
                <a:solidFill>
                  <a:srgbClr val="171717"/>
                </a:solidFill>
                <a:effectLst/>
                <a:latin typeface="Segoe UI" panose="020B0502040204020203" pitchFamily="34" charset="0"/>
              </a:rPr>
              <a:t>Use Azure Advisor to check cost optimization recommendations.</a:t>
            </a:r>
          </a:p>
          <a:p>
            <a:pPr algn="l">
              <a:buFont typeface="Arial" panose="020B0604020202020204" pitchFamily="34" charset="0"/>
              <a:buNone/>
            </a:pPr>
            <a:endParaRPr lang="en-US" sz="1400" b="0" i="0">
              <a:solidFill>
                <a:srgbClr val="171717"/>
              </a:solidFill>
              <a:effectLst/>
              <a:latin typeface="Segoe UI" panose="020B0502040204020203" pitchFamily="34" charset="0"/>
            </a:endParaRPr>
          </a:p>
          <a:p>
            <a:pPr algn="l"/>
            <a:r>
              <a:rPr lang="en-US" sz="1400" b="1" i="0">
                <a:solidFill>
                  <a:srgbClr val="171717"/>
                </a:solidFill>
                <a:effectLst/>
                <a:latin typeface="Segoe UI" panose="020B0502040204020203" pitchFamily="34" charset="0"/>
              </a:rPr>
              <a:t>Design recommendations:</a:t>
            </a:r>
            <a:endParaRPr lang="en-US" sz="1400" b="0" i="0">
              <a:solidFill>
                <a:srgbClr val="171717"/>
              </a:solidFill>
              <a:effectLst/>
              <a:latin typeface="Segoe UI" panose="020B0502040204020203" pitchFamily="34" charset="0"/>
            </a:endParaRPr>
          </a:p>
          <a:p>
            <a:pPr marL="342900" indent="-342900" algn="l">
              <a:buFont typeface="+mj-lt"/>
              <a:buAutoNum type="arabicPeriod"/>
            </a:pPr>
            <a:r>
              <a:rPr lang="en-US" sz="1400" b="0" i="0">
                <a:solidFill>
                  <a:srgbClr val="171717"/>
                </a:solidFill>
                <a:effectLst/>
                <a:latin typeface="Segoe UI" panose="020B0502040204020203" pitchFamily="34" charset="0"/>
              </a:rPr>
              <a:t>Use Azure Cost Management for cost aggregation and make it available to application owners.</a:t>
            </a:r>
          </a:p>
          <a:p>
            <a:pPr marL="342900" indent="-342900" algn="l">
              <a:buFont typeface="+mj-lt"/>
              <a:buAutoNum type="arabicPeriod"/>
            </a:pPr>
            <a:r>
              <a:rPr lang="en-US" sz="1400" b="0" i="0">
                <a:solidFill>
                  <a:srgbClr val="171717"/>
                </a:solidFill>
                <a:effectLst/>
                <a:latin typeface="Segoe UI" panose="020B0502040204020203" pitchFamily="34" charset="0"/>
              </a:rPr>
              <a:t>Use Azure resource tags for cost categorization and resource grouping. This allows you to have a chargeback mechanism for workloads that share a subscription or for a given workload that spans across multiple subscriptions.</a:t>
            </a:r>
          </a:p>
          <a:p>
            <a:pPr marL="0" indent="0" algn="l">
              <a:buFont typeface="Arial" panose="020B0604020202020204" pitchFamily="34" charset="0"/>
              <a:buNone/>
            </a:pPr>
            <a:endParaRPr lang="en-US" sz="1400" b="0" i="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890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151317-B2DA-4D23-8683-6006C6651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465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Network topology and connectivity</a:t>
            </a:r>
            <a:r>
              <a:rPr lang="en-US" b="0" dirty="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a:t>
            </a:r>
          </a:p>
          <a:p>
            <a:endParaRPr lang="en-US" b="1" dirty="0">
              <a:latin typeface="Segoe UI "/>
            </a:endParaRPr>
          </a:p>
          <a:p>
            <a:r>
              <a:rPr lang="en-US" b="1" dirty="0">
                <a:latin typeface="Segoe UI "/>
              </a:rPr>
              <a:t>1 - Planning for IP Addressing </a:t>
            </a:r>
            <a:r>
              <a:rPr lang="en-US" b="0" dirty="0">
                <a:latin typeface="Segoe UI "/>
              </a:rPr>
              <a:t>is the vital first step of Enterprise-scale network design. Many enterprises are IP constrained and having a detailed plan incorporated into the network design at the outset will help prevent a painful redesign and migration exercise.  Key considerations include overlapping address ranges, Azure default IP consumption, IPv6, and Azure services requiring dedicated subnets.</a:t>
            </a:r>
          </a:p>
          <a:p>
            <a:endParaRPr lang="en-US" b="1" dirty="0">
              <a:latin typeface="Segoe UI "/>
            </a:endParaRPr>
          </a:p>
          <a:p>
            <a:r>
              <a:rPr lang="en-US" b="1" dirty="0">
                <a:latin typeface="Segoe UI "/>
              </a:rPr>
              <a:t>2 - DNS Configuration</a:t>
            </a:r>
            <a:r>
              <a:rPr lang="en-US" b="0" dirty="0">
                <a:latin typeface="Segoe UI "/>
              </a:rPr>
              <a:t> within Enterprise-scale will be primarily influenced by the cross-premises name resolution requirements of landing zone workloads. For environments where name resolution in Azure is all that is required, native Azure DNS services should be enough.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endParaRPr lang="en-US" b="1" dirty="0">
              <a:latin typeface="Segoe UI "/>
            </a:endParaRPr>
          </a:p>
          <a:p>
            <a:endParaRPr lang="en-US" b="1" dirty="0">
              <a:latin typeface="Segoe UI "/>
            </a:endParaRPr>
          </a:p>
          <a:p>
            <a:r>
              <a:rPr lang="en-US" b="1" dirty="0">
                <a:latin typeface="Segoe UI "/>
              </a:rPr>
              <a:t>3 - Azure Networking Topology</a:t>
            </a:r>
          </a:p>
          <a:p>
            <a:pPr marL="628650" lvl="1" indent="-171450">
              <a:buFont typeface="Arial" panose="020B0604020202020204" pitchFamily="34" charset="0"/>
              <a:buChar char="•"/>
            </a:pPr>
            <a:r>
              <a:rPr lang="en-US" b="1" dirty="0">
                <a:latin typeface="Segoe UI "/>
              </a:rPr>
              <a:t>Azure Virtual WAN </a:t>
            </a:r>
            <a:r>
              <a:rPr lang="en-US" b="0" i="0" dirty="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1" dirty="0">
                <a:latin typeface="Segoe UI "/>
              </a:rPr>
              <a:t>Traditional Azure </a:t>
            </a:r>
            <a:r>
              <a:rPr lang="en-US" b="1" dirty="0" err="1">
                <a:latin typeface="Segoe UI "/>
              </a:rPr>
              <a:t>Vnet</a:t>
            </a:r>
            <a:r>
              <a:rPr lang="en-US" b="1" dirty="0">
                <a:latin typeface="Segoe UI "/>
              </a:rPr>
              <a:t> </a:t>
            </a:r>
            <a:r>
              <a:rPr lang="en-US" b="0" dirty="0">
                <a:latin typeface="Segoe UI "/>
              </a:rPr>
              <a:t>can also be used </a:t>
            </a:r>
            <a:r>
              <a:rPr lang="en-US" b="0" i="0" dirty="0">
                <a:solidFill>
                  <a:srgbClr val="24292E"/>
                </a:solidFill>
                <a:effectLst/>
                <a:latin typeface="Segoe UI "/>
              </a:rPr>
              <a:t>to build a secure network foundation aligned to the Enterprise Scale design principles. A traditional Azure networking topology should be used for customers that either:</a:t>
            </a:r>
            <a:endParaRPr lang="en-US" b="1" dirty="0">
              <a:latin typeface="Segoe UI "/>
            </a:endParaRPr>
          </a:p>
          <a:p>
            <a:pPr algn="l"/>
            <a:endParaRPr lang="en-US" b="1" dirty="0">
              <a:latin typeface="Segoe UI "/>
            </a:endParaRPr>
          </a:p>
          <a:p>
            <a:pPr algn="l"/>
            <a:r>
              <a:rPr lang="en-US" b="1" dirty="0">
                <a:latin typeface="Segoe UI "/>
              </a:rPr>
              <a:t>4 – Connectivity - Main considerations</a:t>
            </a:r>
          </a:p>
          <a:p>
            <a:pPr marL="628650" lvl="1" indent="-171450" algn="l">
              <a:buFont typeface="Arial" panose="020B0604020202020204" pitchFamily="34" charset="0"/>
              <a:buChar char="•"/>
            </a:pPr>
            <a:r>
              <a:rPr lang="en-US" b="1" dirty="0">
                <a:latin typeface="Segoe UI "/>
              </a:rPr>
              <a:t>To Azure </a:t>
            </a:r>
            <a:r>
              <a:rPr lang="en-US" b="0" dirty="0">
                <a:latin typeface="Segoe UI "/>
              </a:rPr>
              <a:t>is concerned with establishing private connectivity from on-premises locations to Azure. Private connectivity options include ExpressRoute, ExpressRoute Global Reach, ExpressRoute Direct, Site-to-Site VPN, and Point-to-Site VPN. In order to decide which is the best/recommended, it is necessary to fully understand the various connectivity scenarios to align feature capabilities with your requirements.</a:t>
            </a:r>
          </a:p>
          <a:p>
            <a:pPr marL="628650" lvl="1" indent="-171450">
              <a:buFont typeface="Arial" panose="020B0604020202020204" pitchFamily="34" charset="0"/>
              <a:buChar char="•"/>
            </a:pPr>
            <a:r>
              <a:rPr lang="en-US" b="1" dirty="0">
                <a:latin typeface="Segoe UI "/>
              </a:rPr>
              <a:t>To Azure PaaS </a:t>
            </a:r>
            <a:r>
              <a:rPr lang="en-US" b="0" dirty="0">
                <a:latin typeface="Segoe UI "/>
              </a:rPr>
              <a:t>services can come in many forms, and each service in the customer's Azure estate should be examined to ensure your requirements are met by the connectivity design. Azure PaaS services are typically accessed over public endpoints, though many PaaS services provide capabilities to secure such endpoints or even make them entirely private. Key service to achieve a fully private access to most of the services is to use Private Link.</a:t>
            </a:r>
            <a:endParaRPr lang="en-US" b="0" i="0" u="none" strike="noStrike" dirty="0">
              <a:solidFill>
                <a:srgbClr val="0366D6"/>
              </a:solidFill>
              <a:effectLst/>
              <a:latin typeface="Segoe UI "/>
            </a:endParaRPr>
          </a:p>
          <a:p>
            <a:pPr marL="628650" lvl="1" indent="-171450">
              <a:buFont typeface="Arial" panose="020B0604020202020204" pitchFamily="34" charset="0"/>
              <a:buChar char="•"/>
            </a:pPr>
            <a:r>
              <a:rPr lang="en-US" b="1" dirty="0">
                <a:latin typeface="Segoe UI "/>
              </a:rPr>
              <a:t>Inbound and Outbound Internet Connectivity </a:t>
            </a:r>
            <a:r>
              <a:rPr lang="en-US" b="0" dirty="0">
                <a:latin typeface="Segoe UI "/>
              </a:rPr>
              <a:t>often involves separating customers from our customers from their existing on-premises tools and practices. A very common example is when customers want to force tunnel egress traffic back on-premises for inspection or replicate on-premises DMZ architectures in Azure.</a:t>
            </a:r>
            <a:endParaRPr lang="en-US" b="1" dirty="0">
              <a:latin typeface="Segoe UI "/>
            </a:endParaRPr>
          </a:p>
          <a:p>
            <a:pPr marL="628650" lvl="1" indent="-171450">
              <a:buFont typeface="Arial" panose="020B0604020202020204" pitchFamily="34" charset="0"/>
              <a:buChar char="•"/>
            </a:pPr>
            <a:r>
              <a:rPr lang="en-US" b="1" dirty="0">
                <a:latin typeface="Segoe UI "/>
              </a:rPr>
              <a:t>Application Delivery </a:t>
            </a:r>
            <a:r>
              <a:rPr lang="en-US" b="0" dirty="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customers can maintain central governance while enabling the business.</a:t>
            </a:r>
            <a:endParaRPr lang="en-US" b="1" dirty="0">
              <a:latin typeface="Segoe UI "/>
            </a:endParaRPr>
          </a:p>
          <a:p>
            <a:pPr marL="628650" lvl="1" indent="-171450">
              <a:buFont typeface="Arial" panose="020B0604020202020204" pitchFamily="34" charset="0"/>
              <a:buChar char="•"/>
            </a:pPr>
            <a:r>
              <a:rPr lang="en-US" b="1" dirty="0">
                <a:latin typeface="Segoe UI "/>
              </a:rPr>
              <a:t>Landing Zone Network Segmentation</a:t>
            </a:r>
            <a:r>
              <a:rPr lang="en-US" b="0" dirty="0">
                <a:latin typeface="Segoe UI "/>
              </a:rPr>
              <a:t> this section explores key recommendations to deliver highly secure internal network segmentation within a "Landing Zone" to drive a network Zero Trust implementation.</a:t>
            </a:r>
          </a:p>
          <a:p>
            <a:pPr marL="628650" lvl="1" indent="-171450">
              <a:buFont typeface="Arial" panose="020B0604020202020204" pitchFamily="34" charset="0"/>
              <a:buChar char="•"/>
            </a:pPr>
            <a:r>
              <a:rPr lang="en-US" b="1" dirty="0">
                <a:latin typeface="Segoe UI "/>
              </a:rPr>
              <a:t>Network Encryption </a:t>
            </a:r>
            <a:r>
              <a:rPr lang="en-US" b="0" dirty="0">
                <a:latin typeface="Segoe UI "/>
              </a:rPr>
              <a:t>this section explores key recommendations to achieve network encryption between on-premises and Azure as well as across Azure regions.</a:t>
            </a:r>
          </a:p>
          <a:p>
            <a:pPr marL="628650" lvl="1" indent="-171450">
              <a:buFont typeface="Arial" panose="020B0604020202020204" pitchFamily="34" charset="0"/>
              <a:buChar char="•"/>
            </a:pPr>
            <a:r>
              <a:rPr lang="en-US" b="1" dirty="0">
                <a:latin typeface="Segoe UI "/>
              </a:rPr>
              <a:t>Traffic Inspection </a:t>
            </a:r>
            <a:r>
              <a:rPr lang="en-US" b="0" dirty="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56</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0827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0" i="0" kern="1200">
                <a:solidFill>
                  <a:schemeClr val="tx1"/>
                </a:solidFill>
                <a:effectLst/>
                <a:latin typeface="+mn-lt"/>
                <a:ea typeface="+mn-ea"/>
                <a:cs typeface="+mn-cs"/>
              </a:rPr>
              <a:t>While Virtual WAN offers a wide range of powerful capabilities, there are some cases where a traditional Azure Vnet approach may be optimal – for example:</a:t>
            </a:r>
          </a:p>
          <a:p>
            <a:pPr marL="0" indent="0">
              <a:buFont typeface="+mj-lt"/>
              <a:buNone/>
            </a:pPr>
            <a:endParaRPr lang="en-US" sz="1200" b="0" i="0" kern="1200">
              <a:solidFill>
                <a:schemeClr val="tx1"/>
              </a:solidFill>
              <a:effectLst/>
              <a:latin typeface="+mn-lt"/>
              <a:ea typeface="+mn-ea"/>
              <a:cs typeface="+mn-cs"/>
            </a:endParaRPr>
          </a:p>
          <a:p>
            <a:pPr marL="228600" indent="-228600">
              <a:buFont typeface="+mj-lt"/>
              <a:buAutoNum type="arabicPeriod"/>
            </a:pPr>
            <a:r>
              <a:rPr lang="en-US" sz="1200" b="0" i="0" kern="1200">
                <a:solidFill>
                  <a:schemeClr val="tx1"/>
                </a:solidFill>
                <a:effectLst/>
                <a:latin typeface="+mn-lt"/>
                <a:ea typeface="+mn-ea"/>
                <a:cs typeface="+mn-cs"/>
              </a:rPr>
              <a:t>If a global transitive network across multiple Azure regions or cross-premises isn't required, such as a branch in the United States requiring connectivity to a virtual network in Europe, go with Vnet.</a:t>
            </a:r>
          </a:p>
          <a:p>
            <a:pPr marL="228600" indent="-228600">
              <a:buFont typeface="+mj-lt"/>
              <a:buAutoNum type="arabicPeriod"/>
            </a:pPr>
            <a:r>
              <a:rPr lang="en-US" sz="1200" b="0" i="0" kern="1200">
                <a:solidFill>
                  <a:schemeClr val="tx1"/>
                </a:solidFill>
                <a:effectLst/>
                <a:latin typeface="+mn-lt"/>
                <a:ea typeface="+mn-ea"/>
                <a:cs typeface="+mn-cs"/>
              </a:rPr>
              <a:t>If there isn't a need to connect to a large number of remote locations via VPN or integration with an SD-WAN solution, use Vnet.</a:t>
            </a:r>
          </a:p>
          <a:p>
            <a:pPr marL="228600" indent="-228600">
              <a:buFont typeface="+mj-lt"/>
              <a:buAutoNum type="arabicPeriod"/>
            </a:pPr>
            <a:r>
              <a:rPr lang="en-US" sz="1200" b="0" i="0" kern="1200">
                <a:solidFill>
                  <a:schemeClr val="tx1"/>
                </a:solidFill>
                <a:effectLst/>
                <a:latin typeface="+mn-lt"/>
                <a:ea typeface="+mn-ea"/>
                <a:cs typeface="+mn-cs"/>
              </a:rPr>
              <a:t>If the customer's preference is to have granular control and configuration when setting up a network topology in Azure, again use Vnet and not </a:t>
            </a:r>
            <a:r>
              <a:rPr lang="en-US" sz="1200" b="0" i="0" kern="1200" err="1">
                <a:solidFill>
                  <a:schemeClr val="tx1"/>
                </a:solidFill>
                <a:effectLst/>
                <a:latin typeface="+mn-lt"/>
                <a:ea typeface="+mn-ea"/>
                <a:cs typeface="+mn-cs"/>
              </a:rPr>
              <a:t>Vwan</a:t>
            </a:r>
            <a:r>
              <a:rPr lang="en-US" sz="1200" b="0" i="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E12369AD-D82C-4782-9A38-CE03BA09F4AE}" type="slidenum">
              <a:rPr lang="en-US" smtClean="0"/>
              <a:t>59</a:t>
            </a:fld>
            <a:endParaRPr lang="en-US"/>
          </a:p>
        </p:txBody>
      </p:sp>
    </p:spTree>
    <p:extLst>
      <p:ext uri="{BB962C8B-B14F-4D97-AF65-F5344CB8AC3E}">
        <p14:creationId xmlns:p14="http://schemas.microsoft.com/office/powerpoint/2010/main" val="7262181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7117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1 - IP Addressing</a:t>
            </a:r>
            <a:endParaRPr lang="en-US" b="0" dirty="0">
              <a:latin typeface="Segoe UI "/>
            </a:endParaRPr>
          </a:p>
          <a:p>
            <a:endParaRPr lang="en-US" b="0" dirty="0">
              <a:latin typeface="Segoe UI "/>
            </a:endParaRPr>
          </a:p>
          <a:p>
            <a:r>
              <a:rPr lang="en-US" b="0" dirty="0">
                <a:latin typeface="Segoe UI "/>
              </a:rPr>
              <a:t>The image shows an on prem network at 10.100.0.0/16 with an azure region assigned 10.200.0.0/16 and the hub and spokes carved out as /24s.</a:t>
            </a:r>
          </a:p>
          <a:p>
            <a:endParaRPr lang="en-US" b="0" dirty="0">
              <a:latin typeface="Segoe UI "/>
            </a:endParaRPr>
          </a:p>
          <a:p>
            <a:pPr lvl="1"/>
            <a:r>
              <a:rPr lang="en-US" b="1" dirty="0">
                <a:latin typeface="Segoe UI "/>
              </a:rPr>
              <a:t>Tip: </a:t>
            </a:r>
            <a:r>
              <a:rPr lang="en-US" b="0" dirty="0">
                <a:latin typeface="Segoe UI "/>
              </a:rPr>
              <a:t>One customer assigned 10.8.0.0/16 for azure use, but didn’t split it out by region, so 10.8.1.0 was US East and 10.8.2.0 was UK North, etc. This caused a lot of routing headaches, so be sure to plan by region. </a:t>
            </a:r>
            <a:endParaRPr lang="en-US" b="1" dirty="0">
              <a:latin typeface="Segoe UI "/>
            </a:endParaRP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Plan for non-overlapping IP address spaces across Azure regions and on-premises locations well in advance.</a:t>
            </a:r>
          </a:p>
          <a:p>
            <a:pPr marL="228600" indent="-228600">
              <a:buFont typeface="+mj-lt"/>
              <a:buAutoNum type="arabicPeriod"/>
            </a:pPr>
            <a:r>
              <a:rPr lang="en-US" sz="1200" b="0" i="0" kern="1200" dirty="0">
                <a:solidFill>
                  <a:schemeClr val="tx1"/>
                </a:solidFill>
                <a:effectLst/>
                <a:latin typeface="+mn-lt"/>
                <a:ea typeface="+mn-ea"/>
                <a:cs typeface="+mn-cs"/>
              </a:rPr>
              <a:t>Use IP addresses from the address allocation for private internets (RFC 1918).</a:t>
            </a:r>
          </a:p>
          <a:p>
            <a:pPr marL="228600" indent="-228600">
              <a:buFont typeface="+mj-lt"/>
              <a:buAutoNum type="arabicPeriod"/>
            </a:pPr>
            <a:r>
              <a:rPr lang="en-US" sz="1200" b="0" i="0" kern="1200" dirty="0">
                <a:solidFill>
                  <a:schemeClr val="tx1"/>
                </a:solidFill>
                <a:effectLst/>
                <a:latin typeface="+mn-lt"/>
                <a:ea typeface="+mn-ea"/>
                <a:cs typeface="+mn-cs"/>
              </a:rPr>
              <a:t>For environments with limited private IP addresses (RFC 1918) availability, consider using IPv6.</a:t>
            </a:r>
          </a:p>
          <a:p>
            <a:pPr marL="228600" indent="-228600">
              <a:buFont typeface="+mj-lt"/>
              <a:buAutoNum type="arabicPeriod"/>
            </a:pPr>
            <a:r>
              <a:rPr lang="en-US" sz="1200" b="0" i="0" kern="1200" dirty="0">
                <a:solidFill>
                  <a:schemeClr val="tx1"/>
                </a:solidFill>
                <a:effectLst/>
                <a:latin typeface="+mn-lt"/>
                <a:ea typeface="+mn-ea"/>
                <a:cs typeface="+mn-cs"/>
              </a:rPr>
              <a:t>Do not create unnecessarily large </a:t>
            </a:r>
            <a:r>
              <a:rPr lang="en-US" sz="1200" b="0" i="0" kern="1200" dirty="0" err="1">
                <a:solidFill>
                  <a:schemeClr val="tx1"/>
                </a:solidFill>
                <a:effectLst/>
                <a:latin typeface="+mn-lt"/>
                <a:ea typeface="+mn-ea"/>
                <a:cs typeface="+mn-cs"/>
              </a:rPr>
              <a:t>VNets</a:t>
            </a:r>
            <a:r>
              <a:rPr lang="en-US" sz="1200" b="0" i="0" kern="1200" dirty="0">
                <a:solidFill>
                  <a:schemeClr val="tx1"/>
                </a:solidFill>
                <a:effectLst/>
                <a:latin typeface="+mn-lt"/>
                <a:ea typeface="+mn-ea"/>
                <a:cs typeface="+mn-cs"/>
              </a:rPr>
              <a:t> (for example: /16) to ensure that IP address space isn't wasted.</a:t>
            </a:r>
          </a:p>
          <a:p>
            <a:pPr marL="228600" indent="-228600">
              <a:buFont typeface="+mj-lt"/>
              <a:buAutoNum type="arabicPeriod"/>
            </a:pPr>
            <a:r>
              <a:rPr lang="en-US" sz="1200" b="0" i="0" kern="1200" dirty="0">
                <a:solidFill>
                  <a:schemeClr val="tx1"/>
                </a:solidFill>
                <a:effectLst/>
                <a:latin typeface="+mn-lt"/>
                <a:ea typeface="+mn-ea"/>
                <a:cs typeface="+mn-cs"/>
              </a:rPr>
              <a:t>Do not create </a:t>
            </a:r>
            <a:r>
              <a:rPr lang="en-US" sz="1200" b="0" i="0" kern="1200" dirty="0" err="1">
                <a:solidFill>
                  <a:schemeClr val="tx1"/>
                </a:solidFill>
                <a:effectLst/>
                <a:latin typeface="+mn-lt"/>
                <a:ea typeface="+mn-ea"/>
                <a:cs typeface="+mn-cs"/>
              </a:rPr>
              <a:t>VNets</a:t>
            </a:r>
            <a:r>
              <a:rPr lang="en-US" sz="1200" b="0" i="0" kern="1200" dirty="0">
                <a:solidFill>
                  <a:schemeClr val="tx1"/>
                </a:solidFill>
                <a:effectLst/>
                <a:latin typeface="+mn-lt"/>
                <a:ea typeface="+mn-ea"/>
                <a:cs typeface="+mn-cs"/>
              </a:rPr>
              <a:t> without planning the required address space in advance, since adding address space will cause an outage once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is connected via virtual network peering.</a:t>
            </a:r>
          </a:p>
          <a:p>
            <a:pPr marL="228600" indent="-228600">
              <a:buFont typeface="+mj-lt"/>
              <a:buAutoNum type="arabicPeriod"/>
            </a:pPr>
            <a:r>
              <a:rPr lang="en-US" sz="1200" b="0" i="0" kern="1200" dirty="0">
                <a:solidFill>
                  <a:schemeClr val="tx1"/>
                </a:solidFill>
                <a:effectLst/>
                <a:latin typeface="+mn-lt"/>
                <a:ea typeface="+mn-ea"/>
                <a:cs typeface="+mn-cs"/>
              </a:rPr>
              <a:t>Do not use public IP addresses for </a:t>
            </a:r>
            <a:r>
              <a:rPr lang="en-US" sz="1200" b="0" i="0" kern="1200" dirty="0" err="1">
                <a:solidFill>
                  <a:schemeClr val="tx1"/>
                </a:solidFill>
                <a:effectLst/>
                <a:latin typeface="+mn-lt"/>
                <a:ea typeface="+mn-ea"/>
                <a:cs typeface="+mn-cs"/>
              </a:rPr>
              <a:t>VNets</a:t>
            </a:r>
            <a:r>
              <a:rPr lang="en-US" sz="1200" b="0" i="0" kern="1200" dirty="0">
                <a:solidFill>
                  <a:schemeClr val="tx1"/>
                </a:solidFill>
                <a:effectLst/>
                <a:latin typeface="+mn-lt"/>
                <a:ea typeface="+mn-ea"/>
                <a:cs typeface="+mn-cs"/>
              </a:rPr>
              <a:t>, even if a range of public IP addresses belong to your company, there are other methods for using pre-owned Public IPs in Azure.</a:t>
            </a:r>
          </a:p>
        </p:txBody>
      </p:sp>
      <p:sp>
        <p:nvSpPr>
          <p:cNvPr id="4" name="Slide Number Placeholder 3"/>
          <p:cNvSpPr>
            <a:spLocks noGrp="1"/>
          </p:cNvSpPr>
          <p:nvPr>
            <p:ph type="sldNum" sz="quarter" idx="5"/>
          </p:nvPr>
        </p:nvSpPr>
        <p:spPr/>
        <p:txBody>
          <a:bodyPr/>
          <a:lstStyle/>
          <a:p>
            <a:fld id="{E12369AD-D82C-4782-9A38-CE03BA09F4AE}" type="slidenum">
              <a:rPr lang="en-US" smtClean="0"/>
              <a:t>61</a:t>
            </a:fld>
            <a:endParaRPr lang="en-US"/>
          </a:p>
        </p:txBody>
      </p:sp>
    </p:spTree>
    <p:extLst>
      <p:ext uri="{BB962C8B-B14F-4D97-AF65-F5344CB8AC3E}">
        <p14:creationId xmlns:p14="http://schemas.microsoft.com/office/powerpoint/2010/main" val="4666692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
              </a:rPr>
              <a:t>1 - IP Addressing</a:t>
            </a:r>
            <a:endParaRPr lang="en-US" b="0">
              <a:latin typeface="Segoe UI "/>
            </a:endParaRPr>
          </a:p>
          <a:p>
            <a:endParaRPr lang="en-US" b="0">
              <a:latin typeface="Segoe UI "/>
            </a:endParaRPr>
          </a:p>
          <a:p>
            <a:r>
              <a:rPr lang="en-US" b="0">
                <a:latin typeface="Segoe UI "/>
              </a:rPr>
              <a:t>The image shows an on prem network at 10.100.0.0/16 with an azure region assigned 10.200.0.0/16 and the hub and spokes carved out as /24s.</a:t>
            </a:r>
          </a:p>
          <a:p>
            <a:endParaRPr lang="en-US" b="0">
              <a:latin typeface="Segoe UI "/>
            </a:endParaRPr>
          </a:p>
          <a:p>
            <a:pPr lvl="1"/>
            <a:r>
              <a:rPr lang="en-US" b="1">
                <a:latin typeface="Segoe UI "/>
              </a:rPr>
              <a:t>Tip: </a:t>
            </a:r>
            <a:r>
              <a:rPr lang="en-US" b="0">
                <a:latin typeface="Segoe UI "/>
              </a:rPr>
              <a:t>One customer assigned 10.8.0.0/16 for azure use, but didn’t split it out by region, so 10.8.1.0 was US East and 10.8.2.0 was UK North, etc. This caused a lot of routing headaches, so be sure to plan by region. </a:t>
            </a:r>
            <a:endParaRPr lang="en-US" b="1">
              <a:latin typeface="Segoe UI "/>
            </a:endParaRPr>
          </a:p>
          <a:p>
            <a:pPr marL="228600" indent="-228600">
              <a:buFont typeface="+mj-lt"/>
              <a:buAutoNum type="arabicPeriod"/>
            </a:pPr>
            <a:endParaRPr lang="en-US" sz="1200" b="0" i="0" kern="1200">
              <a:solidFill>
                <a:schemeClr val="tx1"/>
              </a:solidFill>
              <a:effectLst/>
              <a:latin typeface="+mn-lt"/>
              <a:ea typeface="+mn-ea"/>
              <a:cs typeface="+mn-cs"/>
            </a:endParaRPr>
          </a:p>
          <a:p>
            <a:pPr marL="228600" indent="-228600">
              <a:buFont typeface="+mj-lt"/>
              <a:buAutoNum type="arabicPeriod"/>
            </a:pPr>
            <a:r>
              <a:rPr lang="en-US" sz="1200" b="0" i="0" kern="1200">
                <a:solidFill>
                  <a:schemeClr val="tx1"/>
                </a:solidFill>
                <a:effectLst/>
                <a:latin typeface="+mn-lt"/>
                <a:ea typeface="+mn-ea"/>
                <a:cs typeface="+mn-cs"/>
              </a:rPr>
              <a:t>Plan for non-overlapping IP address spaces across Azure regions and on-premises locations well in advance.</a:t>
            </a:r>
          </a:p>
          <a:p>
            <a:pPr marL="228600" indent="-228600">
              <a:buFont typeface="+mj-lt"/>
              <a:buAutoNum type="arabicPeriod"/>
            </a:pPr>
            <a:r>
              <a:rPr lang="en-US" sz="1200" b="0" i="0" kern="1200">
                <a:solidFill>
                  <a:schemeClr val="tx1"/>
                </a:solidFill>
                <a:effectLst/>
                <a:latin typeface="+mn-lt"/>
                <a:ea typeface="+mn-ea"/>
                <a:cs typeface="+mn-cs"/>
              </a:rPr>
              <a:t>Use IP addresses from the address allocation for private internets (RFC 1918).</a:t>
            </a:r>
          </a:p>
          <a:p>
            <a:pPr marL="228600" indent="-228600">
              <a:buFont typeface="+mj-lt"/>
              <a:buAutoNum type="arabicPeriod"/>
            </a:pPr>
            <a:r>
              <a:rPr lang="en-US" sz="1200" b="0" i="0" kern="1200">
                <a:solidFill>
                  <a:schemeClr val="tx1"/>
                </a:solidFill>
                <a:effectLst/>
                <a:latin typeface="+mn-lt"/>
                <a:ea typeface="+mn-ea"/>
                <a:cs typeface="+mn-cs"/>
              </a:rPr>
              <a:t>For environments with limited private IP addresses (RFC 1918) availability, consider using IPv6.</a:t>
            </a:r>
          </a:p>
          <a:p>
            <a:pPr marL="228600" indent="-228600">
              <a:buFont typeface="+mj-lt"/>
              <a:buAutoNum type="arabicPeriod"/>
            </a:pPr>
            <a:r>
              <a:rPr lang="en-US" sz="1200" b="0" i="0" kern="1200">
                <a:solidFill>
                  <a:schemeClr val="tx1"/>
                </a:solidFill>
                <a:effectLst/>
                <a:latin typeface="+mn-lt"/>
                <a:ea typeface="+mn-ea"/>
                <a:cs typeface="+mn-cs"/>
              </a:rPr>
              <a:t>Do not create unnecessarily large VNets (for example: /16) to ensure that IP address space isn't wasted.</a:t>
            </a:r>
          </a:p>
          <a:p>
            <a:pPr marL="228600" indent="-228600">
              <a:buFont typeface="+mj-lt"/>
              <a:buAutoNum type="arabicPeriod"/>
            </a:pPr>
            <a:r>
              <a:rPr lang="en-US" sz="1200" b="0" i="0" kern="1200">
                <a:solidFill>
                  <a:schemeClr val="tx1"/>
                </a:solidFill>
                <a:effectLst/>
                <a:latin typeface="+mn-lt"/>
                <a:ea typeface="+mn-ea"/>
                <a:cs typeface="+mn-cs"/>
              </a:rPr>
              <a:t>Do not create VNets without planning the required address space in advance, since adding address space will cause an outage once a VNet is connected via virtual network peering.</a:t>
            </a:r>
          </a:p>
          <a:p>
            <a:pPr marL="228600" indent="-228600">
              <a:buFont typeface="+mj-lt"/>
              <a:buAutoNum type="arabicPeriod"/>
            </a:pPr>
            <a:r>
              <a:rPr lang="en-US" sz="1200" b="0" i="0" kern="1200">
                <a:solidFill>
                  <a:schemeClr val="tx1"/>
                </a:solidFill>
                <a:effectLst/>
                <a:latin typeface="+mn-lt"/>
                <a:ea typeface="+mn-ea"/>
                <a:cs typeface="+mn-cs"/>
              </a:rPr>
              <a:t>Do not use public IP addresses for VNets, even if a range of public IP addresses belong to your company, there are other methods for using pre-owned Public IPs in Azure.</a:t>
            </a:r>
          </a:p>
        </p:txBody>
      </p:sp>
      <p:sp>
        <p:nvSpPr>
          <p:cNvPr id="4" name="Slide Number Placeholder 3"/>
          <p:cNvSpPr>
            <a:spLocks noGrp="1"/>
          </p:cNvSpPr>
          <p:nvPr>
            <p:ph type="sldNum" sz="quarter" idx="5"/>
          </p:nvPr>
        </p:nvSpPr>
        <p:spPr/>
        <p:txBody>
          <a:bodyPr/>
          <a:lstStyle/>
          <a:p>
            <a:fld id="{E12369AD-D82C-4782-9A38-CE03BA09F4AE}" type="slidenum">
              <a:rPr lang="en-US" smtClean="0"/>
              <a:t>62</a:t>
            </a:fld>
            <a:endParaRPr lang="en-US"/>
          </a:p>
        </p:txBody>
      </p:sp>
    </p:spTree>
    <p:extLst>
      <p:ext uri="{BB962C8B-B14F-4D97-AF65-F5344CB8AC3E}">
        <p14:creationId xmlns:p14="http://schemas.microsoft.com/office/powerpoint/2010/main" val="12417497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32663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latin typeface="Segoe UI "/>
              </a:rPr>
              <a:t>4 – Connectivity – To Azure</a:t>
            </a:r>
            <a:endParaRPr lang="en-US" sz="1200" b="0" i="0" kern="1200">
              <a:solidFill>
                <a:schemeClr val="tx1"/>
              </a:solidFill>
              <a:effectLst/>
              <a:latin typeface="+mn-lt"/>
              <a:ea typeface="+mn-ea"/>
              <a:cs typeface="+mn-cs"/>
            </a:endParaRPr>
          </a:p>
          <a:p>
            <a:pPr marL="228600" indent="-228600">
              <a:buFont typeface="+mj-lt"/>
              <a:buAutoNum type="arabicPeriod"/>
            </a:pPr>
            <a:endParaRPr lang="en-US" sz="1200" b="0" i="0" kern="1200">
              <a:solidFill>
                <a:schemeClr val="tx1"/>
              </a:solidFill>
              <a:effectLst/>
              <a:latin typeface="+mn-lt"/>
              <a:ea typeface="+mn-ea"/>
              <a:cs typeface="+mn-cs"/>
            </a:endParaRPr>
          </a:p>
          <a:p>
            <a:pPr marL="228600" indent="-228600">
              <a:buFont typeface="+mj-lt"/>
              <a:buAutoNum type="arabicPeriod"/>
            </a:pPr>
            <a:r>
              <a:rPr lang="en-US" sz="1200" b="0" i="0" kern="1200">
                <a:solidFill>
                  <a:schemeClr val="tx1"/>
                </a:solidFill>
                <a:effectLst/>
                <a:latin typeface="+mn-lt"/>
                <a:ea typeface="+mn-ea"/>
                <a:cs typeface="+mn-cs"/>
              </a:rPr>
              <a:t>Use ExpressRoute as the primary connectivity channel for connecting on-premises network to Microsoft Azure. VPNs can be used as a source of backup connectivity to enhance connectivity resiliency.</a:t>
            </a:r>
          </a:p>
          <a:p>
            <a:pPr marL="228600" indent="-228600">
              <a:buFont typeface="+mj-lt"/>
              <a:buAutoNum type="arabicPeriod"/>
            </a:pPr>
            <a:r>
              <a:rPr lang="en-US" sz="1200" b="0" i="0" kern="1200">
                <a:solidFill>
                  <a:schemeClr val="tx1"/>
                </a:solidFill>
                <a:effectLst/>
                <a:latin typeface="+mn-lt"/>
                <a:ea typeface="+mn-ea"/>
                <a:cs typeface="+mn-cs"/>
              </a:rPr>
              <a:t>Use dual ExpressRoute circuits from different peering locations when connecting an on-premises location to VNets in Azure. This setup will ensure redundant paths to Azure, removing single points of failure between on-premises and Azure.</a:t>
            </a:r>
          </a:p>
          <a:p>
            <a:pPr marL="228600" indent="-228600">
              <a:buFont typeface="+mj-lt"/>
              <a:buAutoNum type="arabicPeriod"/>
            </a:pPr>
            <a:r>
              <a:rPr lang="en-US" sz="1200" b="0" i="0" kern="1200">
                <a:solidFill>
                  <a:schemeClr val="tx1"/>
                </a:solidFill>
                <a:effectLst/>
                <a:latin typeface="+mn-lt"/>
                <a:ea typeface="+mn-ea"/>
                <a:cs typeface="+mn-cs"/>
              </a:rPr>
              <a:t>When multiple ExpressRoute circuits are used, </a:t>
            </a:r>
            <a:r>
              <a:rPr lang="en-US" sz="1200" b="0" i="0" u="none" strike="noStrike" kern="1200">
                <a:solidFill>
                  <a:schemeClr val="tx1"/>
                </a:solidFill>
                <a:effectLst/>
                <a:latin typeface="+mn-lt"/>
                <a:ea typeface="+mn-ea"/>
                <a:cs typeface="+mn-cs"/>
                <a:hlinkClick r:id="rId3"/>
              </a:rPr>
              <a:t>optimize ExpressRoute routing via BGP local preference and AS PATH prepending</a:t>
            </a:r>
            <a:r>
              <a:rPr lang="en-US" sz="1200" b="0" i="0" kern="1200">
                <a:solidFill>
                  <a:schemeClr val="tx1"/>
                </a:solidFill>
                <a:effectLst/>
                <a:latin typeface="+mn-lt"/>
                <a:ea typeface="+mn-ea"/>
                <a:cs typeface="+mn-cs"/>
              </a:rPr>
              <a:t>.</a:t>
            </a:r>
          </a:p>
          <a:p>
            <a:pPr marL="228600" indent="-228600">
              <a:buFont typeface="+mj-lt"/>
              <a:buAutoNum type="arabicPeriod"/>
            </a:pPr>
            <a:r>
              <a:rPr lang="en-US" sz="1200" b="0" i="0" kern="1200">
                <a:solidFill>
                  <a:schemeClr val="tx1"/>
                </a:solidFill>
                <a:effectLst/>
                <a:latin typeface="+mn-lt"/>
                <a:ea typeface="+mn-ea"/>
                <a:cs typeface="+mn-cs"/>
              </a:rPr>
              <a:t>Ensure the right SKU is used for the ExpressRoute/VPN gateways based on bandwidth and performance requirements.</a:t>
            </a:r>
          </a:p>
          <a:p>
            <a:pPr marL="228600" indent="-228600">
              <a:buFont typeface="+mj-lt"/>
              <a:buAutoNum type="arabicPeriod"/>
            </a:pPr>
            <a:r>
              <a:rPr lang="en-US" sz="1200" b="0" i="0" kern="1200">
                <a:solidFill>
                  <a:schemeClr val="tx1"/>
                </a:solidFill>
                <a:effectLst/>
                <a:latin typeface="+mn-lt"/>
                <a:ea typeface="+mn-ea"/>
                <a:cs typeface="+mn-cs"/>
              </a:rPr>
              <a:t>Deploy a zone redundant ExpressRoute gateway in the supported Azure regions.</a:t>
            </a:r>
          </a:p>
          <a:p>
            <a:pPr marL="228600" indent="-228600">
              <a:buFont typeface="+mj-lt"/>
              <a:buAutoNum type="arabicPeriod"/>
            </a:pPr>
            <a:r>
              <a:rPr lang="en-US" sz="1200" b="0" i="0" kern="1200">
                <a:solidFill>
                  <a:schemeClr val="tx1"/>
                </a:solidFill>
                <a:effectLst/>
                <a:latin typeface="+mn-lt"/>
                <a:ea typeface="+mn-ea"/>
                <a:cs typeface="+mn-cs"/>
              </a:rPr>
              <a:t>For scenarios that require bandwidth higher than 10 Gbps or dedicated 10/100 Gbps ports, use ExpressRoute Direct.</a:t>
            </a:r>
          </a:p>
          <a:p>
            <a:pPr marL="228600" indent="-228600">
              <a:buFont typeface="+mj-lt"/>
              <a:buAutoNum type="arabicPeriod"/>
            </a:pPr>
            <a:r>
              <a:rPr lang="en-US" sz="1200" b="0" i="0" kern="1200">
                <a:solidFill>
                  <a:schemeClr val="tx1"/>
                </a:solidFill>
                <a:effectLst/>
                <a:latin typeface="+mn-lt"/>
                <a:ea typeface="+mn-ea"/>
                <a:cs typeface="+mn-cs"/>
              </a:rPr>
              <a:t>When low latency is required, or throughput from on-premises to Azure must be greater than 10 Gbps, enable FastPath to bypass the ExpressRoute gateway from the data path. For now, only the HUB supports FastPath, Spoke Vnets will support that by the end of CY2021.</a:t>
            </a:r>
          </a:p>
          <a:p>
            <a:pPr marL="228600" indent="-228600">
              <a:buFont typeface="+mj-lt"/>
              <a:buAutoNum type="arabicPeriod"/>
            </a:pPr>
            <a:r>
              <a:rPr lang="en-US" sz="1200" b="0" i="0" kern="1200">
                <a:solidFill>
                  <a:schemeClr val="tx1"/>
                </a:solidFill>
                <a:effectLst/>
                <a:latin typeface="+mn-lt"/>
                <a:ea typeface="+mn-ea"/>
                <a:cs typeface="+mn-cs"/>
              </a:rPr>
              <a:t>Use VPN gateways to connect branches or remote locations to Azure. For higher resilience, deploy zone-redundant gateways (where available).</a:t>
            </a:r>
          </a:p>
          <a:p>
            <a:pPr marL="228600" indent="-228600">
              <a:buFont typeface="+mj-lt"/>
              <a:buAutoNum type="arabicPeriod"/>
            </a:pPr>
            <a:r>
              <a:rPr lang="en-US" sz="1200" b="0" i="0" kern="1200">
                <a:solidFill>
                  <a:schemeClr val="tx1"/>
                </a:solidFill>
                <a:effectLst/>
                <a:latin typeface="+mn-lt"/>
                <a:ea typeface="+mn-ea"/>
                <a:cs typeface="+mn-cs"/>
              </a:rPr>
              <a:t>Use ExpressRoute Global Reach to connect large offices/regional headquarters/datacenters connected to Azure via ExpressRoute.</a:t>
            </a:r>
          </a:p>
          <a:p>
            <a:pPr marL="228600" indent="-228600">
              <a:buFont typeface="+mj-lt"/>
              <a:buAutoNum type="arabicPeriod"/>
            </a:pPr>
            <a:r>
              <a:rPr lang="en-US" sz="1200" b="0" i="0" kern="1200">
                <a:solidFill>
                  <a:schemeClr val="tx1"/>
                </a:solidFill>
                <a:effectLst/>
                <a:latin typeface="+mn-lt"/>
                <a:ea typeface="+mn-ea"/>
                <a:cs typeface="+mn-cs"/>
              </a:rPr>
              <a:t>When traffic isolation or dedicated bandwidth is required (such as for separating production and nonproduction environments), different ExpressRoute circuits should be used to ensure isolated routing domains and to alleviate noisy-neighbor risks.</a:t>
            </a:r>
          </a:p>
          <a:p>
            <a:pPr marL="228600" indent="-228600">
              <a:buFont typeface="+mj-lt"/>
              <a:buAutoNum type="arabicPeriod"/>
            </a:pPr>
            <a:r>
              <a:rPr lang="en-US" sz="1200" b="0" i="0" kern="1200">
                <a:solidFill>
                  <a:schemeClr val="tx1"/>
                </a:solidFill>
                <a:effectLst/>
                <a:latin typeface="+mn-lt"/>
                <a:ea typeface="+mn-ea"/>
                <a:cs typeface="+mn-cs"/>
              </a:rPr>
              <a:t>Proactively monitor ExpressRoute circuits using Azure Network Performance Monitor.</a:t>
            </a:r>
          </a:p>
          <a:p>
            <a:pPr marL="228600" indent="-228600">
              <a:buFont typeface="+mj-lt"/>
              <a:buAutoNum type="arabicPeriod"/>
            </a:pPr>
            <a:r>
              <a:rPr lang="en-US" sz="1200" b="0" i="0" kern="1200">
                <a:solidFill>
                  <a:schemeClr val="tx1"/>
                </a:solidFill>
                <a:effectLst/>
                <a:latin typeface="+mn-lt"/>
                <a:ea typeface="+mn-ea"/>
                <a:cs typeface="+mn-cs"/>
              </a:rPr>
              <a:t>Do not explicitly use ExpressRoute circuits from a single peering location only, as this creates a single point of failure and makes the customer susceptible to peering location outages.</a:t>
            </a:r>
          </a:p>
          <a:p>
            <a:pPr marL="228600" indent="-228600">
              <a:buFont typeface="+mj-lt"/>
              <a:buAutoNum type="arabicPeriod"/>
            </a:pPr>
            <a:r>
              <a:rPr lang="en-US" sz="1200" b="0" i="0" kern="1200">
                <a:solidFill>
                  <a:schemeClr val="tx1"/>
                </a:solidFill>
                <a:effectLst/>
                <a:latin typeface="+mn-lt"/>
                <a:ea typeface="+mn-ea"/>
                <a:cs typeface="+mn-cs"/>
              </a:rPr>
              <a:t>Do not use the same ExpressRoute circuit to connect multiple environments that require isolation or dedicated bandwidth to avoid noisy-neighbor risks.</a:t>
            </a:r>
          </a:p>
        </p:txBody>
      </p:sp>
      <p:sp>
        <p:nvSpPr>
          <p:cNvPr id="4" name="Slide Number Placeholder 3"/>
          <p:cNvSpPr>
            <a:spLocks noGrp="1"/>
          </p:cNvSpPr>
          <p:nvPr>
            <p:ph type="sldNum" sz="quarter" idx="5"/>
          </p:nvPr>
        </p:nvSpPr>
        <p:spPr/>
        <p:txBody>
          <a:bodyPr/>
          <a:lstStyle/>
          <a:p>
            <a:fld id="{E12369AD-D82C-4782-9A38-CE03BA09F4AE}" type="slidenum">
              <a:rPr lang="en-US" smtClean="0"/>
              <a:t>64</a:t>
            </a:fld>
            <a:endParaRPr lang="en-US"/>
          </a:p>
        </p:txBody>
      </p:sp>
    </p:spTree>
    <p:extLst>
      <p:ext uri="{BB962C8B-B14F-4D97-AF65-F5344CB8AC3E}">
        <p14:creationId xmlns:p14="http://schemas.microsoft.com/office/powerpoint/2010/main" val="726218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b="1"/>
              <a:t>Scope:</a:t>
            </a:r>
            <a:r>
              <a:rPr lang="en-US"/>
              <a:t> The objective of this exercise is to evaluate the various </a:t>
            </a:r>
            <a:r>
              <a:rPr lang="en-US">
                <a:hlinkClick r:id="rId3"/>
              </a:rPr>
              <a:t>offer types</a:t>
            </a:r>
            <a:r>
              <a:rPr lang="en-US"/>
              <a:t> and Azure Active Directory tenant association is best suited for your overall environment</a:t>
            </a:r>
            <a:endParaRPr lang="en-US">
              <a:cs typeface="Calibri"/>
            </a:endParaRPr>
          </a:p>
          <a:p>
            <a:endParaRPr lang="en-US"/>
          </a:p>
          <a:p>
            <a:r>
              <a:rPr lang="en-US" b="1"/>
              <a:t>Out of scope:</a:t>
            </a:r>
            <a:r>
              <a:rPr lang="en-US"/>
              <a:t> This design area references </a:t>
            </a:r>
            <a:r>
              <a:rPr lang="en-US" i="1"/>
              <a:t>Active Directory or AD</a:t>
            </a:r>
            <a:r>
              <a:rPr lang="en-US"/>
              <a:t>, but it doesn't focus on the identity or management aspects of Azure AD, only the tenant in which your identities will ultimately be hosted.</a:t>
            </a:r>
          </a:p>
          <a:p>
            <a:endParaRPr lang="en-US">
              <a:cs typeface="Calibri"/>
            </a:endParaRPr>
          </a:p>
        </p:txBody>
      </p:sp>
      <p:sp>
        <p:nvSpPr>
          <p:cNvPr id="4" name="Slide Number Placeholder 3"/>
          <p:cNvSpPr>
            <a:spLocks noGrp="1"/>
          </p:cNvSpPr>
          <p:nvPr>
            <p:ph type="sldNum" sz="quarter" idx="5"/>
          </p:nvPr>
        </p:nvSpPr>
        <p:spPr/>
        <p:txBody>
          <a:bodyPr/>
          <a:lstStyle/>
          <a:p>
            <a:fld id="{91151317-B2DA-4D23-8683-6006C6651D68}" type="slidenum">
              <a:rPr lang="en-US" smtClean="0"/>
              <a:t>8</a:t>
            </a:fld>
            <a:endParaRPr lang="en-US"/>
          </a:p>
        </p:txBody>
      </p:sp>
    </p:spTree>
    <p:extLst>
      <p:ext uri="{BB962C8B-B14F-4D97-AF65-F5344CB8AC3E}">
        <p14:creationId xmlns:p14="http://schemas.microsoft.com/office/powerpoint/2010/main" val="36819482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50256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b="0" i="0">
                <a:solidFill>
                  <a:srgbClr val="333333"/>
                </a:solidFill>
                <a:effectLst/>
                <a:latin typeface="Karla" panose="020B0604020202020204" pitchFamily="2" charset="0"/>
              </a:rPr>
              <a:t>The nuance difference between “VNET injection” and “Private Link” is that the first is used for resources dedicated to you (AKS Workers, SQL Managed Instance, …) and the latter is used for services that share resources underneath (AKS Master Nodes, Azure SQL DB, Azure Storage, …)</a:t>
            </a:r>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66</a:t>
            </a:fld>
            <a:endParaRPr lang="en-US"/>
          </a:p>
        </p:txBody>
      </p:sp>
    </p:spTree>
    <p:extLst>
      <p:ext uri="{BB962C8B-B14F-4D97-AF65-F5344CB8AC3E}">
        <p14:creationId xmlns:p14="http://schemas.microsoft.com/office/powerpoint/2010/main" val="14330193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b="0" i="0">
                <a:solidFill>
                  <a:srgbClr val="333333"/>
                </a:solidFill>
                <a:effectLst/>
                <a:latin typeface="Karla" panose="020B0604020202020204" pitchFamily="2" charset="0"/>
              </a:rPr>
              <a:t>The nuance difference between “VNET injection” and “Private Link” is that the first is used for resources dedicated to you (AKS Workers, SQL Managed Instance, …) and the latter is used for services that share resources underneath (AKS Master Nodes, Azure SQL DB, Azure Storage,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957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0791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b="0" i="0">
                <a:solidFill>
                  <a:srgbClr val="333333"/>
                </a:solidFill>
                <a:effectLst/>
                <a:latin typeface="Karla" panose="020B0604020202020204" pitchFamily="2" charset="0"/>
              </a:rPr>
              <a:t>The nuance difference between “VNET injection” and “Private Link” is that the first is used for resources dedicated to you (AKS Workers, SQL Managed Instance, …) and the latter is used for services that share resources underneath (AKS Master Nodes, Azure SQL DB, Azure Storage,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52269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8539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latin typeface="Segoe UI "/>
              </a:rPr>
              <a:t>4 – Connectivity – </a:t>
            </a:r>
            <a:r>
              <a:rPr lang="en-US" sz="1200" b="1" i="0" kern="1200" dirty="0">
                <a:solidFill>
                  <a:schemeClr val="tx1"/>
                </a:solidFill>
                <a:effectLst/>
                <a:latin typeface="+mn-lt"/>
                <a:ea typeface="+mn-ea"/>
                <a:cs typeface="+mn-cs"/>
              </a:rPr>
              <a:t>Internet:</a:t>
            </a:r>
          </a:p>
          <a:p>
            <a:pPr marL="0" indent="0">
              <a:buFont typeface="+mj-lt"/>
              <a:buNone/>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Use Azure Firewall to govern:</a:t>
            </a:r>
          </a:p>
          <a:p>
            <a:pPr marL="685800" lvl="1" indent="-228600">
              <a:buFont typeface="+mj-lt"/>
              <a:buAutoNum type="arabicPeriod"/>
            </a:pPr>
            <a:r>
              <a:rPr lang="en-US" sz="1200" b="0" i="0" kern="1200" dirty="0">
                <a:solidFill>
                  <a:schemeClr val="tx1"/>
                </a:solidFill>
                <a:effectLst/>
                <a:latin typeface="+mn-lt"/>
                <a:ea typeface="+mn-ea"/>
                <a:cs typeface="+mn-cs"/>
              </a:rPr>
              <a:t>Azure outbound traffic to the internet</a:t>
            </a:r>
          </a:p>
          <a:p>
            <a:pPr marL="685800" lvl="1" indent="-228600">
              <a:buFont typeface="+mj-lt"/>
              <a:buAutoNum type="arabicPeriod"/>
            </a:pPr>
            <a:r>
              <a:rPr lang="en-US" sz="1200" b="0" i="0" kern="1200" dirty="0">
                <a:solidFill>
                  <a:schemeClr val="tx1"/>
                </a:solidFill>
                <a:effectLst/>
                <a:latin typeface="+mn-lt"/>
                <a:ea typeface="+mn-ea"/>
                <a:cs typeface="+mn-cs"/>
              </a:rPr>
              <a:t>Non-HTTP/S inbound connections</a:t>
            </a:r>
          </a:p>
          <a:p>
            <a:pPr marL="685800" lvl="1" indent="-228600">
              <a:buFont typeface="+mj-lt"/>
              <a:buAutoNum type="arabicPeriod"/>
            </a:pPr>
            <a:r>
              <a:rPr lang="en-US" sz="1200" b="0" i="0" kern="1200" dirty="0">
                <a:solidFill>
                  <a:schemeClr val="tx1"/>
                </a:solidFill>
                <a:effectLst/>
                <a:latin typeface="+mn-lt"/>
                <a:ea typeface="+mn-ea"/>
                <a:cs typeface="+mn-cs"/>
              </a:rPr>
              <a:t>East-west traffic filtering (if required by the customer)</a:t>
            </a:r>
          </a:p>
          <a:p>
            <a:pPr marL="228600" indent="-228600">
              <a:buFont typeface="+mj-lt"/>
              <a:buAutoNum type="arabicPeriod"/>
            </a:pPr>
            <a:r>
              <a:rPr lang="en-US" sz="1200" b="0" i="0" kern="1200" dirty="0">
                <a:solidFill>
                  <a:schemeClr val="tx1"/>
                </a:solidFill>
                <a:effectLst/>
                <a:latin typeface="+mn-lt"/>
                <a:ea typeface="+mn-ea"/>
                <a:cs typeface="+mn-cs"/>
              </a:rPr>
              <a:t>Use Firewall Manager with Virtual WAN to deploy and manage Azure firewalls across Virtual WAN hubs or in hub </a:t>
            </a:r>
            <a:r>
              <a:rPr lang="en-US" sz="1200" b="0" i="0" kern="1200" dirty="0" err="1">
                <a:solidFill>
                  <a:schemeClr val="tx1"/>
                </a:solidFill>
                <a:effectLst/>
                <a:latin typeface="+mn-lt"/>
                <a:ea typeface="+mn-ea"/>
                <a:cs typeface="+mn-cs"/>
              </a:rPr>
              <a:t>VNets</a:t>
            </a:r>
            <a:r>
              <a:rPr lang="en-US" sz="1200" b="0" i="0" kern="1200" dirty="0">
                <a:solidFill>
                  <a:schemeClr val="tx1"/>
                </a:solidFill>
                <a:effectLst/>
                <a:latin typeface="+mn-lt"/>
                <a:ea typeface="+mn-ea"/>
                <a:cs typeface="+mn-cs"/>
              </a:rPr>
              <a:t>. </a:t>
            </a:r>
          </a:p>
          <a:p>
            <a:pPr marL="228600" indent="-228600">
              <a:buFont typeface="+mj-lt"/>
              <a:buAutoNum type="arabicPeriod"/>
            </a:pPr>
            <a:r>
              <a:rPr lang="en-US" sz="1200" b="0" i="0" kern="1200" dirty="0">
                <a:solidFill>
                  <a:schemeClr val="tx1"/>
                </a:solidFill>
                <a:effectLst/>
                <a:latin typeface="+mn-lt"/>
                <a:ea typeface="+mn-ea"/>
                <a:cs typeface="+mn-cs"/>
              </a:rPr>
              <a:t>Create a global Azure Firewall policy to govern security posture across the global network environment and assign it to all Azure Firewall instances. Allow for granular policies to meet requirements of specific regions by delegating incremental firewall policies to local security teams via RBAC.</a:t>
            </a:r>
          </a:p>
          <a:p>
            <a:pPr marL="228600" indent="-228600">
              <a:buFont typeface="+mj-lt"/>
              <a:buAutoNum type="arabicPeriod"/>
            </a:pPr>
            <a:r>
              <a:rPr lang="en-US" sz="1200" b="0" i="0" kern="1200" dirty="0">
                <a:solidFill>
                  <a:schemeClr val="tx1"/>
                </a:solidFill>
                <a:effectLst/>
                <a:latin typeface="+mn-lt"/>
                <a:ea typeface="+mn-ea"/>
                <a:cs typeface="+mn-cs"/>
              </a:rPr>
              <a:t>Configure supported third-party SaaS security providers within Firewall Manager if your wish to use such solutions to protect outbound connections.</a:t>
            </a:r>
          </a:p>
          <a:p>
            <a:pPr marL="228600" indent="-228600">
              <a:buFont typeface="+mj-lt"/>
              <a:buAutoNum type="arabicPeriod"/>
            </a:pPr>
            <a:r>
              <a:rPr lang="en-US" sz="1200" b="0" i="0" kern="1200" dirty="0">
                <a:solidFill>
                  <a:schemeClr val="tx1"/>
                </a:solidFill>
                <a:effectLst/>
                <a:latin typeface="+mn-lt"/>
                <a:ea typeface="+mn-ea"/>
                <a:cs typeface="+mn-cs"/>
              </a:rPr>
              <a:t>Use WAF within a landing zone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for protecting inbound HTTP/S traffic from the internet.</a:t>
            </a:r>
          </a:p>
          <a:p>
            <a:pPr marL="228600" indent="-228600">
              <a:buFont typeface="+mj-lt"/>
              <a:buAutoNum type="arabicPeriod"/>
            </a:pPr>
            <a:r>
              <a:rPr lang="en-US" sz="1200" b="0" i="0" kern="1200" dirty="0">
                <a:solidFill>
                  <a:schemeClr val="tx1"/>
                </a:solidFill>
                <a:effectLst/>
                <a:latin typeface="+mn-lt"/>
                <a:ea typeface="+mn-ea"/>
                <a:cs typeface="+mn-cs"/>
              </a:rPr>
              <a:t>Use Azure Front Door and WAF policies to provide global protection across Azure regions for inbound HTTP/S connections to a landing zone.</a:t>
            </a:r>
          </a:p>
          <a:p>
            <a:pPr marL="228600" indent="-228600">
              <a:buFont typeface="+mj-lt"/>
              <a:buAutoNum type="arabicPeriod"/>
            </a:pPr>
            <a:r>
              <a:rPr lang="en-US" sz="1200" b="0" i="0" kern="1200" dirty="0">
                <a:solidFill>
                  <a:schemeClr val="tx1"/>
                </a:solidFill>
                <a:effectLst/>
                <a:latin typeface="+mn-lt"/>
                <a:ea typeface="+mn-ea"/>
                <a:cs typeface="+mn-cs"/>
              </a:rPr>
              <a:t>When using Azure Front Door and Azure Application Gateway to protect HTTP/S apps, use WAF policies in Azure Front Door and lock down Azure Application Gateway to receive traffic only from Azure Front Door.</a:t>
            </a:r>
          </a:p>
          <a:p>
            <a:pPr marL="228600" indent="-228600">
              <a:buFont typeface="+mj-lt"/>
              <a:buAutoNum type="arabicPeriod"/>
            </a:pPr>
            <a:r>
              <a:rPr lang="en-US" sz="1200" b="0" i="0" kern="1200" dirty="0">
                <a:solidFill>
                  <a:schemeClr val="tx1"/>
                </a:solidFill>
                <a:effectLst/>
                <a:latin typeface="+mn-lt"/>
                <a:ea typeface="+mn-ea"/>
                <a:cs typeface="+mn-cs"/>
              </a:rPr>
              <a:t>If third-party NVAs are required for east-west and/or south-north traffic protection/filtering:</a:t>
            </a:r>
          </a:p>
          <a:p>
            <a:pPr marL="685800" lvl="1" indent="-228600">
              <a:buFont typeface="+mj-lt"/>
              <a:buAutoNum type="arabicPeriod"/>
            </a:pPr>
            <a:r>
              <a:rPr lang="en-US" sz="1200" b="0" i="0" kern="1200" dirty="0">
                <a:solidFill>
                  <a:schemeClr val="tx1"/>
                </a:solidFill>
                <a:effectLst/>
                <a:latin typeface="+mn-lt"/>
                <a:ea typeface="+mn-ea"/>
                <a:cs typeface="+mn-cs"/>
              </a:rPr>
              <a:t>For Virtual WAN network topologies, deploy the NVAs to a separate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(for example, NVA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and connect it to the regional Virtual WAN hub and to the landing zones that require access to NVAs, as described in this </a:t>
            </a:r>
            <a:r>
              <a:rPr lang="en-US" sz="1200" b="0" i="0" u="none" strike="noStrike" kern="1200" dirty="0">
                <a:solidFill>
                  <a:schemeClr val="tx1"/>
                </a:solidFill>
                <a:effectLst/>
                <a:latin typeface="+mn-lt"/>
                <a:ea typeface="+mn-ea"/>
                <a:cs typeface="+mn-cs"/>
                <a:hlinkClick r:id="rId3"/>
              </a:rPr>
              <a:t>article</a:t>
            </a:r>
            <a:r>
              <a:rPr lang="en-US" sz="1200" b="0" i="0" kern="1200" dirty="0">
                <a:solidFill>
                  <a:schemeClr val="tx1"/>
                </a:solidFill>
                <a:effectLst/>
                <a:latin typeface="+mn-lt"/>
                <a:ea typeface="+mn-ea"/>
                <a:cs typeface="+mn-cs"/>
              </a:rPr>
              <a:t>. </a:t>
            </a:r>
          </a:p>
          <a:p>
            <a:pPr marL="685800" lvl="1" indent="-228600">
              <a:buFont typeface="+mj-lt"/>
              <a:buAutoNum type="arabicPeriod"/>
            </a:pPr>
            <a:r>
              <a:rPr lang="en-US" sz="1200" b="0" i="0" kern="1200" dirty="0">
                <a:solidFill>
                  <a:schemeClr val="tx1"/>
                </a:solidFill>
                <a:effectLst/>
                <a:latin typeface="+mn-lt"/>
                <a:ea typeface="+mn-ea"/>
                <a:cs typeface="+mn-cs"/>
              </a:rPr>
              <a:t>For Traditional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topologies, deploy the third-party NVAs in the central hub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a:t>
            </a:r>
          </a:p>
          <a:p>
            <a:pPr marL="228600" indent="-228600">
              <a:buFont typeface="+mj-lt"/>
              <a:buAutoNum type="arabicPeriod"/>
            </a:pPr>
            <a:r>
              <a:rPr lang="en-US" sz="1200" b="0" i="0" kern="1200" dirty="0">
                <a:solidFill>
                  <a:schemeClr val="tx1"/>
                </a:solidFill>
                <a:effectLst/>
                <a:latin typeface="+mn-lt"/>
                <a:ea typeface="+mn-ea"/>
                <a:cs typeface="+mn-cs"/>
              </a:rPr>
              <a:t>If third-party NVAs are required for inbound HTTP/S connections, they should be deployed within a landing zone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and together with the apps that they're protecting and exposing to the internet.</a:t>
            </a:r>
          </a:p>
          <a:p>
            <a:pPr marL="228600" indent="-228600">
              <a:buFont typeface="+mj-lt"/>
              <a:buAutoNum type="arabicPeriod"/>
            </a:pPr>
            <a:r>
              <a:rPr lang="en-US" sz="1200" b="0" i="0" kern="1200" dirty="0">
                <a:solidFill>
                  <a:schemeClr val="tx1"/>
                </a:solidFill>
                <a:effectLst/>
                <a:latin typeface="+mn-lt"/>
                <a:ea typeface="+mn-ea"/>
                <a:cs typeface="+mn-cs"/>
              </a:rPr>
              <a:t>Use </a:t>
            </a:r>
            <a:r>
              <a:rPr lang="en-US" sz="1200" b="0" i="0" u="none" strike="noStrike" kern="1200" dirty="0">
                <a:solidFill>
                  <a:schemeClr val="tx1"/>
                </a:solidFill>
                <a:effectLst/>
                <a:latin typeface="+mn-lt"/>
                <a:ea typeface="+mn-ea"/>
                <a:cs typeface="+mn-cs"/>
                <a:hlinkClick r:id="rId4"/>
              </a:rPr>
              <a:t>Azure DDoS Protection Standard protection plans</a:t>
            </a:r>
            <a:r>
              <a:rPr lang="en-US" sz="1200" b="0" i="0" kern="1200" dirty="0">
                <a:solidFill>
                  <a:schemeClr val="tx1"/>
                </a:solidFill>
                <a:effectLst/>
                <a:latin typeface="+mn-lt"/>
                <a:ea typeface="+mn-ea"/>
                <a:cs typeface="+mn-cs"/>
              </a:rPr>
              <a:t> to protect all public endpoints hosted within your </a:t>
            </a:r>
            <a:r>
              <a:rPr lang="en-US" sz="1200" b="0" i="0" kern="1200" dirty="0" err="1">
                <a:solidFill>
                  <a:schemeClr val="tx1"/>
                </a:solidFill>
                <a:effectLst/>
                <a:latin typeface="+mn-lt"/>
                <a:ea typeface="+mn-ea"/>
                <a:cs typeface="+mn-cs"/>
              </a:rPr>
              <a:t>VNets</a:t>
            </a:r>
            <a:r>
              <a:rPr lang="en-US" sz="1200" b="0" i="0" kern="1200" dirty="0">
                <a:solidFill>
                  <a:schemeClr val="tx1"/>
                </a:solidFill>
                <a:effectLst/>
                <a:latin typeface="+mn-lt"/>
                <a:ea typeface="+mn-ea"/>
                <a:cs typeface="+mn-cs"/>
              </a:rPr>
              <a:t>.</a:t>
            </a:r>
          </a:p>
          <a:p>
            <a:pPr marL="228600" indent="-228600">
              <a:buFont typeface="+mj-lt"/>
              <a:buAutoNum type="arabicPeriod"/>
            </a:pPr>
            <a:r>
              <a:rPr lang="en-US" sz="1200" b="0" i="0" kern="1200" dirty="0">
                <a:solidFill>
                  <a:schemeClr val="tx1"/>
                </a:solidFill>
                <a:effectLst/>
                <a:latin typeface="+mn-lt"/>
                <a:ea typeface="+mn-ea"/>
                <a:cs typeface="+mn-cs"/>
              </a:rPr>
              <a:t>Do not replicate on-premises DMZ concepts and architectures into Azure, as customers can get similar security capabilities in Azure as with on-premises, but the implementation and architecture will need to be adapted to the cloud.</a:t>
            </a:r>
          </a:p>
        </p:txBody>
      </p:sp>
      <p:sp>
        <p:nvSpPr>
          <p:cNvPr id="4" name="Slide Number Placeholder 3"/>
          <p:cNvSpPr>
            <a:spLocks noGrp="1"/>
          </p:cNvSpPr>
          <p:nvPr>
            <p:ph type="sldNum" sz="quarter" idx="5"/>
          </p:nvPr>
        </p:nvSpPr>
        <p:spPr/>
        <p:txBody>
          <a:bodyPr/>
          <a:lstStyle/>
          <a:p>
            <a:fld id="{E12369AD-D82C-4782-9A38-CE03BA09F4AE}" type="slidenum">
              <a:rPr lang="en-US" smtClean="0"/>
              <a:t>71</a:t>
            </a:fld>
            <a:endParaRPr lang="en-US"/>
          </a:p>
        </p:txBody>
      </p:sp>
    </p:spTree>
    <p:extLst>
      <p:ext uri="{BB962C8B-B14F-4D97-AF65-F5344CB8AC3E}">
        <p14:creationId xmlns:p14="http://schemas.microsoft.com/office/powerpoint/2010/main" val="2708656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43107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latin typeface="Segoe UI "/>
              </a:rPr>
              <a:t>4 – Connectivity – Network Segmentation</a:t>
            </a:r>
            <a:endParaRPr lang="en-US" sz="1200" b="0" i="0" kern="1200" dirty="0">
              <a:solidFill>
                <a:schemeClr val="tx1"/>
              </a:solidFill>
              <a:effectLst/>
              <a:latin typeface="+mn-lt"/>
              <a:ea typeface="+mn-ea"/>
              <a:cs typeface="+mn-cs"/>
            </a:endParaRP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So one more time, Delegate subnet creation to the landing zone owner. This will enable them to define how to segment workloads across subnets (for example, a single large subnet, multitier app, or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-injected app). The platform team can use Azure Policy to ensure an NSG with specific rules (such as deny inbound SSH or RDP from internet, or allow/block traffic across landing zones) is always associated to subnets with deny-only policies.</a:t>
            </a:r>
          </a:p>
          <a:p>
            <a:pPr marL="228600" indent="-228600">
              <a:buFont typeface="+mj-lt"/>
              <a:buAutoNum type="arabicPeriod"/>
            </a:pPr>
            <a:r>
              <a:rPr lang="en-US" sz="1200" b="0" i="0" kern="1200" dirty="0">
                <a:solidFill>
                  <a:schemeClr val="tx1"/>
                </a:solidFill>
                <a:effectLst/>
                <a:latin typeface="+mn-lt"/>
                <a:ea typeface="+mn-ea"/>
                <a:cs typeface="+mn-cs"/>
              </a:rPr>
              <a:t>NSGs must be used to protect traffic across subnets, as well as east-west traffic across the platform (inter-landing-zone traffic).</a:t>
            </a:r>
          </a:p>
          <a:p>
            <a:pPr marL="228600" indent="-228600">
              <a:buFont typeface="+mj-lt"/>
              <a:buAutoNum type="arabicPeriod"/>
            </a:pPr>
            <a:r>
              <a:rPr lang="en-US" sz="1200" b="0" i="0" kern="1200" dirty="0">
                <a:solidFill>
                  <a:schemeClr val="tx1"/>
                </a:solidFill>
                <a:effectLst/>
                <a:latin typeface="+mn-lt"/>
                <a:ea typeface="+mn-ea"/>
                <a:cs typeface="+mn-cs"/>
              </a:rPr>
              <a:t>The app team should use application security groups at the subnet level NSGs to protect multi-tier VMs within their landing zone.</a:t>
            </a:r>
          </a:p>
          <a:p>
            <a:pPr marL="228600" indent="-228600">
              <a:buFont typeface="+mj-lt"/>
              <a:buAutoNum type="arabicPeriod"/>
            </a:pPr>
            <a:r>
              <a:rPr lang="en-US" sz="1200" b="0" i="0" kern="1200" dirty="0">
                <a:solidFill>
                  <a:schemeClr val="tx1"/>
                </a:solidFill>
                <a:effectLst/>
                <a:latin typeface="+mn-lt"/>
                <a:ea typeface="+mn-ea"/>
                <a:cs typeface="+mn-cs"/>
              </a:rPr>
              <a:t>Use NSGs and application security groups to micro-segment traffic within the landing zone and avoid using a central NVA to filter traffic flows.</a:t>
            </a:r>
          </a:p>
          <a:p>
            <a:pPr marL="228600" indent="-228600">
              <a:buFont typeface="+mj-lt"/>
              <a:buAutoNum type="arabicPeriod"/>
            </a:pPr>
            <a:r>
              <a:rPr lang="en-US" sz="1200" b="0" i="0" kern="1200" dirty="0">
                <a:solidFill>
                  <a:schemeClr val="tx1"/>
                </a:solidFill>
                <a:effectLst/>
                <a:latin typeface="+mn-lt"/>
                <a:ea typeface="+mn-ea"/>
                <a:cs typeface="+mn-cs"/>
              </a:rPr>
              <a:t>Enable NSG flow logs v2 and feed them into Traffic Analytics to gain insights into internal and external traffic flows.</a:t>
            </a:r>
          </a:p>
          <a:p>
            <a:pPr marL="228600" indent="-228600">
              <a:buFont typeface="+mj-lt"/>
              <a:buAutoNum type="arabicPeriod"/>
            </a:pPr>
            <a:r>
              <a:rPr lang="en-US" sz="1200" b="0" i="0" kern="1200" dirty="0">
                <a:solidFill>
                  <a:schemeClr val="tx1"/>
                </a:solidFill>
                <a:effectLst/>
                <a:latin typeface="+mn-lt"/>
                <a:ea typeface="+mn-ea"/>
                <a:cs typeface="+mn-cs"/>
              </a:rPr>
              <a:t>Use NSGs to selectively whitelist inter-landing-zone connectivity.</a:t>
            </a:r>
          </a:p>
          <a:p>
            <a:pPr marL="228600" indent="-228600">
              <a:buFont typeface="+mj-lt"/>
              <a:buAutoNum type="arabicPeriod"/>
            </a:pPr>
            <a:r>
              <a:rPr lang="en-US" sz="1200" b="0" i="0" kern="1200" dirty="0">
                <a:solidFill>
                  <a:schemeClr val="tx1"/>
                </a:solidFill>
                <a:effectLst/>
                <a:latin typeface="+mn-lt"/>
                <a:ea typeface="+mn-ea"/>
                <a:cs typeface="+mn-cs"/>
              </a:rPr>
              <a:t>For Virtual WAN topologies, route traffic across landing zones via Azure Firewall if the customer requires filtering and logging capabilities for traffic flowing across landing zones.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4292E"/>
                </a:solidFill>
                <a:effectLst/>
                <a:latin typeface="Segoe UI "/>
              </a:rPr>
              <a:t>Tip</a:t>
            </a:r>
            <a:r>
              <a:rPr lang="en-US" b="0" i="0" dirty="0">
                <a:solidFill>
                  <a:srgbClr val="24292E"/>
                </a:solidFill>
                <a:effectLst/>
                <a:latin typeface="Segoe UI "/>
              </a:rPr>
              <a:t>: NSGs can be used to  implement zero trust principles but keep in mind they don’t inspect traffic (I.E. if the NSG is allow 443 and a bad actor tunnels </a:t>
            </a:r>
            <a:r>
              <a:rPr lang="en-US" b="0" i="0" dirty="0" err="1">
                <a:solidFill>
                  <a:srgbClr val="24292E"/>
                </a:solidFill>
                <a:effectLst/>
                <a:latin typeface="Segoe UI "/>
              </a:rPr>
              <a:t>ssh</a:t>
            </a:r>
            <a:r>
              <a:rPr lang="en-US" b="0" i="0" dirty="0">
                <a:solidFill>
                  <a:srgbClr val="24292E"/>
                </a:solidFill>
                <a:effectLst/>
                <a:latin typeface="Segoe UI "/>
              </a:rPr>
              <a:t> through 443, the </a:t>
            </a:r>
            <a:r>
              <a:rPr lang="en-US" b="0" i="0" dirty="0" err="1">
                <a:solidFill>
                  <a:srgbClr val="24292E"/>
                </a:solidFill>
                <a:effectLst/>
                <a:latin typeface="Segoe UI "/>
              </a:rPr>
              <a:t>nsg</a:t>
            </a:r>
            <a:r>
              <a:rPr lang="en-US" b="0" i="0" dirty="0">
                <a:solidFill>
                  <a:srgbClr val="24292E"/>
                </a:solidFill>
                <a:effectLst/>
                <a:latin typeface="Segoe UI "/>
              </a:rPr>
              <a:t> will allow it where a NGFW would block it).</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73</a:t>
            </a:fld>
            <a:endParaRPr lang="en-US"/>
          </a:p>
        </p:txBody>
      </p:sp>
    </p:spTree>
    <p:extLst>
      <p:ext uri="{BB962C8B-B14F-4D97-AF65-F5344CB8AC3E}">
        <p14:creationId xmlns:p14="http://schemas.microsoft.com/office/powerpoint/2010/main" val="1433019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8385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critical design area focuses on the two highest levels of alignment across all of your Azure deployments; your Azure billing offer and the association of that offer with an Azure Active Directory (Azure AD) tenant. </a:t>
            </a:r>
          </a:p>
          <a:p>
            <a:r>
              <a:rPr lang="en-US" b="1" dirty="0"/>
              <a:t> The objective of this exercise is to evaluate the various </a:t>
            </a:r>
            <a:r>
              <a:rPr lang="en-US" b="1" dirty="0">
                <a:hlinkClick r:id="rId3"/>
              </a:rPr>
              <a:t>offer types</a:t>
            </a:r>
            <a:r>
              <a:rPr lang="en-US" b="1" dirty="0"/>
              <a:t> and Azure Active Directory tenant association is best suited for your overall environment.</a:t>
            </a:r>
            <a:endParaRPr lang="en-US" b="1" dirty="0">
              <a:cs typeface="Calibri"/>
            </a:endParaRPr>
          </a:p>
          <a:p>
            <a:endParaRPr lang="en-US">
              <a:cs typeface="Calibri"/>
            </a:endParaRPr>
          </a:p>
          <a:p>
            <a:r>
              <a:rPr lang="en-US" dirty="0">
                <a:cs typeface="Calibri"/>
              </a:rPr>
              <a:t>For instance EA supports multiple Azure tenants, but CSP and MCA don’t support</a:t>
            </a:r>
          </a:p>
          <a:p>
            <a:endParaRPr lang="en-US">
              <a:cs typeface="Calibri"/>
            </a:endParaRPr>
          </a:p>
        </p:txBody>
      </p:sp>
      <p:sp>
        <p:nvSpPr>
          <p:cNvPr id="4" name="Slide Number Placeholder 3"/>
          <p:cNvSpPr>
            <a:spLocks noGrp="1"/>
          </p:cNvSpPr>
          <p:nvPr>
            <p:ph type="sldNum" sz="quarter" idx="5"/>
          </p:nvPr>
        </p:nvSpPr>
        <p:spPr/>
        <p:txBody>
          <a:bodyPr/>
          <a:lstStyle/>
          <a:p>
            <a:fld id="{91151317-B2DA-4D23-8683-6006C6651D68}" type="slidenum">
              <a:rPr lang="en-US" smtClean="0"/>
              <a:t>9</a:t>
            </a:fld>
            <a:endParaRPr lang="en-US"/>
          </a:p>
        </p:txBody>
      </p:sp>
    </p:spTree>
    <p:extLst>
      <p:ext uri="{BB962C8B-B14F-4D97-AF65-F5344CB8AC3E}">
        <p14:creationId xmlns:p14="http://schemas.microsoft.com/office/powerpoint/2010/main" val="25538974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a:latin typeface="Segoe UI "/>
              </a:rPr>
              <a:t>4 – Connectivity – Encryption Options</a:t>
            </a:r>
            <a:endParaRPr lang="en-US" sz="1200" b="0" i="0" kern="1200">
              <a:solidFill>
                <a:schemeClr val="tx1"/>
              </a:solidFill>
              <a:effectLst/>
              <a:latin typeface="+mn-lt"/>
              <a:ea typeface="+mn-ea"/>
              <a:cs typeface="+mn-cs"/>
            </a:endParaRPr>
          </a:p>
          <a:p>
            <a:pPr marL="0" indent="0">
              <a:buFont typeface="+mj-lt"/>
              <a:buNone/>
            </a:pPr>
            <a:endParaRPr lang="en-US" sz="1200" b="0" i="0" kern="1200">
              <a:solidFill>
                <a:schemeClr val="tx1"/>
              </a:solidFill>
              <a:effectLst/>
              <a:latin typeface="+mn-lt"/>
              <a:ea typeface="+mn-ea"/>
              <a:cs typeface="+mn-cs"/>
            </a:endParaRPr>
          </a:p>
          <a:p>
            <a:pPr marL="228600" indent="-228600">
              <a:buFont typeface="+mj-lt"/>
              <a:buAutoNum type="arabicPeriod"/>
            </a:pPr>
            <a:r>
              <a:rPr lang="en-US" sz="1200" b="0" i="0" kern="1200">
                <a:solidFill>
                  <a:schemeClr val="tx1"/>
                </a:solidFill>
                <a:effectLst/>
                <a:latin typeface="+mn-lt"/>
                <a:ea typeface="+mn-ea"/>
                <a:cs typeface="+mn-cs"/>
              </a:rPr>
              <a:t>When establishing VPN connections from on-premises to Azure using VPN gateways, traffic is encrypted at a protocol level using IPsec tunnels, as described in Flow A in the diagram.</a:t>
            </a:r>
          </a:p>
          <a:p>
            <a:pPr marL="228600" indent="-228600">
              <a:buFont typeface="+mj-lt"/>
              <a:buAutoNum type="arabicPeriod"/>
            </a:pPr>
            <a:r>
              <a:rPr lang="en-US" sz="1200" b="0" i="0" kern="1200">
                <a:solidFill>
                  <a:schemeClr val="tx1"/>
                </a:solidFill>
                <a:effectLst/>
                <a:latin typeface="+mn-lt"/>
                <a:ea typeface="+mn-ea"/>
                <a:cs typeface="+mn-cs"/>
              </a:rPr>
              <a:t>When using ExpressRoute Direct, configure </a:t>
            </a:r>
            <a:r>
              <a:rPr lang="en-US" sz="1200" b="0" i="0" u="none" strike="noStrike" kern="1200">
                <a:solidFill>
                  <a:schemeClr val="tx1"/>
                </a:solidFill>
                <a:effectLst/>
                <a:latin typeface="+mn-lt"/>
                <a:ea typeface="+mn-ea"/>
                <a:cs typeface="+mn-cs"/>
                <a:hlinkClick r:id="rId3"/>
              </a:rPr>
              <a:t>media access control security (MACsec)</a:t>
            </a:r>
            <a:r>
              <a:rPr lang="en-US" sz="1200" b="0" i="0" kern="1200">
                <a:solidFill>
                  <a:schemeClr val="tx1"/>
                </a:solidFill>
                <a:effectLst/>
                <a:latin typeface="+mn-lt"/>
                <a:ea typeface="+mn-ea"/>
                <a:cs typeface="+mn-cs"/>
              </a:rPr>
              <a:t> in order to encrypt traffic at the layer-two level between the customer's routers and MSEE, as described in Flow B.</a:t>
            </a:r>
          </a:p>
          <a:p>
            <a:pPr marL="228600" indent="-228600">
              <a:buFont typeface="+mj-lt"/>
              <a:buAutoNum type="arabicPeriod"/>
            </a:pPr>
            <a:r>
              <a:rPr lang="en-US" sz="1200" b="0" i="0" kern="1200">
                <a:solidFill>
                  <a:schemeClr val="tx1"/>
                </a:solidFill>
                <a:effectLst/>
                <a:latin typeface="+mn-lt"/>
                <a:ea typeface="+mn-ea"/>
                <a:cs typeface="+mn-cs"/>
              </a:rPr>
              <a:t>For Virtual WAN scenarios where MACsec isn't an option (for example, not using ExpressRoute Direct), use VPN gateway to establish IPsec tunnels over ExpressRoute private peering. This is depicted by Flow C.</a:t>
            </a:r>
          </a:p>
          <a:p>
            <a:pPr marL="228600" indent="-228600">
              <a:buFont typeface="+mj-lt"/>
              <a:buAutoNum type="arabicPeriod"/>
            </a:pPr>
            <a:r>
              <a:rPr lang="en-US" sz="1200" b="0" i="0" kern="1200">
                <a:solidFill>
                  <a:schemeClr val="tx1"/>
                </a:solidFill>
                <a:effectLst/>
                <a:latin typeface="+mn-lt"/>
                <a:ea typeface="+mn-ea"/>
                <a:cs typeface="+mn-cs"/>
              </a:rPr>
              <a:t>For scenarios where MACsec isn't an option (for example, not using ExpressRoute Direct), today the only options is to use third-party NVAs or VPN GW to establish IPsec tunnels over ExpressRoute private peering or establish a VPN tunnel over ExpressRoute with Microsoft peering as well. VPN GW over Private I believe it is in Preview.</a:t>
            </a:r>
          </a:p>
          <a:p>
            <a:pPr marL="228600" indent="-228600">
              <a:buFont typeface="+mj-lt"/>
              <a:buAutoNum type="arabicPeriod"/>
            </a:pPr>
            <a:r>
              <a:rPr lang="en-US" sz="1200" b="0" i="0" kern="1200">
                <a:solidFill>
                  <a:schemeClr val="tx1"/>
                </a:solidFill>
                <a:effectLst/>
                <a:latin typeface="+mn-lt"/>
                <a:ea typeface="+mn-ea"/>
                <a:cs typeface="+mn-cs"/>
              </a:rPr>
              <a:t>If traffic between Azure regions must be encrypted, use VPN gateways to connect VNets across regions.</a:t>
            </a:r>
          </a:p>
          <a:p>
            <a:pPr marL="228600" indent="-228600">
              <a:buFont typeface="+mj-lt"/>
              <a:buAutoNum type="arabicPeriod"/>
            </a:pPr>
            <a:r>
              <a:rPr lang="en-US" sz="1200" b="0" i="0" kern="1200">
                <a:solidFill>
                  <a:schemeClr val="tx1"/>
                </a:solidFill>
                <a:effectLst/>
                <a:latin typeface="+mn-lt"/>
                <a:ea typeface="+mn-ea"/>
                <a:cs typeface="+mn-cs"/>
              </a:rPr>
              <a:t>Use third-party NVAs in Azure to encrypt traffic over ExpressRoute private peering in case native solutions offered in Azure (as described in flows B and C) do not meet your requirements.</a:t>
            </a:r>
          </a:p>
          <a:p>
            <a:pPr algn="l">
              <a:buFont typeface="Arial" panose="020B0604020202020204" pitchFamily="34" charset="0"/>
              <a:buNone/>
            </a:pPr>
            <a:endParaRPr lang="en-US" b="0" i="0">
              <a:solidFill>
                <a:srgbClr val="24292E"/>
              </a:solidFill>
              <a:effectLst/>
              <a:latin typeface="Segoe UI "/>
            </a:endParaRPr>
          </a:p>
          <a:p>
            <a:pPr lvl="1" algn="l">
              <a:buFont typeface="Arial" panose="020B0604020202020204" pitchFamily="34" charset="0"/>
              <a:buNone/>
            </a:pPr>
            <a:r>
              <a:rPr lang="en-US" b="1" i="0">
                <a:solidFill>
                  <a:srgbClr val="24292E"/>
                </a:solidFill>
                <a:effectLst/>
                <a:latin typeface="Segoe UI "/>
              </a:rPr>
              <a:t>Tip</a:t>
            </a:r>
            <a:r>
              <a:rPr lang="en-US" b="0" i="0">
                <a:solidFill>
                  <a:srgbClr val="24292E"/>
                </a:solidFill>
                <a:effectLst/>
                <a:latin typeface="Segoe UI "/>
              </a:rPr>
              <a:t>: </a:t>
            </a:r>
            <a:r>
              <a:rPr lang="en-US" b="0" i="0" err="1">
                <a:solidFill>
                  <a:srgbClr val="24292E"/>
                </a:solidFill>
                <a:effectLst/>
                <a:latin typeface="Segoe UI "/>
              </a:rPr>
              <a:t>Ipsec</a:t>
            </a:r>
            <a:r>
              <a:rPr lang="en-US" b="0" i="0">
                <a:solidFill>
                  <a:srgbClr val="24292E"/>
                </a:solidFill>
                <a:effectLst/>
                <a:latin typeface="Segoe UI "/>
              </a:rPr>
              <a:t> can also be used on individual VMs to encrypt traffic. Also, many customers falsely assume every bit of traffic in any public cloud is encrypted by default (like storage is).</a:t>
            </a:r>
          </a:p>
          <a:p>
            <a:endParaRPr lang="en-US"/>
          </a:p>
          <a:p>
            <a:endParaRPr lang="en-US"/>
          </a:p>
          <a:p>
            <a:pPr marL="171450" indent="-171450">
              <a:buFont typeface="Arial" panose="020B0604020202020204" pitchFamily="34" charset="0"/>
              <a:buChar char="•"/>
            </a:pPr>
            <a:r>
              <a:rPr lang="en-US" b="1">
                <a:latin typeface="Segoe UI "/>
              </a:rPr>
              <a:t>Traffic Inspection </a:t>
            </a:r>
            <a:r>
              <a:rPr lang="en-US" b="0">
                <a:latin typeface="Segoe UI "/>
                <a:hlinkClick r:id="rId4"/>
              </a:rPr>
              <a:t>–</a:t>
            </a:r>
            <a:r>
              <a:rPr lang="en-US" b="0">
                <a:latin typeface="Segoe UI "/>
              </a:rPr>
              <a:t> </a:t>
            </a:r>
          </a:p>
          <a:p>
            <a:pPr marL="628650" lvl="1" indent="-171450">
              <a:buFont typeface="Arial" panose="020B0604020202020204" pitchFamily="34" charset="0"/>
              <a:buChar char="•"/>
            </a:pPr>
            <a:r>
              <a:rPr lang="en-US" b="0" i="0" u="none" strike="noStrike">
                <a:solidFill>
                  <a:srgbClr val="0366D6"/>
                </a:solidFill>
                <a:effectLst/>
                <a:latin typeface="Segoe UI "/>
                <a:hlinkClick r:id="rId4"/>
              </a:rPr>
              <a:t>Azure Virtual Network TAP (VTAP)</a:t>
            </a:r>
            <a:r>
              <a:rPr lang="en-US" b="0" i="0">
                <a:solidFill>
                  <a:srgbClr val="24292E"/>
                </a:solidFill>
                <a:effectLst/>
                <a:latin typeface="Segoe UI "/>
              </a:rPr>
              <a:t> is in preview, but you can reach to </a:t>
            </a:r>
            <a:r>
              <a:rPr lang="en-US" b="0" i="0" u="none" strike="noStrike">
                <a:solidFill>
                  <a:srgbClr val="0366D6"/>
                </a:solidFill>
                <a:effectLst/>
                <a:latin typeface="Segoe UI "/>
                <a:hlinkClick r:id="rId5"/>
              </a:rPr>
              <a:t>azurevnettap@microsoft.com</a:t>
            </a:r>
            <a:r>
              <a:rPr lang="en-US" b="0" i="0">
                <a:solidFill>
                  <a:srgbClr val="24292E"/>
                </a:solidFill>
                <a:effectLst/>
                <a:latin typeface="Segoe UI "/>
              </a:rPr>
              <a:t> for availability details.</a:t>
            </a:r>
          </a:p>
          <a:p>
            <a:pPr marL="628650" lvl="1" indent="-171450" algn="l">
              <a:buFont typeface="Arial" panose="020B0604020202020204" pitchFamily="34" charset="0"/>
              <a:buChar char="•"/>
            </a:pPr>
            <a:r>
              <a:rPr lang="en-US" b="0" i="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a:solidFill>
                  <a:srgbClr val="24292E"/>
                </a:solidFill>
                <a:effectLst/>
                <a:latin typeface="Segoe UI "/>
              </a:rPr>
              <a:t>Tip</a:t>
            </a:r>
            <a:r>
              <a:rPr lang="en-US" b="0" i="0">
                <a:solidFill>
                  <a:srgbClr val="24292E"/>
                </a:solidFill>
                <a:effectLst/>
                <a:latin typeface="Segoe UI "/>
              </a:rPr>
              <a:t>: Any enterprise with a requirement for ‘deep packet inspection’ is going to use a 3</a:t>
            </a:r>
            <a:r>
              <a:rPr lang="en-US" b="0" i="0" baseline="30000">
                <a:solidFill>
                  <a:srgbClr val="24292E"/>
                </a:solidFill>
                <a:effectLst/>
                <a:latin typeface="Segoe UI "/>
              </a:rPr>
              <a:t>rd</a:t>
            </a:r>
            <a:r>
              <a:rPr lang="en-US" b="0" i="0">
                <a:solidFill>
                  <a:srgbClr val="24292E"/>
                </a:solidFill>
                <a:effectLst/>
                <a:latin typeface="Segoe UI "/>
              </a:rPr>
              <a:t> party NVA until </a:t>
            </a:r>
            <a:r>
              <a:rPr lang="en-US" b="0" i="0" err="1">
                <a:solidFill>
                  <a:srgbClr val="24292E"/>
                </a:solidFill>
                <a:effectLst/>
                <a:latin typeface="Segoe UI "/>
              </a:rPr>
              <a:t>azfw</a:t>
            </a:r>
            <a:r>
              <a:rPr lang="en-US" b="0" i="0">
                <a:solidFill>
                  <a:srgbClr val="24292E"/>
                </a:solidFill>
                <a:effectLst/>
                <a:latin typeface="Segoe UI "/>
              </a:rPr>
              <a:t> supports it (NDA roadmap). </a:t>
            </a:r>
          </a:p>
          <a:p>
            <a:endParaRPr lang="en-US"/>
          </a:p>
        </p:txBody>
      </p:sp>
      <p:sp>
        <p:nvSpPr>
          <p:cNvPr id="4" name="Slide Number Placeholder 3"/>
          <p:cNvSpPr>
            <a:spLocks noGrp="1"/>
          </p:cNvSpPr>
          <p:nvPr>
            <p:ph type="sldNum" sz="quarter" idx="5"/>
          </p:nvPr>
        </p:nvSpPr>
        <p:spPr/>
        <p:txBody>
          <a:bodyPr/>
          <a:lstStyle/>
          <a:p>
            <a:fld id="{E12369AD-D82C-4782-9A38-CE03BA09F4AE}" type="slidenum">
              <a:rPr lang="en-US" smtClean="0"/>
              <a:t>75</a:t>
            </a:fld>
            <a:endParaRPr lang="en-US"/>
          </a:p>
        </p:txBody>
      </p:sp>
    </p:spTree>
    <p:extLst>
      <p:ext uri="{BB962C8B-B14F-4D97-AF65-F5344CB8AC3E}">
        <p14:creationId xmlns:p14="http://schemas.microsoft.com/office/powerpoint/2010/main" val="40092522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27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2 - DNS Configuration</a:t>
            </a:r>
            <a:r>
              <a:rPr lang="en-US" b="0" dirty="0">
                <a:latin typeface="Segoe UI "/>
              </a:rPr>
              <a:t> </a:t>
            </a:r>
          </a:p>
          <a:p>
            <a:endParaRPr lang="en-US" b="0" dirty="0">
              <a:latin typeface="Segoe UI "/>
            </a:endParaRPr>
          </a:p>
          <a:p>
            <a:r>
              <a:rPr lang="en-US" dirty="0"/>
              <a:t>Key take away is that you must have some sort of resolver in Azure to resolve especially private link names, period!</a:t>
            </a:r>
          </a:p>
          <a:p>
            <a:endParaRPr lang="en-US" dirty="0"/>
          </a:p>
          <a:p>
            <a:r>
              <a:rPr lang="en-US" dirty="0"/>
              <a:t>DNS on prem only will lead to resiliency issues as many applications will be dependent on name resolution, be careful using this design option, and remember this is not recommended.</a:t>
            </a:r>
          </a:p>
          <a:p>
            <a:endParaRPr lang="en-US" dirty="0"/>
          </a:p>
          <a:p>
            <a:r>
              <a:rPr lang="en-US" dirty="0"/>
              <a:t>Nginx DNS proxy: </a:t>
            </a:r>
            <a:r>
              <a:rPr lang="en-US" dirty="0">
                <a:hlinkClick r:id="rId3"/>
              </a:rPr>
              <a:t>https://github.com/microsoft/PL-DNS-Proxy</a:t>
            </a:r>
            <a:endParaRPr lang="en-US" dirty="0"/>
          </a:p>
          <a:p>
            <a:endParaRPr lang="en-US" b="0" dirty="0">
              <a:latin typeface="Segoe UI "/>
            </a:endParaRPr>
          </a:p>
          <a:p>
            <a:pPr lvl="1"/>
            <a:r>
              <a:rPr lang="en-US" b="1" dirty="0">
                <a:latin typeface="Segoe UI "/>
              </a:rPr>
              <a:t>Tip</a:t>
            </a:r>
            <a:r>
              <a:rPr lang="en-US" b="0" dirty="0">
                <a:latin typeface="Segoe UI "/>
              </a:rPr>
              <a:t> – A common scenario here is when a customer extends their DNS infra to Azure (Infoblox, AD, </a:t>
            </a:r>
            <a:r>
              <a:rPr lang="en-US" b="0" dirty="0" err="1">
                <a:latin typeface="Segoe UI "/>
              </a:rPr>
              <a:t>etc</a:t>
            </a:r>
            <a:r>
              <a:rPr lang="en-US" b="0" dirty="0">
                <a:latin typeface="Segoe UI "/>
              </a:rPr>
              <a:t>) but also uses the azure DNS resolver 168.* address as a forwarder for those in-azure DNS servers to assure private link resolution. </a:t>
            </a:r>
            <a:endParaRPr lang="en-US" dirty="0"/>
          </a:p>
          <a:p>
            <a:endParaRPr lang="en-US" dirty="0"/>
          </a:p>
          <a:p>
            <a:r>
              <a:rPr lang="en-US" sz="1200" b="1" i="0" kern="1200" dirty="0">
                <a:solidFill>
                  <a:schemeClr val="tx1"/>
                </a:solidFill>
                <a:effectLst/>
                <a:latin typeface="+mn-lt"/>
                <a:ea typeface="+mn-ea"/>
                <a:cs typeface="+mn-cs"/>
              </a:rPr>
              <a:t>Design recommendations:</a:t>
            </a: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For environments where name resolution in Azure is all that's required, use Azure Private DNS for resolution by creating a delegated zone for name resolution (such as azure.contoso.com).</a:t>
            </a:r>
          </a:p>
          <a:p>
            <a:pPr marL="228600" indent="-228600">
              <a:buFont typeface="+mj-lt"/>
              <a:buAutoNum type="arabicPeriod"/>
            </a:pPr>
            <a:r>
              <a:rPr lang="en-US" sz="1200" b="0" i="0" kern="1200" dirty="0">
                <a:solidFill>
                  <a:schemeClr val="tx1"/>
                </a:solidFill>
                <a:effectLst/>
                <a:latin typeface="+mn-lt"/>
                <a:ea typeface="+mn-ea"/>
                <a:cs typeface="+mn-cs"/>
              </a:rPr>
              <a:t>For environments where name resolution across Azure and on-premises is required, use existing DNS infrastructure (for example, Active Directory integrated DNS) deployed onto at least two Azure VMs and configure DNS settings in </a:t>
            </a:r>
            <a:r>
              <a:rPr lang="en-US" sz="1200" b="0" i="0" kern="1200" dirty="0" err="1">
                <a:solidFill>
                  <a:schemeClr val="tx1"/>
                </a:solidFill>
                <a:effectLst/>
                <a:latin typeface="+mn-lt"/>
                <a:ea typeface="+mn-ea"/>
                <a:cs typeface="+mn-cs"/>
              </a:rPr>
              <a:t>VNets</a:t>
            </a:r>
            <a:r>
              <a:rPr lang="en-US" sz="1200" b="0" i="0" kern="1200" dirty="0">
                <a:solidFill>
                  <a:schemeClr val="tx1"/>
                </a:solidFill>
                <a:effectLst/>
                <a:latin typeface="+mn-lt"/>
                <a:ea typeface="+mn-ea"/>
                <a:cs typeface="+mn-cs"/>
              </a:rPr>
              <a:t> to use those DNS servers.</a:t>
            </a:r>
          </a:p>
          <a:p>
            <a:pPr marL="685800" lvl="1" indent="-228600">
              <a:buFont typeface="+mj-lt"/>
              <a:buAutoNum type="arabicPeriod"/>
            </a:pPr>
            <a:r>
              <a:rPr lang="en-US" sz="1200" b="0" i="0" kern="1200" dirty="0">
                <a:solidFill>
                  <a:schemeClr val="tx1"/>
                </a:solidFill>
                <a:effectLst/>
                <a:latin typeface="+mn-lt"/>
                <a:ea typeface="+mn-ea"/>
                <a:cs typeface="+mn-cs"/>
              </a:rPr>
              <a:t>Azure Private DNS can still be used where the Azure Private DNS zone is linked to the </a:t>
            </a:r>
            <a:r>
              <a:rPr lang="en-US" sz="1200" b="0" i="0" kern="1200" dirty="0" err="1">
                <a:solidFill>
                  <a:schemeClr val="tx1"/>
                </a:solidFill>
                <a:effectLst/>
                <a:latin typeface="+mn-lt"/>
                <a:ea typeface="+mn-ea"/>
                <a:cs typeface="+mn-cs"/>
              </a:rPr>
              <a:t>VNets</a:t>
            </a:r>
            <a:r>
              <a:rPr lang="en-US" sz="1200" b="0" i="0" kern="1200" dirty="0">
                <a:solidFill>
                  <a:schemeClr val="tx1"/>
                </a:solidFill>
                <a:effectLst/>
                <a:latin typeface="+mn-lt"/>
                <a:ea typeface="+mn-ea"/>
                <a:cs typeface="+mn-cs"/>
              </a:rPr>
              <a:t> and DNS servers are used as hybrid resolvers with conditional forwarding to on-premises DNS names (such as onprem.contoso.com) using on-premises DNS servers. On-premises servers can be configured with conditional forwarders to resolver VMs in Azure for the Azure Private DNS zone (for example, azure.contoso.com).</a:t>
            </a:r>
          </a:p>
          <a:p>
            <a:pPr marL="228600" indent="-228600">
              <a:buFont typeface="+mj-lt"/>
              <a:buAutoNum type="arabicPeriod"/>
            </a:pPr>
            <a:r>
              <a:rPr lang="en-US" sz="1200" b="0" i="0" kern="1200" dirty="0">
                <a:solidFill>
                  <a:schemeClr val="tx1"/>
                </a:solidFill>
                <a:effectLst/>
                <a:latin typeface="+mn-lt"/>
                <a:ea typeface="+mn-ea"/>
                <a:cs typeface="+mn-cs"/>
              </a:rPr>
              <a:t>Special workloads that require and deploy their own DNS (such as Red Hat OpenShift) should use their preferred DNS solution.</a:t>
            </a:r>
          </a:p>
          <a:p>
            <a:pPr marL="228600" indent="-228600">
              <a:buFont typeface="+mj-lt"/>
              <a:buAutoNum type="arabicPeriod"/>
            </a:pPr>
            <a:r>
              <a:rPr lang="en-US" sz="1200" b="0" i="0" kern="1200" dirty="0">
                <a:solidFill>
                  <a:schemeClr val="tx1"/>
                </a:solidFill>
                <a:effectLst/>
                <a:latin typeface="+mn-lt"/>
                <a:ea typeface="+mn-ea"/>
                <a:cs typeface="+mn-cs"/>
              </a:rPr>
              <a:t>Auto-registration should be enabled for Azure DNS to automatically manage the lifecycle of the DNS records for the virtual machines deployed within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But be careful, because if you have multiple Azure Private DNS Zones linked to the same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only one can have the Auto-registration enabled.</a:t>
            </a:r>
          </a:p>
          <a:p>
            <a:pPr marL="228600" indent="-228600">
              <a:buFont typeface="+mj-lt"/>
              <a:buAutoNum type="arabicPeriod"/>
            </a:pPr>
            <a:r>
              <a:rPr lang="en-US" sz="1200" b="0" i="0" kern="1200" dirty="0">
                <a:solidFill>
                  <a:schemeClr val="tx1"/>
                </a:solidFill>
                <a:effectLst/>
                <a:latin typeface="+mn-lt"/>
                <a:ea typeface="+mn-ea"/>
                <a:cs typeface="+mn-cs"/>
              </a:rPr>
              <a:t>Use a virtual machine as a resolver for cross-premises DNS resolution with Azure Private DNS.</a:t>
            </a:r>
          </a:p>
          <a:p>
            <a:pPr marL="228600" indent="-228600">
              <a:buFont typeface="+mj-lt"/>
              <a:buAutoNum type="arabicPeriod"/>
            </a:pPr>
            <a:r>
              <a:rPr lang="en-US" sz="1200" b="0" i="0" kern="1200" dirty="0">
                <a:solidFill>
                  <a:schemeClr val="tx1"/>
                </a:solidFill>
                <a:effectLst/>
                <a:latin typeface="+mn-lt"/>
                <a:ea typeface="+mn-ea"/>
                <a:cs typeface="+mn-cs"/>
              </a:rPr>
              <a:t>Create the Azure Private DNS zone within a global connectivity subscription. Additional Azure Private DNS zones might be created (for example, privatelink.database.windows.net or privatelink.blob.core.windows.net for Azure Private Link).</a:t>
            </a:r>
          </a:p>
        </p:txBody>
      </p:sp>
      <p:sp>
        <p:nvSpPr>
          <p:cNvPr id="4" name="Slide Number Placeholder 3"/>
          <p:cNvSpPr>
            <a:spLocks noGrp="1"/>
          </p:cNvSpPr>
          <p:nvPr>
            <p:ph type="sldNum" sz="quarter" idx="5"/>
          </p:nvPr>
        </p:nvSpPr>
        <p:spPr/>
        <p:txBody>
          <a:bodyPr/>
          <a:lstStyle/>
          <a:p>
            <a:fld id="{E12369AD-D82C-4782-9A38-CE03BA09F4AE}" type="slidenum">
              <a:rPr lang="en-US" smtClean="0"/>
              <a:t>77</a:t>
            </a:fld>
            <a:endParaRPr lang="en-US"/>
          </a:p>
        </p:txBody>
      </p:sp>
    </p:spTree>
    <p:extLst>
      <p:ext uri="{BB962C8B-B14F-4D97-AF65-F5344CB8AC3E}">
        <p14:creationId xmlns:p14="http://schemas.microsoft.com/office/powerpoint/2010/main" val="4666692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latin typeface="Segoe UI "/>
              </a:rPr>
              <a:t>4 – Connectivity – Encryption Options</a:t>
            </a:r>
            <a:endParaRPr lang="en-US" sz="1200" b="0" i="0" kern="1200" dirty="0">
              <a:solidFill>
                <a:schemeClr val="tx1"/>
              </a:solidFill>
              <a:effectLst/>
              <a:latin typeface="+mn-lt"/>
              <a:ea typeface="+mn-ea"/>
              <a:cs typeface="+mn-cs"/>
            </a:endParaRPr>
          </a:p>
          <a:p>
            <a:pPr marL="0" indent="0">
              <a:buFont typeface="+mj-lt"/>
              <a:buNone/>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When establishing VPN connections from on-premises to Azure using VPN gateways, traffic is encrypted at a protocol level using IPsec tunnels, as described in Flow A in the diagram.</a:t>
            </a:r>
          </a:p>
          <a:p>
            <a:pPr marL="228600" indent="-228600">
              <a:buFont typeface="+mj-lt"/>
              <a:buAutoNum type="arabicPeriod"/>
            </a:pPr>
            <a:r>
              <a:rPr lang="en-US" sz="1200" b="0" i="0" kern="1200" dirty="0">
                <a:solidFill>
                  <a:schemeClr val="tx1"/>
                </a:solidFill>
                <a:effectLst/>
                <a:latin typeface="+mn-lt"/>
                <a:ea typeface="+mn-ea"/>
                <a:cs typeface="+mn-cs"/>
              </a:rPr>
              <a:t>When using ExpressRoute Direct, configure </a:t>
            </a:r>
            <a:r>
              <a:rPr lang="en-US" sz="1200" b="0" i="0" u="none" strike="noStrike" kern="1200" dirty="0">
                <a:solidFill>
                  <a:schemeClr val="tx1"/>
                </a:solidFill>
                <a:effectLst/>
                <a:latin typeface="+mn-lt"/>
                <a:ea typeface="+mn-ea"/>
                <a:cs typeface="+mn-cs"/>
                <a:hlinkClick r:id="rId3"/>
              </a:rPr>
              <a:t>media access control security (MACsec)</a:t>
            </a:r>
            <a:r>
              <a:rPr lang="en-US" sz="1200" b="0" i="0" kern="1200" dirty="0">
                <a:solidFill>
                  <a:schemeClr val="tx1"/>
                </a:solidFill>
                <a:effectLst/>
                <a:latin typeface="+mn-lt"/>
                <a:ea typeface="+mn-ea"/>
                <a:cs typeface="+mn-cs"/>
              </a:rPr>
              <a:t> in order to encrypt traffic at the layer-two level between the customer's routers and MSEE, as described in Flow B.</a:t>
            </a:r>
          </a:p>
          <a:p>
            <a:pPr marL="228600" indent="-228600">
              <a:buFont typeface="+mj-lt"/>
              <a:buAutoNum type="arabicPeriod"/>
            </a:pPr>
            <a:r>
              <a:rPr lang="en-US" sz="1200" b="0" i="0" kern="1200" dirty="0">
                <a:solidFill>
                  <a:schemeClr val="tx1"/>
                </a:solidFill>
                <a:effectLst/>
                <a:latin typeface="+mn-lt"/>
                <a:ea typeface="+mn-ea"/>
                <a:cs typeface="+mn-cs"/>
              </a:rPr>
              <a:t>For Virtual WAN scenarios where MACsec isn't an option (for example, not using ExpressRoute Direct), use VPN gateway to establish IPsec tunnels over ExpressRoute private peering. This is depicted by Flow C.</a:t>
            </a:r>
          </a:p>
          <a:p>
            <a:pPr marL="228600" indent="-228600">
              <a:buFont typeface="+mj-lt"/>
              <a:buAutoNum type="arabicPeriod"/>
            </a:pPr>
            <a:r>
              <a:rPr lang="en-US" sz="1200" b="0" i="0" kern="1200" dirty="0">
                <a:solidFill>
                  <a:schemeClr val="tx1"/>
                </a:solidFill>
                <a:effectLst/>
                <a:latin typeface="+mn-lt"/>
                <a:ea typeface="+mn-ea"/>
                <a:cs typeface="+mn-cs"/>
              </a:rPr>
              <a:t>For scenarios where MACsec isn't an option (for example, not using ExpressRoute Direct), today the only options is to use third-party NVAs or VPN GW to establish IPsec tunnels over ExpressRoute private peering or establish a VPN tunnel over ExpressRoute with Microsoft peering as well. VPN GW over Private I believe it is in Preview.</a:t>
            </a:r>
          </a:p>
          <a:p>
            <a:pPr marL="228600" indent="-228600">
              <a:buFont typeface="+mj-lt"/>
              <a:buAutoNum type="arabicPeriod"/>
            </a:pPr>
            <a:r>
              <a:rPr lang="en-US" sz="1200" b="0" i="0" kern="1200" dirty="0">
                <a:solidFill>
                  <a:schemeClr val="tx1"/>
                </a:solidFill>
                <a:effectLst/>
                <a:latin typeface="+mn-lt"/>
                <a:ea typeface="+mn-ea"/>
                <a:cs typeface="+mn-cs"/>
              </a:rPr>
              <a:t>If traffic between Azure regions must be encrypted, use VPN gateways to connect </a:t>
            </a:r>
            <a:r>
              <a:rPr lang="en-US" sz="1200" b="0" i="0" kern="1200" dirty="0" err="1">
                <a:solidFill>
                  <a:schemeClr val="tx1"/>
                </a:solidFill>
                <a:effectLst/>
                <a:latin typeface="+mn-lt"/>
                <a:ea typeface="+mn-ea"/>
                <a:cs typeface="+mn-cs"/>
              </a:rPr>
              <a:t>VNets</a:t>
            </a:r>
            <a:r>
              <a:rPr lang="en-US" sz="1200" b="0" i="0" kern="1200" dirty="0">
                <a:solidFill>
                  <a:schemeClr val="tx1"/>
                </a:solidFill>
                <a:effectLst/>
                <a:latin typeface="+mn-lt"/>
                <a:ea typeface="+mn-ea"/>
                <a:cs typeface="+mn-cs"/>
              </a:rPr>
              <a:t> across regions.</a:t>
            </a:r>
          </a:p>
          <a:p>
            <a:pPr marL="228600" indent="-228600">
              <a:buFont typeface="+mj-lt"/>
              <a:buAutoNum type="arabicPeriod"/>
            </a:pPr>
            <a:r>
              <a:rPr lang="en-US" sz="1200" b="0" i="0" kern="1200" dirty="0">
                <a:solidFill>
                  <a:schemeClr val="tx1"/>
                </a:solidFill>
                <a:effectLst/>
                <a:latin typeface="+mn-lt"/>
                <a:ea typeface="+mn-ea"/>
                <a:cs typeface="+mn-cs"/>
              </a:rPr>
              <a:t>Use third-party NVAs in Azure to encrypt traffic over ExpressRoute private peering in case native solutions offered in Azure (as described in flows B and C) do not meet your requirements.</a:t>
            </a:r>
          </a:p>
          <a:p>
            <a:pPr algn="l">
              <a:buFont typeface="Arial" panose="020B0604020202020204" pitchFamily="34" charset="0"/>
              <a:buNone/>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a:t>
            </a:r>
            <a:r>
              <a:rPr lang="en-US" b="0" i="0" dirty="0" err="1">
                <a:solidFill>
                  <a:srgbClr val="24292E"/>
                </a:solidFill>
                <a:effectLst/>
                <a:latin typeface="Segoe UI "/>
              </a:rPr>
              <a:t>Ipsec</a:t>
            </a:r>
            <a:r>
              <a:rPr lang="en-US" b="0" i="0" dirty="0">
                <a:solidFill>
                  <a:srgbClr val="24292E"/>
                </a:solidFill>
                <a:effectLst/>
                <a:latin typeface="Segoe UI "/>
              </a:rPr>
              <a:t> can also be used on individual VMs to encrypt traffic. Also, many customers falsely assume every bit of traffic in any public cloud is encrypted by default (like storage is).</a:t>
            </a:r>
          </a:p>
          <a:p>
            <a:endParaRPr lang="en-US" dirty="0"/>
          </a:p>
          <a:p>
            <a:endParaRPr lang="en-US" dirty="0"/>
          </a:p>
          <a:p>
            <a:pPr marL="171450" indent="-171450">
              <a:buFont typeface="Arial" panose="020B0604020202020204" pitchFamily="34" charset="0"/>
              <a:buChar char="•"/>
            </a:pPr>
            <a:r>
              <a:rPr lang="en-US" b="1" dirty="0">
                <a:latin typeface="Segoe UI "/>
              </a:rPr>
              <a:t>Traffic Inspection </a:t>
            </a:r>
            <a:r>
              <a:rPr lang="en-US" b="0" dirty="0">
                <a:latin typeface="Segoe UI "/>
                <a:hlinkClick r:id="rId4"/>
              </a:rPr>
              <a:t>–</a:t>
            </a:r>
            <a:r>
              <a:rPr lang="en-US" b="0" dirty="0">
                <a:latin typeface="Segoe UI "/>
              </a:rPr>
              <a:t> </a:t>
            </a:r>
          </a:p>
          <a:p>
            <a:pPr marL="628650" lvl="1" indent="-171450">
              <a:buFont typeface="Arial" panose="020B0604020202020204" pitchFamily="34" charset="0"/>
              <a:buChar char="•"/>
            </a:pPr>
            <a:r>
              <a:rPr lang="en-US" b="0" i="0" u="none" strike="noStrike" dirty="0">
                <a:solidFill>
                  <a:srgbClr val="0366D6"/>
                </a:solidFill>
                <a:effectLst/>
                <a:latin typeface="Segoe UI "/>
                <a:hlinkClick r:id="rId4"/>
              </a:rPr>
              <a:t>Azure Virtual Network TAP (VTAP)</a:t>
            </a:r>
            <a:r>
              <a:rPr lang="en-US" b="0" i="0" dirty="0">
                <a:solidFill>
                  <a:srgbClr val="24292E"/>
                </a:solidFill>
                <a:effectLst/>
                <a:latin typeface="Segoe UI "/>
              </a:rPr>
              <a:t> is in preview, but you can reach to </a:t>
            </a:r>
            <a:r>
              <a:rPr lang="en-US" b="0" i="0" u="none" strike="noStrike" dirty="0">
                <a:solidFill>
                  <a:srgbClr val="0366D6"/>
                </a:solidFill>
                <a:effectLst/>
                <a:latin typeface="Segoe UI "/>
                <a:hlinkClick r:id="rId5"/>
              </a:rPr>
              <a:t>azurevnettap@microsoft.com</a:t>
            </a:r>
            <a:r>
              <a:rPr lang="en-US" b="0" i="0" dirty="0">
                <a:solidFill>
                  <a:srgbClr val="24292E"/>
                </a:solidFill>
                <a:effectLst/>
                <a:latin typeface="Segoe UI "/>
              </a:rPr>
              <a:t> for availability details.</a:t>
            </a:r>
          </a:p>
          <a:p>
            <a:pPr marL="628650" lvl="1" indent="-171450" algn="l">
              <a:buFont typeface="Arial" panose="020B0604020202020204" pitchFamily="34" charset="0"/>
              <a:buChar char="•"/>
            </a:pPr>
            <a:r>
              <a:rPr lang="en-US" b="0" i="0" dirty="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dirty="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dirty="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dirty="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dirty="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24292E"/>
                </a:solidFill>
                <a:effectLst/>
                <a:latin typeface="Segoe UI "/>
              </a:rPr>
              <a:t>Tip</a:t>
            </a:r>
            <a:r>
              <a:rPr lang="en-US" b="0" i="0" dirty="0">
                <a:solidFill>
                  <a:srgbClr val="24292E"/>
                </a:solidFill>
                <a:effectLst/>
                <a:latin typeface="Segoe UI "/>
              </a:rPr>
              <a:t>: Any enterprise with a requirement for ‘deep packet inspection’ is going to use a 3</a:t>
            </a:r>
            <a:r>
              <a:rPr lang="en-US" b="0" i="0" baseline="30000" dirty="0">
                <a:solidFill>
                  <a:srgbClr val="24292E"/>
                </a:solidFill>
                <a:effectLst/>
                <a:latin typeface="Segoe UI "/>
              </a:rPr>
              <a:t>rd</a:t>
            </a:r>
            <a:r>
              <a:rPr lang="en-US" b="0" i="0" dirty="0">
                <a:solidFill>
                  <a:srgbClr val="24292E"/>
                </a:solidFill>
                <a:effectLst/>
                <a:latin typeface="Segoe UI "/>
              </a:rPr>
              <a:t> party NVA until </a:t>
            </a:r>
            <a:r>
              <a:rPr lang="en-US" b="0" i="0" dirty="0" err="1">
                <a:solidFill>
                  <a:srgbClr val="24292E"/>
                </a:solidFill>
                <a:effectLst/>
                <a:latin typeface="Segoe UI "/>
              </a:rPr>
              <a:t>azfw</a:t>
            </a:r>
            <a:r>
              <a:rPr lang="en-US" b="0" i="0" dirty="0">
                <a:solidFill>
                  <a:srgbClr val="24292E"/>
                </a:solidFill>
                <a:effectLst/>
                <a:latin typeface="Segoe UI "/>
              </a:rPr>
              <a:t> supports it (NDA roadmap).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0930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71717"/>
                </a:solidFill>
                <a:effectLst/>
                <a:latin typeface="Segoe UI" panose="020B0502040204020203" pitchFamily="34" charset="0"/>
              </a:rPr>
              <a:t>Out of scope:</a:t>
            </a:r>
            <a:r>
              <a:rPr lang="en-US" b="0" i="0" dirty="0">
                <a:solidFill>
                  <a:srgbClr val="171717"/>
                </a:solidFill>
                <a:effectLst/>
                <a:latin typeface="Segoe UI" panose="020B0502040204020203" pitchFamily="34" charset="0"/>
              </a:rPr>
              <a:t> This exercise focuses on the foundation for a modern security operations center in the cloud. To streamline the conversation, this exercise doesn't address some of the disciplines in the </a:t>
            </a:r>
            <a:r>
              <a:rPr lang="en-US" b="0" i="0" u="none" strike="noStrike" dirty="0">
                <a:effectLst/>
                <a:latin typeface="Segoe UI" panose="020B0502040204020203" pitchFamily="34" charset="0"/>
                <a:hlinkClick r:id="rId3"/>
              </a:rPr>
              <a:t>CAF Secure methodology</a:t>
            </a:r>
            <a:r>
              <a:rPr lang="en-US" b="0" i="0" dirty="0">
                <a:solidFill>
                  <a:srgbClr val="171717"/>
                </a:solidFill>
                <a:effectLst/>
                <a:latin typeface="Segoe UI" panose="020B0502040204020203" pitchFamily="34" charset="0"/>
              </a:rPr>
              <a:t>. Security operations, asset protection, and innovation security will build on your Azure landing zone deployment. However, they're out of scope for this design area discussion.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151317-B2DA-4D23-8683-6006C6651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4564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7000"/>
              </a:lnSpc>
              <a:spcBef>
                <a:spcPts val="0"/>
              </a:spcBef>
              <a:spcAft>
                <a:spcPts val="800"/>
              </a:spcAft>
              <a:buClrTx/>
              <a:buSzTx/>
              <a:buFontTx/>
              <a:buNone/>
              <a:tabLst/>
              <a:defRPr/>
            </a:pPr>
            <a:r>
              <a:rPr lang="en-US"/>
              <a:t>Azure offers a defense-in-depth approach to security, across all pillars of your environment. We offer security solutions, controls, and services across identity, security management, threat protection, application security, data security, and network security.</a:t>
            </a:r>
          </a:p>
          <a:p>
            <a:pPr marL="0" marR="0" lvl="0" indent="0" algn="l" defTabSz="932742" rtl="0" eaLnBrk="1" fontAlgn="auto" latinLnBrk="0" hangingPunct="1">
              <a:lnSpc>
                <a:spcPct val="107000"/>
              </a:lnSpc>
              <a:spcBef>
                <a:spcPts val="0"/>
              </a:spcBef>
              <a:spcAft>
                <a:spcPts val="800"/>
              </a:spcAft>
              <a:buClrTx/>
              <a:buSzTx/>
              <a:buFontTx/>
              <a:buNone/>
              <a:tabLst/>
              <a:defRPr/>
            </a:pPr>
            <a:endParaRPr lang="en-US" sz="900" u="none">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02195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7000"/>
              </a:lnSpc>
              <a:spcBef>
                <a:spcPts val="0"/>
              </a:spcBef>
              <a:spcAft>
                <a:spcPts val="800"/>
              </a:spcAft>
              <a:buClrTx/>
              <a:buSzTx/>
              <a:buFontTx/>
              <a:buNone/>
              <a:tabLst/>
              <a:defRPr/>
            </a:pPr>
            <a:endParaRPr lang="en-US" sz="900" u="none"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93281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Segoe UI Light"/>
            </a:endParaRPr>
          </a:p>
          <a:p>
            <a:r>
              <a:rPr lang="en-US">
                <a:latin typeface="Segoe UI Light"/>
                <a:cs typeface="Segoe UI Light"/>
              </a:rPr>
              <a:t>Our approach to your security is to understand both the breadth and depth of your entire estate, and look at everything going, end-to-end.</a:t>
            </a:r>
          </a:p>
          <a:p>
            <a:endParaRPr lang="en-US">
              <a:latin typeface="Segoe UI Light"/>
              <a:cs typeface="Segoe UI Light"/>
            </a:endParaRPr>
          </a:p>
          <a:p>
            <a:r>
              <a:rPr lang="en-US">
                <a:latin typeface="Segoe UI Light"/>
                <a:cs typeface="Segoe UI Light"/>
              </a:rPr>
              <a:t>Our breadth approach is delivered with Microsoft Sentinel, our cloud native SIEM (security information event management tool). A SIEM is a tool that aggregate logs from all a company's sources (OS, application, antivirus, database, or server logs) and analyzes large quantities of data from one place, searching for anomalies and signs of a threat.</a:t>
            </a:r>
          </a:p>
          <a:p>
            <a:endParaRPr lang="en-US">
              <a:latin typeface="Segoe UI Light"/>
              <a:cs typeface="Segoe UI Light"/>
            </a:endParaRPr>
          </a:p>
          <a:p>
            <a:r>
              <a:rPr lang="en-US">
                <a:latin typeface="Segoe UI Light"/>
                <a:cs typeface="Segoe UI Light"/>
              </a:rPr>
              <a:t>The depth is delivered through Microsoft Defender, our extended detection and response (or XDR).</a:t>
            </a:r>
          </a:p>
          <a:p>
            <a:r>
              <a:rPr lang="en-US">
                <a:latin typeface="Segoe UI Light"/>
                <a:cs typeface="Segoe UI Light"/>
              </a:rPr>
              <a:t>XDR is an emerging technology in threat protection that helps address the need for security operations teams to increase efficiency and effectiveness to get ahead of today’s threats. </a:t>
            </a:r>
          </a:p>
          <a:p>
            <a:endParaRPr lang="en-US">
              <a:latin typeface="Segoe UI Light"/>
              <a:cs typeface="Segoe UI Light"/>
            </a:endParaRPr>
          </a:p>
          <a:p>
            <a:r>
              <a:rPr lang="en-US">
                <a:latin typeface="Segoe UI Light"/>
                <a:cs typeface="Segoe UI Light"/>
              </a:rPr>
              <a:t>Endless list of alerts from a multitude of security point products make it difficult for defenders to link those effectively and at speed to contain a threat. XDR delivers an intelligent, automated, integrated security to close gaps in prevention, detection, and response. </a:t>
            </a:r>
          </a:p>
          <a:p>
            <a:r>
              <a:rPr lang="en-US">
                <a:latin typeface="Segoe UI Light"/>
                <a:cs typeface="Segoe UI Light"/>
              </a:rPr>
              <a:t>Microsoft offers the most comprehensive XDR available on the market today with Microsoft Defender.</a:t>
            </a:r>
          </a:p>
          <a:p>
            <a:r>
              <a:rPr lang="en-US">
                <a:latin typeface="Segoe UI Light"/>
                <a:cs typeface="Segoe UI Light"/>
              </a:rPr>
              <a:t> </a:t>
            </a:r>
          </a:p>
          <a:p>
            <a:r>
              <a:rPr lang="en-US">
                <a:latin typeface="Segoe UI Light"/>
                <a:cs typeface="Segoe UI Light"/>
              </a:rPr>
              <a:t>As well as taking a breadth and depth approach to your security, we apply Microsoft’s incredible breadth of data, over a trillion signals, to these products to gain faster insights with greater accuracy using machine learning.</a:t>
            </a:r>
          </a:p>
          <a:p>
            <a:endParaRPr lang="en-US">
              <a:latin typeface="Segoe UI Light"/>
              <a:cs typeface="Segoe UI Light"/>
            </a:endParaRPr>
          </a:p>
          <a:p>
            <a:r>
              <a:rPr lang="en-US">
                <a:latin typeface="Segoe UI Light"/>
                <a:cs typeface="Segoe UI Light"/>
              </a:rPr>
              <a:t>And we tap into the knowledge of thousands of world class Microsoft researchers to understand new macro trends across the landscape, as well as unique attacks and anomalies.</a:t>
            </a:r>
          </a:p>
          <a:p>
            <a:endParaRPr lang="en-US">
              <a:latin typeface="Segoe UI Light"/>
              <a:cs typeface="Segoe UI Light"/>
            </a:endParaRPr>
          </a:p>
          <a:p>
            <a:r>
              <a:rPr lang="en-US">
                <a:latin typeface="Segoe UI Light"/>
                <a:cs typeface="Segoe UI Light"/>
              </a:rPr>
              <a:t>This insight from our data and our researchers helps your Security Teams by</a:t>
            </a:r>
          </a:p>
          <a:p>
            <a:r>
              <a:rPr lang="en-US">
                <a:latin typeface="Segoe UI Light"/>
                <a:cs typeface="Segoe UI Light"/>
              </a:rPr>
              <a:t>-Protecting: and staying on top of any new attacks in an efficient way. </a:t>
            </a:r>
            <a:endParaRPr lang="en-US">
              <a:cs typeface="Segoe UI Light"/>
            </a:endParaRPr>
          </a:p>
          <a:p>
            <a:r>
              <a:rPr lang="en-US">
                <a:latin typeface="Segoe UI Light"/>
                <a:cs typeface="Segoe UI Light"/>
              </a:rPr>
              <a:t>-And Preventing. Staying on top of the endless to-do list to make attacks useless to begin with.</a:t>
            </a:r>
          </a:p>
          <a:p>
            <a:pPr>
              <a:lnSpc>
                <a:spcPct val="107000"/>
              </a:lnSpc>
              <a:spcAft>
                <a:spcPts val="800"/>
              </a:spcAft>
            </a:pPr>
            <a:endParaRPr lang="en-US" sz="800">
              <a:solidFill>
                <a:srgbClr val="201F1E"/>
              </a:solidFill>
              <a:effectLst/>
              <a:latin typeface="Calibri" panose="020F0502020204030204" pitchFamily="34" charset="0"/>
              <a:ea typeface="Calibri" panose="020F0502020204030204" pitchFamily="34" charset="0"/>
              <a:cs typeface="Calibri"/>
            </a:endParaRPr>
          </a:p>
          <a:p>
            <a:pPr>
              <a:lnSpc>
                <a:spcPct val="107000"/>
              </a:lnSpc>
              <a:spcAft>
                <a:spcPts val="800"/>
              </a:spcAft>
            </a:pPr>
            <a:r>
              <a:rPr lang="en-US">
                <a:solidFill>
                  <a:srgbClr val="201F1E"/>
                </a:solidFill>
                <a:latin typeface="Calibri"/>
                <a:ea typeface="Calibri" panose="020F0502020204030204" pitchFamily="34" charset="0"/>
                <a:cs typeface="Calibri"/>
              </a:rPr>
              <a:t>Let's take a closer look at Azure Sentinel and Microsoft Defender.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87872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b="1" u="none" kern="1200">
              <a:solidFill>
                <a:schemeClr val="tx1"/>
              </a:solidFill>
              <a:effectLst/>
              <a:latin typeface="Segoe UI Light"/>
              <a:ea typeface="+mn-ea"/>
              <a:cs typeface="Segoe UI Ligh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Everything comes together with Microsoft Sentinel, a new cloud-native solution that re-imagines the SIEM + SOAR tool. Microsoft Sentinel provides intelligent security analytics at cloud scale for your entire enterprise.</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Microsoft Sentinel makes it </a:t>
            </a:r>
            <a:r>
              <a:rPr lang="en-US" sz="900">
                <a:solidFill>
                  <a:srgbClr val="000000"/>
                </a:solidFill>
                <a:effectLst/>
                <a:latin typeface="Segoe UI" panose="020B0502040204020203" pitchFamily="34" charset="0"/>
              </a:rPr>
              <a:t>easy to collect security data across your entire hybrid organization—from </a:t>
            </a:r>
            <a:r>
              <a:rPr lang="en-US" sz="900" kern="1200">
                <a:solidFill>
                  <a:schemeClr val="tx1"/>
                </a:solidFill>
                <a:effectLst/>
                <a:latin typeface="Segoe UI Light" pitchFamily="34" charset="0"/>
                <a:ea typeface="+mn-ea"/>
                <a:cs typeface="+mn-cs"/>
              </a:rPr>
              <a:t>devices, users, apps, servers, and any cloud. Sentinel uses the power of AI to help you quickly identify real threats and releases you from the burden of traditional SIEMs by eliminating the need to spend time on setting up, maintaining, and scaling infrastructure. Since it’s built on Azure, Sentinel offers limitless cloud scale and speed, and scales automatically to address your needs. </a:t>
            </a:r>
            <a:endParaRPr lang="en-US" sz="900" kern="1200">
              <a:solidFill>
                <a:schemeClr val="tx1"/>
              </a:solidFill>
              <a:effectLst/>
              <a:latin typeface="+mn-lt"/>
              <a:ea typeface="+mn-ea"/>
              <a:cs typeface="+mn-cs"/>
            </a:endParaRPr>
          </a:p>
          <a:p>
            <a:endParaRPr lang="en-US" sz="900" kern="1200">
              <a:solidFill>
                <a:schemeClr val="tx1"/>
              </a:solidFill>
              <a:effectLst/>
              <a:latin typeface="+mn-lt"/>
              <a:ea typeface="+mn-ea"/>
              <a:cs typeface="+mn-cs"/>
            </a:endParaRPr>
          </a:p>
          <a:p>
            <a:r>
              <a:rPr lang="en-US" sz="1800" b="0" i="0">
                <a:solidFill>
                  <a:srgbClr val="4C4C51"/>
                </a:solidFill>
                <a:effectLst/>
                <a:latin typeface="Segoe UI" panose="020B0502040204020203" pitchFamily="34" charset="0"/>
              </a:rPr>
              <a:t>SecOps can focus on quickly finding real threats. Microsoft Sentinel helps reduce noise from legitimate events with built-in machine learning and knowledge based on the analysis of trillions of signals daily. In February 2020, we shared an example of how Azure Sentinel used machine learning with its fusion capabilities and filtered through 50B+ anomalous alerts and reduced it to 25 high-fidelity actionable incidents. This example shows how Sentinel can help reduce alert fatigue by 90 percent.</a:t>
            </a:r>
            <a:r>
              <a:rPr lang="en-US" sz="1800" b="0" i="0" baseline="30000">
                <a:solidFill>
                  <a:srgbClr val="4C4C51"/>
                </a:solidFill>
                <a:effectLst/>
                <a:latin typeface="Segoe UI" panose="020B0502040204020203" pitchFamily="34" charset="0"/>
              </a:rPr>
              <a:t>1</a:t>
            </a:r>
          </a:p>
          <a:p>
            <a:endParaRPr lang="en-US" sz="1800" b="0" i="0">
              <a:solidFill>
                <a:srgbClr val="4C4C51"/>
              </a:solidFill>
              <a:effectLst/>
              <a:latin typeface="Segoe UI" panose="020B0502040204020203" pitchFamily="34" charset="0"/>
            </a:endParaRPr>
          </a:p>
          <a:p>
            <a:r>
              <a:rPr lang="en-US" sz="1800" b="0" i="0">
                <a:solidFill>
                  <a:srgbClr val="4C4C51"/>
                </a:solidFill>
                <a:effectLst/>
                <a:latin typeface="Segoe UI" panose="020B0502040204020203" pitchFamily="34" charset="0"/>
              </a:rPr>
              <a:t>Threat hunters can be more proactive with pre-built queries shared by Microsoft security experts. The built-in user and entity behavior analytics </a:t>
            </a:r>
            <a:r>
              <a:rPr lang="en-US" sz="1100">
                <a:effectLst/>
                <a:latin typeface="Calibri" panose="020F0502020204030204" pitchFamily="34" charset="0"/>
                <a:ea typeface="Calibri" panose="020F0502020204030204" pitchFamily="34" charset="0"/>
              </a:rPr>
              <a:t>help to identify anomalies and extract behavioral insights for threat hunting and detection.</a:t>
            </a:r>
            <a:r>
              <a:rPr lang="en-US" sz="1800" b="0" i="0">
                <a:solidFill>
                  <a:srgbClr val="4C4C51"/>
                </a:solidFill>
                <a:effectLst/>
                <a:latin typeface="Segoe UI" panose="020B0502040204020203" pitchFamily="34" charset="0"/>
              </a:rPr>
              <a:t> With a rich, interactive investigation experience, SecOps can view a prioritized list of alerts, get correlated analysis of thousands of security events within seconds, and visualize the entire scope of every attack. </a:t>
            </a:r>
          </a:p>
          <a:p>
            <a:endParaRPr lang="en-US" sz="1800" b="0" i="0">
              <a:solidFill>
                <a:srgbClr val="4C4C51"/>
              </a:solidFill>
              <a:effectLst/>
              <a:latin typeface="Segoe UI" panose="020B0502040204020203" pitchFamily="34" charset="0"/>
            </a:endParaRPr>
          </a:p>
          <a:p>
            <a:r>
              <a:rPr lang="en-US" sz="4400" b="0" i="0">
                <a:solidFill>
                  <a:srgbClr val="4C4C51"/>
                </a:solidFill>
                <a:effectLst/>
                <a:latin typeface="Segoe UI" panose="020B0502040204020203" pitchFamily="34" charset="0"/>
              </a:rPr>
              <a:t>You can s</a:t>
            </a:r>
            <a:r>
              <a:rPr lang="en-US" sz="1800" b="0" i="0">
                <a:solidFill>
                  <a:srgbClr val="4C4C51"/>
                </a:solidFill>
                <a:effectLst/>
                <a:latin typeface="Segoe UI" panose="020B0502040204020203" pitchFamily="34" charset="0"/>
              </a:rPr>
              <a:t>implify security operations and speed up threat response with integrated automation and orchestration of common tasks and workflows</a:t>
            </a:r>
            <a:r>
              <a:rPr lang="en-US" sz="900" b="0" i="0">
                <a:solidFill>
                  <a:srgbClr val="4C4C51"/>
                </a:solidFill>
                <a:effectLst/>
                <a:latin typeface="Segoe UI" panose="020B0502040204020203" pitchFamily="34" charset="0"/>
              </a:rPr>
              <a:t>. The integration with hundreds of solutions through Azure Logic Apps enables you to use the built-in playbooks or customize your own, to automate your response.</a:t>
            </a:r>
            <a:endParaRPr lang="en-US" sz="900" kern="1200">
              <a:solidFill>
                <a:schemeClr val="tx1"/>
              </a:solidFill>
              <a:effectLst/>
              <a:latin typeface="+mn-lt"/>
              <a:ea typeface="+mn-ea"/>
              <a:cs typeface="+mn-cs"/>
            </a:endParaRPr>
          </a:p>
          <a:p>
            <a:endParaRPr lang="en-US" sz="900" kern="1200">
              <a:solidFill>
                <a:schemeClr val="tx1"/>
              </a:solidFill>
              <a:effectLst/>
              <a:latin typeface="+mn-lt"/>
              <a:ea typeface="+mn-ea"/>
              <a:cs typeface="+mn-cs"/>
            </a:endParaRPr>
          </a:p>
          <a:p>
            <a:pPr marL="0" marR="0">
              <a:spcBef>
                <a:spcPts val="0"/>
              </a:spcBef>
              <a:spcAft>
                <a:spcPts val="600"/>
              </a:spcAft>
            </a:pPr>
            <a:r>
              <a:rPr lang="en-US" sz="900" kern="1200">
                <a:solidFill>
                  <a:schemeClr val="tx1"/>
                </a:solidFill>
                <a:effectLst/>
                <a:latin typeface="Segoe UI Light" pitchFamily="34" charset="0"/>
                <a:ea typeface="+mn-ea"/>
                <a:cs typeface="+mn-cs"/>
              </a:rPr>
              <a:t>Traditional SIEMs are expensive to own and operate, and often require up-front commitments while incurring high costs for infrastructure maintenance and data ingestion. Sentinel has no up-front costs, and you pay for what you use. Additionally, you can i</a:t>
            </a:r>
            <a:r>
              <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rPr>
              <a:t>ngest data from Microsoft 365 audit logs, Azure activity logs, and alerts from Microsoft threat-protection solutions at no additional cost.</a:t>
            </a:r>
            <a:r>
              <a:rPr lang="en-US" sz="1100" baseline="30000">
                <a:solidFill>
                  <a:srgbClr val="000000"/>
                </a:solidFill>
                <a:effectLst/>
                <a:latin typeface="Calibri" panose="020F0502020204030204" pitchFamily="34" charset="0"/>
                <a:ea typeface="Calibri" panose="020F0502020204030204" pitchFamily="34" charset="0"/>
                <a:cs typeface="Arial" panose="020B0604020202020204" pitchFamily="34" charset="0"/>
              </a:rPr>
              <a:t>2</a:t>
            </a:r>
            <a:r>
              <a:rPr lang="en-US" sz="110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100" i="0">
                <a:solidFill>
                  <a:srgbClr val="000000"/>
                </a:solidFill>
                <a:effectLst/>
                <a:latin typeface="Calibri" panose="020F0502020204030204" pitchFamily="34" charset="0"/>
                <a:ea typeface="Calibri" panose="020F0502020204030204" pitchFamily="34" charset="0"/>
                <a:cs typeface="Arial" panose="020B0604020202020204" pitchFamily="34" charset="0"/>
              </a:rPr>
              <a:t>On top of that, </a:t>
            </a:r>
            <a:r>
              <a:rPr lang="en-US" sz="1100" i="0">
                <a:solidFill>
                  <a:srgbClr val="000000"/>
                </a:solidFill>
                <a:effectLst/>
                <a:latin typeface="Calibri" panose="020F0502020204030204" pitchFamily="34" charset="0"/>
                <a:ea typeface="Calibri" panose="020F0502020204030204" pitchFamily="34" charset="0"/>
                <a:cs typeface="Calibri" panose="020F0502020204030204" pitchFamily="34" charset="0"/>
              </a:rPr>
              <a:t>f</a:t>
            </a:r>
            <a:r>
              <a:rPr lang="en-US" sz="1100" i="0">
                <a:effectLst/>
                <a:latin typeface="Calibri" panose="020F0502020204030204" pitchFamily="34" charset="0"/>
                <a:ea typeface="Calibri" panose="020F0502020204030204" pitchFamily="34" charset="0"/>
                <a:cs typeface="Calibri" panose="020F0502020204030204" pitchFamily="34" charset="0"/>
              </a:rPr>
              <a:t>rom November 1, 2020 through May 1, 2021, Microsoft 365 E5 and Microsoft 365 E5 Security customers can get Azure credits totaling up to 100MB per user/month of Microsoft 365 data ingestion into Sentinel. With these credits, a standard 3,500 seat deployment can see </a:t>
            </a:r>
            <a:r>
              <a:rPr lang="en-US" sz="1100" b="1" i="0">
                <a:effectLst/>
                <a:latin typeface="Calibri" panose="020F0502020204030204" pitchFamily="34" charset="0"/>
                <a:ea typeface="Calibri" panose="020F0502020204030204" pitchFamily="34" charset="0"/>
                <a:cs typeface="Calibri" panose="020F0502020204030204" pitchFamily="34" charset="0"/>
              </a:rPr>
              <a:t>estimated savings of up to $1,500 per month</a:t>
            </a:r>
            <a:r>
              <a:rPr lang="en-US" sz="1100" i="0">
                <a:effectLst/>
                <a:latin typeface="Calibri" panose="020F0502020204030204" pitchFamily="34" charset="0"/>
                <a:ea typeface="Calibri" panose="020F0502020204030204" pitchFamily="34" charset="0"/>
                <a:cs typeface="Calibri" panose="020F0502020204030204" pitchFamily="34" charset="0"/>
              </a:rPr>
              <a:t>.</a:t>
            </a:r>
            <a:r>
              <a:rPr lang="en-US" sz="1100" b="0" i="0" baseline="30000">
                <a:effectLst/>
                <a:latin typeface="Calibri" panose="020F0502020204030204" pitchFamily="34" charset="0"/>
                <a:ea typeface="Calibri" panose="020F0502020204030204" pitchFamily="34" charset="0"/>
                <a:cs typeface="Calibri" panose="020F0502020204030204" pitchFamily="34" charset="0"/>
              </a:rPr>
              <a:t>3</a:t>
            </a:r>
            <a:r>
              <a:rPr lang="en-US" sz="1100" i="0">
                <a:effectLst/>
                <a:latin typeface="Calibri" panose="020F0502020204030204" pitchFamily="34" charset="0"/>
                <a:ea typeface="Calibri" panose="020F0502020204030204" pitchFamily="34" charset="0"/>
                <a:cs typeface="Calibri" panose="020F0502020204030204" pitchFamily="34" charset="0"/>
              </a:rPr>
              <a:t> </a:t>
            </a:r>
            <a:r>
              <a:rPr lang="en-US" sz="1100" i="0">
                <a:effectLst/>
                <a:latin typeface="Calibri" panose="020F0502020204030204" pitchFamily="34" charset="0"/>
                <a:ea typeface="Calibri" panose="020F0502020204030204" pitchFamily="34" charset="0"/>
              </a:rPr>
              <a:t>This offer is available to new and existing customers who have Enterprise (EA) or Enterprise Subscription (EAS) Agreements and Enrollments. There is no nomination process, and you can automatically begin accruing credits in your first month of eligibility.</a:t>
            </a:r>
            <a:r>
              <a:rPr lang="en-US" sz="1100" i="0">
                <a:effectLst/>
                <a:latin typeface="Calibri" panose="020F0502020204030204" pitchFamily="34" charset="0"/>
                <a:ea typeface="Calibri" panose="020F0502020204030204" pitchFamily="34" charset="0"/>
                <a:cs typeface="Calibri" panose="020F0502020204030204" pitchFamily="34" charset="0"/>
              </a:rPr>
              <a:t> </a:t>
            </a:r>
            <a:endParaRPr lang="en-US" sz="1100" i="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sz="900" kern="1200">
              <a:solidFill>
                <a:schemeClr val="tx1"/>
              </a:solidFill>
              <a:effectLst/>
              <a:latin typeface="Segoe UI Light" pitchFamily="34" charset="0"/>
              <a:ea typeface="+mn-ea"/>
              <a:cs typeface="+mn-cs"/>
            </a:endParaRPr>
          </a:p>
          <a:p>
            <a:endParaRPr lang="en-US" sz="1100" kern="1200">
              <a:solidFill>
                <a:srgbClr val="000000"/>
              </a:solidFill>
              <a:effectLst/>
              <a:latin typeface="Calibri" panose="020F0502020204030204" pitchFamily="34" charset="0"/>
              <a:ea typeface="+mn-ea"/>
              <a:cs typeface="Arial" panose="020B0604020202020204" pitchFamily="34" charset="0"/>
            </a:endParaRPr>
          </a:p>
          <a:p>
            <a:r>
              <a:rPr lang="en-US" sz="1100" kern="1200">
                <a:solidFill>
                  <a:srgbClr val="000000"/>
                </a:solidFill>
                <a:effectLst/>
                <a:latin typeface="Calibri" panose="020F0502020204030204" pitchFamily="34" charset="0"/>
                <a:ea typeface="+mn-ea"/>
                <a:cs typeface="Arial" panose="020B0604020202020204" pitchFamily="34" charset="0"/>
              </a:rPr>
              <a:t>1 </a:t>
            </a:r>
            <a:r>
              <a:rPr lang="en-US" sz="900"/>
              <a:t>https://www.microsoft.com/security/blog/2020/02/20/azure-sentinel-uncovers-real-threats-hidden-billions-low-fidelity-signals/</a:t>
            </a:r>
            <a:r>
              <a:rPr lang="en-US" sz="400" b="0" i="0">
                <a:solidFill>
                  <a:srgbClr val="4C4C51"/>
                </a:solidFill>
                <a:effectLst/>
                <a:latin typeface="Segoe UI" panose="020B0502040204020203" pitchFamily="34" charset="0"/>
              </a:rPr>
              <a:t> </a:t>
            </a:r>
          </a:p>
          <a:p>
            <a:r>
              <a:rPr lang="en-US" sz="400" b="0" i="0" kern="1200">
                <a:solidFill>
                  <a:srgbClr val="4C4C51"/>
                </a:solidFill>
                <a:effectLst/>
                <a:latin typeface="Segoe UI" panose="020B0502040204020203" pitchFamily="34" charset="0"/>
                <a:ea typeface="+mn-ea"/>
                <a:cs typeface="+mn-cs"/>
              </a:rPr>
              <a:t>2 </a:t>
            </a:r>
            <a:r>
              <a:rPr lang="en-US" sz="1800"/>
              <a:t>https://azure.microsoft.com/en-us/pricing/details/security-center/</a:t>
            </a:r>
          </a:p>
          <a:p>
            <a:pPr marL="0" marR="0">
              <a:spcBef>
                <a:spcPts val="0"/>
              </a:spcBef>
              <a:spcAft>
                <a:spcPts val="0"/>
              </a:spcAft>
            </a:pPr>
            <a:r>
              <a:rPr lang="en-US" sz="900" i="0" baseline="0">
                <a:effectLst/>
                <a:latin typeface="Segoe UI" panose="020B0502040204020203" pitchFamily="34" charset="0"/>
                <a:ea typeface="Calibri" panose="020F0502020204030204" pitchFamily="34" charset="0"/>
                <a:cs typeface="Arial" panose="020B0604020202020204" pitchFamily="34" charset="0"/>
              </a:rPr>
              <a:t>3</a:t>
            </a:r>
            <a:r>
              <a:rPr lang="en-US" sz="900" i="0" baseline="30000">
                <a:effectLst/>
                <a:latin typeface="Segoe UI" panose="020B0502040204020203" pitchFamily="34" charset="0"/>
                <a:ea typeface="Calibri" panose="020F0502020204030204" pitchFamily="34" charset="0"/>
                <a:cs typeface="Arial" panose="020B0604020202020204" pitchFamily="34" charset="0"/>
              </a:rPr>
              <a:t> </a:t>
            </a:r>
            <a:r>
              <a:rPr lang="en-US" sz="900" i="0">
                <a:effectLst/>
                <a:latin typeface="Calibri" panose="020F0502020204030204" pitchFamily="34" charset="0"/>
                <a:ea typeface="Calibri" panose="020F0502020204030204" pitchFamily="34" charset="0"/>
                <a:cs typeface="Arial" panose="020B0604020202020204" pitchFamily="34" charset="0"/>
              </a:rPr>
              <a:t>Calculation based on pay-as-you-go prices for Azure Sentinel and Azure Monitor Log Analytics for US East region.</a:t>
            </a:r>
          </a:p>
          <a:p>
            <a:pPr marL="0" marR="0">
              <a:spcBef>
                <a:spcPts val="0"/>
              </a:spcBef>
              <a:spcAft>
                <a:spcPts val="0"/>
              </a:spcAft>
            </a:pPr>
            <a:r>
              <a:rPr lang="en-US" sz="900" i="0">
                <a:effectLst/>
                <a:latin typeface="Calibri" panose="020F0502020204030204" pitchFamily="34" charset="0"/>
                <a:ea typeface="Calibri" panose="020F0502020204030204" pitchFamily="34" charset="0"/>
                <a:cs typeface="Arial" panose="020B0604020202020204" pitchFamily="34" charset="0"/>
              </a:rPr>
              <a:t>Link to promo: https://azure.microsoft.com/en-us/free/</a:t>
            </a:r>
          </a:p>
          <a:p>
            <a:endParaRPr lang="en-US" sz="900" kern="1200">
              <a:solidFill>
                <a:schemeClr val="tx1"/>
              </a:solidFill>
              <a:effectLst/>
              <a:latin typeface="+mn-lt"/>
              <a:ea typeface="+mn-ea"/>
              <a:cs typeface="+mn-cs"/>
            </a:endParaRPr>
          </a:p>
          <a:p>
            <a:pPr>
              <a:lnSpc>
                <a:spcPct val="107000"/>
              </a:lnSpc>
              <a:spcAft>
                <a:spcPts val="800"/>
              </a:spcAft>
            </a:pPr>
            <a:endParaRPr lang="en-US" sz="900">
              <a:solidFill>
                <a:srgbClr val="201F1E"/>
              </a:solidFill>
              <a:effectLst/>
              <a:latin typeface="Calibri" panose="020F0502020204030204" pitchFamily="34" charset="0"/>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206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l">
              <a:buFont typeface="Arial" panose="020B0604020202020204" pitchFamily="34" charset="0"/>
              <a:buChar char="•"/>
            </a:pPr>
            <a:r>
              <a:rPr lang="en-US" sz="900" kern="1200">
                <a:solidFill>
                  <a:schemeClr val="tx1"/>
                </a:solidFill>
                <a:effectLst/>
                <a:latin typeface="+mn-lt"/>
                <a:ea typeface="+mn-ea"/>
                <a:cs typeface="+mn-cs"/>
              </a:rPr>
              <a:t>Microsoft Defender for Cloud provides a cloud-native extended detection and response (XDR) solution for Windows and Linux servers, containers, and serverless workloads, helping protect critical cloud workloads from new and emerging threats. </a:t>
            </a:r>
          </a:p>
          <a:p>
            <a:pPr marL="171450" lvl="0" indent="-171450" algn="l">
              <a:buFont typeface="Arial" panose="020B0604020202020204" pitchFamily="34" charset="0"/>
              <a:buChar char="•"/>
            </a:pPr>
            <a:r>
              <a:rPr lang="en-US" sz="900" kern="1200">
                <a:solidFill>
                  <a:schemeClr val="tx1"/>
                </a:solidFill>
                <a:effectLst/>
                <a:latin typeface="+mn-lt"/>
                <a:ea typeface="+mn-ea"/>
                <a:cs typeface="+mn-cs"/>
              </a:rPr>
              <a:t>A recent “Total Economic Impact” study by Forrester Consulting found that organizations that used Defender for Cloud were able to reduce the time to threat mitigation by 50 percent. Let’s take a look at how that’s possible through the XDR capabilities of Azure Defender. </a:t>
            </a:r>
          </a:p>
          <a:p>
            <a:pPr marL="171450" lvl="0" indent="-171450" algn="l">
              <a:buFont typeface="Arial" panose="020B0604020202020204" pitchFamily="34" charset="0"/>
              <a:buChar char="•"/>
            </a:pPr>
            <a:r>
              <a:rPr lang="en-US" sz="900" kern="1200">
                <a:solidFill>
                  <a:schemeClr val="tx1"/>
                </a:solidFill>
                <a:effectLst/>
                <a:latin typeface="+mn-lt"/>
                <a:ea typeface="+mn-ea"/>
                <a:cs typeface="+mn-cs"/>
              </a:rPr>
              <a:t>Defender for Cloud  protects all your hybrid cloud workloads from data services, cloud-native services, servers, and IoT. </a:t>
            </a:r>
          </a:p>
          <a:p>
            <a:pPr marL="171450" lvl="0" indent="-171450" algn="l">
              <a:buFont typeface="Arial" panose="020B0604020202020204" pitchFamily="34" charset="0"/>
              <a:buChar char="•"/>
            </a:pPr>
            <a:r>
              <a:rPr lang="en-US" sz="900" kern="1200">
                <a:solidFill>
                  <a:schemeClr val="tx1"/>
                </a:solidFill>
                <a:effectLst/>
                <a:latin typeface="+mn-lt"/>
                <a:ea typeface="+mn-ea"/>
                <a:cs typeface="+mn-cs"/>
              </a:rPr>
              <a:t>Integration with Microsoft Defender for Endpoints also provides preventive protection, post-breach detection, automated investigation, and response for Windows servers. You can also enable preventive protection and post-breach detection for Linux servers as well. </a:t>
            </a:r>
          </a:p>
          <a:p>
            <a:pPr marL="171450" lvl="0" indent="-171450" algn="l">
              <a:buFont typeface="Arial" panose="020B0604020202020204" pitchFamily="34" charset="0"/>
              <a:buChar char="•"/>
            </a:pPr>
            <a:r>
              <a:rPr lang="en-US" sz="900" kern="1200">
                <a:solidFill>
                  <a:schemeClr val="tx1"/>
                </a:solidFill>
                <a:effectLst/>
                <a:latin typeface="+mn-lt"/>
                <a:ea typeface="+mn-ea"/>
                <a:cs typeface="+mn-cs"/>
              </a:rPr>
              <a:t>With Defender for SQL, you can monitor and remediate potential vulnerabilities for databases and storage services in Azure, on-premises, or in other clouds. </a:t>
            </a:r>
          </a:p>
          <a:p>
            <a:pPr marL="171450" lvl="0" indent="-171450" algn="l">
              <a:buFont typeface="Arial" panose="020B0604020202020204" pitchFamily="34" charset="0"/>
              <a:buChar char="•"/>
            </a:pPr>
            <a:r>
              <a:rPr lang="en-US" sz="900" kern="1200">
                <a:solidFill>
                  <a:schemeClr val="tx1"/>
                </a:solidFill>
                <a:effectLst/>
                <a:latin typeface="+mn-lt"/>
                <a:ea typeface="+mn-ea"/>
                <a:cs typeface="+mn-cs"/>
              </a:rPr>
              <a:t>Built-in behavioral analytics and machine learning helps you identify attacks and zero-day exploits. Prioritized security alerts help you focus on the most critical threats first. Also, you can map different types of alerts into a single attack campaign. </a:t>
            </a:r>
          </a:p>
          <a:p>
            <a:pPr marL="171450" lvl="0" indent="-171450" algn="l">
              <a:buFont typeface="Arial" panose="020B0604020202020204" pitchFamily="34" charset="0"/>
              <a:buChar char="•"/>
            </a:pPr>
            <a:r>
              <a:rPr lang="en-US" sz="900" kern="1200">
                <a:solidFill>
                  <a:schemeClr val="tx1"/>
                </a:solidFill>
                <a:effectLst/>
                <a:latin typeface="+mn-lt"/>
                <a:ea typeface="+mn-ea"/>
                <a:cs typeface="+mn-cs"/>
              </a:rPr>
              <a:t>Azure Defender for IoT provides continuous IoT/OT asset discovery, vulnerability management, and threat monitoring in an agentless way. </a:t>
            </a:r>
          </a:p>
          <a:p>
            <a:pPr marL="0" indent="0" algn="l">
              <a:buFont typeface="Arial" panose="020B0604020202020204" pitchFamily="34" charset="0"/>
              <a:buNone/>
            </a:pPr>
            <a:endParaRPr lang="en-US" sz="9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a:solidFill>
                  <a:schemeClr val="tx1"/>
                </a:solidFill>
                <a:effectLst/>
                <a:latin typeface="+mn-lt"/>
                <a:ea typeface="+mn-ea"/>
                <a:cs typeface="+mn-cs"/>
              </a:rPr>
              <a:t>Source: Source: Forrester Consulting, “The Total Economic Impact of Microsoft Azure Security Center,” February 2021, commissioned by Microsoft.</a:t>
            </a:r>
          </a:p>
          <a:p>
            <a:pPr marL="0" indent="0" algn="l">
              <a:buFont typeface="Arial" panose="020B0604020202020204" pitchFamily="34" charset="0"/>
              <a:buNone/>
            </a:pPr>
            <a:endParaRPr lang="en-US" sz="900" kern="1200">
              <a:solidFill>
                <a:schemeClr val="tx1"/>
              </a:solidFill>
              <a:effectLst/>
              <a:latin typeface="+mn-lt"/>
              <a:ea typeface="+mn-ea"/>
              <a:cs typeface="+mn-cs"/>
            </a:endParaRPr>
          </a:p>
          <a:p>
            <a:r>
              <a:rPr lang="en-US" sz="900" b="1" kern="1200">
                <a:solidFill>
                  <a:schemeClr val="tx1"/>
                </a:solidFill>
                <a:effectLst/>
                <a:latin typeface="+mn-lt"/>
                <a:ea typeface="+mn-ea"/>
                <a:cs typeface="+mn-cs"/>
              </a:rPr>
              <a:t>Next Slide</a:t>
            </a:r>
            <a:endParaRPr lang="en-US" sz="900" kern="1200">
              <a:solidFill>
                <a:schemeClr val="tx1"/>
              </a:solidFill>
              <a:effectLst/>
              <a:latin typeface="+mn-lt"/>
              <a:ea typeface="+mn-ea"/>
              <a:cs typeface="+mn-cs"/>
            </a:endParaRPr>
          </a:p>
          <a:p>
            <a:pPr defTabSz="950464">
              <a:lnSpc>
                <a:spcPct val="90000"/>
              </a:lnSpc>
              <a:spcAft>
                <a:spcPts val="346"/>
              </a:spcAft>
              <a:defRPr/>
            </a:pPr>
            <a:endParaRPr lang="en-US" sz="800">
              <a:latin typeface="Segoe UI Light"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872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42592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800"/>
              <a:t>Today we have existing solutions to encrypt data in at rest, such as encrypting through </a:t>
            </a:r>
            <a:r>
              <a:rPr lang="en-US" sz="800" err="1"/>
              <a:t>Bitlocker</a:t>
            </a:r>
            <a:r>
              <a:rPr lang="en-US" sz="800"/>
              <a:t> when saved to storage on disk.  We also have standards for encryption in transit with TLS, so data passing over the network is secure.  We saw this as a big transition over starting about 10 years ago with website traffic moving from HTTP to HTTPS. A gap has been protecting data while in use, and this is where confidential computing provides a solution.  Now data can be processed in hardware that protects your code and data above and beyond security measures in place today. To give some detail, when your app is running in the cloud, there is trust in various components and ultimately the people that have access to these components, such as admins or even people with physical access.  This leaves door open for malicious insiders to snoop in on the data while its processing. ACC can help you protect against malicious insiders or hackers who can get access to your code while it is running. You are also protected against admin credentials getting phished &lt;click&gt;</a:t>
            </a:r>
          </a:p>
          <a:p>
            <a:pPr marL="342900" indent="-342900">
              <a:buFont typeface="Arial" panose="020B0604020202020204" pitchFamily="34" charset="0"/>
              <a:buChar char="•"/>
            </a:pPr>
            <a:r>
              <a:rPr lang="en-US" sz="800"/>
              <a:t>With this confidential computing technology, new opportunities are possible, where regulated industries such as financial services or healthcare can now leverage the public cloud for scalable data analysis.  Even more, organizations can combine data in the cloud for share analytics, without giving access to the sensitive data to the cloud provider or each participant.  In this example, you can see multiple hospitals sending patient data to Azure to create a larger dataset for machine learning analysis to result in improved outcomes for disease diagnosis.  The same can apply in other industries, such as fraud detection in banking.</a:t>
            </a:r>
          </a:p>
          <a:p>
            <a:pPr marL="342900" indent="-342900">
              <a:buFont typeface="Arial" panose="020B0604020202020204" pitchFamily="34" charset="0"/>
              <a:buChar char="•"/>
            </a:pPr>
            <a:r>
              <a:rPr lang="en-US" sz="800"/>
              <a:t>And this is only the beginning.  With Azure confidential computing, we aim to shift from the Azure cloud to the Azure confidential cloud.</a:t>
            </a:r>
          </a:p>
          <a:p>
            <a:pPr marL="171450" indent="-171450">
              <a:buFont typeface="Arial" panose="020B0604020202020204" pitchFamily="34" charset="0"/>
              <a:buChar char="•"/>
            </a:pPr>
            <a:endParaRPr lang="en-US" sz="800" b="0">
              <a:latin typeface="Segoe UI"/>
              <a:cs typeface="Segoe UI"/>
            </a:endParaRPr>
          </a:p>
          <a:p>
            <a:pPr defTabSz="950464">
              <a:lnSpc>
                <a:spcPct val="90000"/>
              </a:lnSpc>
              <a:spcAft>
                <a:spcPts val="346"/>
              </a:spcAft>
              <a:defRPr/>
            </a:pPr>
            <a:endParaRPr lang="en-US" sz="800">
              <a:latin typeface="Segoe UI Light"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58772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latin typeface="Segoe UI Light"/>
                <a:cs typeface="Segoe UI Light"/>
              </a:rPr>
              <a:t>A comprehensive approach to DevOps is critical to the fast and reliable delivery of applications to your environment. At the same time, it’s critical you ensure the security of your applications, and that you integrate that security into the entire application development, deployment, and maintenance lifecycle. Securing your code is just as important as securing your cloud resources and SaaS apps. Consider the following:</a:t>
            </a:r>
          </a:p>
          <a:p>
            <a:pPr marL="171450" indent="-171450">
              <a:buFontTx/>
              <a:buChar char="-"/>
            </a:pPr>
            <a:r>
              <a:rPr lang="en-US" b="0" i="0">
                <a:latin typeface="Segoe UI Light"/>
                <a:cs typeface="Segoe UI Light"/>
              </a:rPr>
              <a:t>94% of projects use open source</a:t>
            </a:r>
            <a:r>
              <a:rPr lang="en-US" b="0" i="0" baseline="30000">
                <a:latin typeface="Segoe UI Light"/>
                <a:cs typeface="Segoe UI Light"/>
              </a:rPr>
              <a:t>1</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0" i="0">
                <a:latin typeface="Segoe UI Light"/>
                <a:cs typeface="Segoe UI Light"/>
              </a:rPr>
              <a:t>85% of codebases have components that are &gt;4 years old</a:t>
            </a:r>
            <a:r>
              <a:rPr lang="en-US" b="0" i="0" baseline="30000">
                <a:latin typeface="Segoe UI Light"/>
                <a:cs typeface="Segoe UI Light"/>
              </a:rPr>
              <a:t>2</a:t>
            </a:r>
            <a:endParaRPr lang="en-US" b="0" i="0">
              <a:latin typeface="Segoe UI Light"/>
              <a:cs typeface="Segoe UI Light"/>
            </a:endParaRP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0" i="0">
                <a:latin typeface="Segoe UI Light"/>
                <a:cs typeface="Segoe UI Light"/>
              </a:rPr>
              <a:t>83% of vulnerabilities are caused by dev errors</a:t>
            </a:r>
            <a:r>
              <a:rPr lang="en-US" b="0" i="0" baseline="30000">
                <a:latin typeface="Segoe UI Light"/>
                <a:cs typeface="Segoe UI Light"/>
              </a:rPr>
              <a:t>1</a:t>
            </a:r>
            <a:endParaRPr lang="en-US" b="0" i="0">
              <a:latin typeface="Segoe UI Light"/>
              <a:cs typeface="Segoe UI Light"/>
            </a:endParaRPr>
          </a:p>
          <a:p>
            <a:endParaRPr lang="en-US">
              <a:latin typeface="Segoe UI Light"/>
              <a:cs typeface="Segoe UI Light"/>
            </a:endParaRPr>
          </a:p>
          <a:p>
            <a:r>
              <a:rPr lang="en-US" b="0">
                <a:latin typeface="Segoe UI Light"/>
                <a:cs typeface="Segoe UI Light"/>
              </a:rPr>
              <a:t>GitHub and Azure </a:t>
            </a:r>
            <a:r>
              <a:rPr lang="en-US">
                <a:latin typeface="Segoe UI Light"/>
                <a:cs typeface="Segoe UI Light"/>
              </a:rPr>
              <a:t>have all the tools you need to quickly build a secure application. Identify potential threats before you deploy your application into production using the Microsoft threat-modeling tool. Perform static and dynamic code analysis to find vulnerabilities in your code using </a:t>
            </a:r>
            <a:r>
              <a:rPr lang="en-US" b="0" err="1">
                <a:latin typeface="Segoe UI Light"/>
                <a:cs typeface="Segoe UI Light"/>
              </a:rPr>
              <a:t>Semmle</a:t>
            </a:r>
            <a:r>
              <a:rPr lang="en-US" b="1">
                <a:latin typeface="Segoe UI Light"/>
                <a:cs typeface="Segoe UI Light"/>
              </a:rPr>
              <a:t>,</a:t>
            </a:r>
            <a:r>
              <a:rPr lang="en-US">
                <a:latin typeface="Segoe UI Light"/>
                <a:cs typeface="Segoe UI Light"/>
              </a:rPr>
              <a:t> which GitHub recently acquired. Additionally, examine the dependencies your application has on open-source libraries or components and check for security risks using </a:t>
            </a:r>
            <a:r>
              <a:rPr lang="en-US" b="0" err="1">
                <a:latin typeface="Segoe UI Light"/>
                <a:cs typeface="Segoe UI Light"/>
              </a:rPr>
              <a:t>Dependentabot</a:t>
            </a:r>
            <a:r>
              <a:rPr lang="en-US">
                <a:latin typeface="Segoe UI Light"/>
                <a:cs typeface="Segoe UI Light"/>
              </a:rPr>
              <a:t>. Make sure you haven’t embedded your secrets such as connection strings and keys into your code, but store them securely in repositories backed by hardware security modules. You can do that using </a:t>
            </a:r>
            <a:r>
              <a:rPr lang="en-US" b="1" err="1">
                <a:latin typeface="Segoe UI Light"/>
                <a:cs typeface="Segoe UI Light"/>
              </a:rPr>
              <a:t>CredScan</a:t>
            </a:r>
            <a:r>
              <a:rPr lang="en-US" b="1">
                <a:latin typeface="Segoe UI Light"/>
                <a:cs typeface="Segoe UI Light"/>
              </a:rPr>
              <a:t> </a:t>
            </a:r>
            <a:r>
              <a:rPr lang="en-US" b="0">
                <a:latin typeface="Segoe UI Light"/>
                <a:cs typeface="Segoe UI Light"/>
              </a:rPr>
              <a:t>and </a:t>
            </a:r>
            <a:r>
              <a:rPr lang="en-US" b="1">
                <a:latin typeface="Segoe UI Light"/>
                <a:cs typeface="Segoe UI Light"/>
              </a:rPr>
              <a:t>Azure Key Vault</a:t>
            </a:r>
            <a:r>
              <a:rPr lang="en-US">
                <a:latin typeface="Segoe UI Light"/>
                <a:cs typeface="Segoe UI Light"/>
              </a:rPr>
              <a:t>. These tools are all integrated into your existing DevOps environment, whether they come from Microsoft or the open-source ecosystem.</a:t>
            </a:r>
          </a:p>
          <a:p>
            <a:endParaRPr lang="en-US"/>
          </a:p>
          <a:p>
            <a:r>
              <a:rPr lang="en-US">
                <a:latin typeface="Segoe UI Light"/>
                <a:cs typeface="Segoe UI Light"/>
              </a:rPr>
              <a:t>It’s also important to protect all of your stack layers, such as on a standard three-tiered app, by protecting user identities and supporting multi-factor authentication. Use firewalls such as the Azure WAF to protect applications with public-facing IP addresses. In Azure, to protect your data while it’s at rest and in transit, we take data encryption to the next level with protection that extends to data while it’s in use via hardware enclaves in our confidential computing family of VMs. </a:t>
            </a:r>
            <a:endParaRPr lang="en-US">
              <a:cs typeface="Segoe UI Light"/>
            </a:endParaRPr>
          </a:p>
          <a:p>
            <a:endParaRPr lang="en-US"/>
          </a:p>
          <a:p>
            <a:r>
              <a:rPr lang="en-US">
                <a:latin typeface="Segoe UI Light"/>
                <a:cs typeface="Segoe UI Light"/>
              </a:rPr>
              <a:t>It takes several steps to secure your applications. To help with those tasks, Microsoft provides best-practices documentation as well as the Secure DevOps toolkit. This helps to accelerate your workflow to ensure you protect your applications. </a:t>
            </a:r>
            <a:endParaRPr lang="en-US">
              <a:cs typeface="Segoe UI Light"/>
            </a:endParaRP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solidFill>
                  <a:srgbClr val="222222"/>
                </a:solidFill>
                <a:highlight>
                  <a:srgbClr val="FFFFFF"/>
                </a:highlight>
                <a:latin typeface="Segoe UI Light"/>
                <a:cs typeface="Segoe UI Light"/>
              </a:rPr>
              <a:t>Now let’s talk specifically about securing open-source applications. Open source is instrumental in helping you deliver innovative apps. A</a:t>
            </a:r>
            <a:r>
              <a:rPr lang="en-US" sz="800" b="0" i="0" kern="1200">
                <a:solidFill>
                  <a:schemeClr val="tx1"/>
                </a:solidFill>
                <a:effectLst/>
                <a:highlight>
                  <a:srgbClr val="FFFFFF"/>
                </a:highlight>
                <a:latin typeface="Segoe UI Light"/>
                <a:cs typeface="Segoe UI Light"/>
              </a:rPr>
              <a:t>ccording to the Synopsys Open-Source Security report for 2019, 99 percent of enterprise codebases with more than 1,000 files contained open-source components. Open source’s popularity, however, makes it an easier target for attacks. That’s why it’s important to make sure you improve your security posture, which is not a trivial task. The Synopsys report also found that 85 percent of codebases had components more than four years old, and 60 percent had at least one known vulnerability. That should not be the case.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b="0" i="0" kern="1200">
              <a:solidFill>
                <a:schemeClr val="tx1"/>
              </a:solidFill>
              <a:effectLst/>
              <a:highlight>
                <a:srgbClr val="FFFFFF"/>
              </a:highlight>
              <a:latin typeface="Segoe UI Light" pitchFamily="34" charset="0"/>
              <a:ea typeface="+mn-ea"/>
              <a:cs typeface="+mn-cs"/>
            </a:endParaRPr>
          </a:p>
          <a:p>
            <a:pPr>
              <a:defRPr/>
            </a:pPr>
            <a:r>
              <a:rPr lang="en-US" sz="800" b="0" i="0" kern="1200">
                <a:solidFill>
                  <a:schemeClr val="tx1"/>
                </a:solidFill>
                <a:effectLst/>
                <a:highlight>
                  <a:srgbClr val="FFFFFF"/>
                </a:highlight>
                <a:latin typeface="Segoe UI Light"/>
                <a:cs typeface="Segoe UI Light"/>
              </a:rPr>
              <a:t>GitHub can play an instrumental role in helping you secure your open-source applications. Secure your software supply chain by tracking and patching all of your dependencies and setting alerts using </a:t>
            </a:r>
            <a:r>
              <a:rPr lang="en-US" sz="800" b="0" i="0" kern="1200" err="1">
                <a:solidFill>
                  <a:schemeClr val="tx1"/>
                </a:solidFill>
                <a:effectLst/>
                <a:highlight>
                  <a:srgbClr val="FFFFFF"/>
                </a:highlight>
                <a:latin typeface="Segoe UI Light"/>
                <a:cs typeface="Segoe UI Light"/>
              </a:rPr>
              <a:t>Dependabot</a:t>
            </a:r>
            <a:r>
              <a:rPr lang="en-US" sz="800" b="0" i="0" kern="1200">
                <a:solidFill>
                  <a:schemeClr val="tx1"/>
                </a:solidFill>
                <a:effectLst/>
                <a:highlight>
                  <a:srgbClr val="FFFFFF"/>
                </a:highlight>
                <a:latin typeface="Segoe UI Light"/>
                <a:cs typeface="Segoe UI Light"/>
              </a:rPr>
              <a:t> and Dependency Insights. GitHub can also help integrate security into your code-to-cloud workflows by scanning for thousands of vulnerabilities and protecting against leakage of secrets. You can perform code analysis using </a:t>
            </a:r>
            <a:r>
              <a:rPr lang="en-US" sz="800" b="0" i="0" kern="1200" err="1">
                <a:solidFill>
                  <a:schemeClr val="tx1"/>
                </a:solidFill>
                <a:effectLst/>
                <a:highlight>
                  <a:srgbClr val="FFFFFF"/>
                </a:highlight>
                <a:latin typeface="Segoe UI Light"/>
                <a:cs typeface="Segoe UI Light"/>
              </a:rPr>
              <a:t>Semmle</a:t>
            </a:r>
            <a:r>
              <a:rPr lang="en-US" sz="800" b="0" i="0" kern="1200">
                <a:solidFill>
                  <a:schemeClr val="tx1"/>
                </a:solidFill>
                <a:effectLst/>
                <a:highlight>
                  <a:srgbClr val="FFFFFF"/>
                </a:highlight>
                <a:latin typeface="Segoe UI Light"/>
                <a:cs typeface="Segoe UI Light"/>
              </a:rPr>
              <a:t> for static and dynamic code, and leverage GitHub token scanning to protect secrets. GitHub also provides extensive resources and community-powered queries to help facilitate your application development.</a:t>
            </a:r>
            <a:r>
              <a:rPr lang="en-US">
                <a:highlight>
                  <a:srgbClr val="FFFFFF"/>
                </a:highlight>
                <a:latin typeface="Segoe UI Light"/>
                <a:cs typeface="Segoe UI Light"/>
              </a:rPr>
              <a:t> </a:t>
            </a:r>
            <a:endParaRPr lang="en-US" sz="800" b="0" i="0" kern="1200">
              <a:solidFill>
                <a:schemeClr val="tx1"/>
              </a:solidFill>
              <a:effectLst/>
              <a:highlight>
                <a:srgbClr val="FFFFFF"/>
              </a:highlight>
              <a:latin typeface="Segoe UI Light" pitchFamily="34" charset="0"/>
              <a:cs typeface="Segoe UI Light"/>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b="0" i="0" kern="1200">
              <a:solidFill>
                <a:schemeClr val="tx1"/>
              </a:solidFill>
              <a:effectLst/>
              <a:highlight>
                <a:srgbClr val="FFFFFF"/>
              </a:highligh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0" i="0" kern="1200">
                <a:solidFill>
                  <a:schemeClr val="tx1"/>
                </a:solidFill>
                <a:effectLst/>
                <a:highlight>
                  <a:srgbClr val="FFFFFF"/>
                </a:highlight>
                <a:latin typeface="Segoe UI Light"/>
                <a:cs typeface="Segoe UI Light"/>
              </a:rPr>
              <a:t>GitHub offers multiple features to help you protect your open-source applications, and you can expect further investments in this space to help you develop your applications securely.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b="0" i="0" kern="1200">
              <a:solidFill>
                <a:schemeClr val="tx1"/>
              </a:solidFill>
              <a:effectLst/>
              <a:highlight>
                <a:srgbClr val="FFFFFF"/>
              </a:highlight>
              <a:latin typeface="Segoe UI Light" pitchFamily="34" charset="0"/>
              <a:ea typeface="+mn-ea"/>
              <a:cs typeface="+mn-cs"/>
            </a:endParaRPr>
          </a:p>
          <a:p>
            <a:r>
              <a:rPr lang="en-US">
                <a:solidFill>
                  <a:srgbClr val="222222"/>
                </a:solidFill>
                <a:highlight>
                  <a:srgbClr val="FFFFFF"/>
                </a:highlight>
                <a:latin typeface="Segoe UI Light"/>
                <a:cs typeface="Segoe UI Light"/>
              </a:rPr>
              <a:t>1 </a:t>
            </a:r>
            <a:r>
              <a:rPr lang="en-US">
                <a:highlight>
                  <a:srgbClr val="FFFFFF"/>
                </a:highlight>
              </a:rPr>
              <a:t>State of the </a:t>
            </a:r>
            <a:r>
              <a:rPr lang="en-US" err="1">
                <a:highlight>
                  <a:srgbClr val="FFFFFF"/>
                </a:highlight>
              </a:rPr>
              <a:t>Octoverse</a:t>
            </a:r>
            <a:r>
              <a:rPr lang="en-US">
                <a:highlight>
                  <a:srgbClr val="FFFFFF"/>
                </a:highlight>
              </a:rPr>
              <a:t> 2020</a:t>
            </a:r>
            <a:r>
              <a:rPr lang="en-US" b="0" i="0" kern="1200">
                <a:effectLst/>
                <a:highlight>
                  <a:srgbClr val="FFFFFF"/>
                </a:highlight>
              </a:rPr>
              <a:t> report</a:t>
            </a:r>
          </a:p>
          <a:p>
            <a:r>
              <a:rPr lang="en-US" b="0" i="0" kern="1200">
                <a:solidFill>
                  <a:srgbClr val="222222"/>
                </a:solidFill>
                <a:effectLst/>
                <a:highlight>
                  <a:srgbClr val="FFFFFF"/>
                </a:highlight>
              </a:rPr>
              <a:t>2 </a:t>
            </a:r>
            <a:r>
              <a:rPr lang="en-US" sz="800" b="0" i="0" kern="1200">
                <a:solidFill>
                  <a:schemeClr val="tx1"/>
                </a:solidFill>
                <a:effectLst/>
                <a:highlight>
                  <a:srgbClr val="FFFFFF"/>
                </a:highlight>
                <a:latin typeface="Segoe UI Light"/>
                <a:cs typeface="Segoe UI Light"/>
              </a:rPr>
              <a:t>Synopsys Open-Source Security report, 2019</a:t>
            </a:r>
            <a:endParaRPr lang="en-US">
              <a:solidFill>
                <a:srgbClr val="222222"/>
              </a:solidFill>
              <a:highlight>
                <a:srgbClr val="FFFFFF"/>
              </a:highlight>
            </a:endParaRPr>
          </a:p>
          <a:p>
            <a:pPr>
              <a:lnSpc>
                <a:spcPct val="107000"/>
              </a:lnSpc>
              <a:spcAft>
                <a:spcPts val="800"/>
              </a:spcAft>
            </a:pPr>
            <a:endParaRPr lang="en-US" sz="900">
              <a:solidFill>
                <a:srgbClr val="201F1E"/>
              </a:solidFill>
              <a:effectLst/>
              <a:latin typeface="Calibri" panose="020F0502020204030204" pitchFamily="34" charset="0"/>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3908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AFCAC83-D5CD-4568-8DAE-E321BAFAC18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3001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[Azure Security Benchmarks]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b="0" i="0" dirty="0">
                <a:solidFill>
                  <a:srgbClr val="171717"/>
                </a:solidFill>
                <a:effectLst/>
                <a:latin typeface="Segoe UI" panose="020B0502040204020203" pitchFamily="34" charset="0"/>
              </a:rPr>
              <a:t>Attackers are always looking for new way to compromise systems so aligning to the Azure Security Benchmarks helps keep landing zone resources configured securely by following the Azure security proven practices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our Customers usually have a requirement to align to a security control framework like NIST or CIS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b="0" i="0" dirty="0">
                <a:solidFill>
                  <a:srgbClr val="171717"/>
                </a:solidFill>
                <a:effectLst/>
                <a:latin typeface="Segoe UI" panose="020B0502040204020203" pitchFamily="34" charset="0"/>
              </a:rPr>
              <a:t>The Azure Security Benchmark (ASB) provides prescriptive practices and recommendations to help improve the security of workloads, data, and services on Azure</a:t>
            </a:r>
            <a:endParaRPr lang="en-US" sz="1200" b="0" i="0" dirty="0">
              <a:solidFill>
                <a:srgbClr val="171717"/>
              </a:solidFill>
              <a:effectLst/>
              <a:latin typeface="Segoe UI"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benchmarks, the mapping to NIST and CIS is already done for the customer</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There are two section to the Benchmarks</a:t>
            </a:r>
          </a:p>
          <a:p>
            <a:pPr marL="800100" marR="0" lvl="1" indent="-342900">
              <a:lnSpc>
                <a:spcPct val="107000"/>
              </a:lnSpc>
              <a:spcBef>
                <a:spcPts val="0"/>
              </a:spcBef>
              <a:spcAft>
                <a:spcPts val="0"/>
              </a:spcAft>
              <a:buFont typeface="Symbol" panose="05050102010706020507" pitchFamily="18" charset="2"/>
              <a:buChar char=""/>
            </a:pPr>
            <a:r>
              <a:rPr lang="en-US" sz="1800" b="0" i="0" dirty="0">
                <a:solidFill>
                  <a:srgbClr val="171717"/>
                </a:solidFill>
                <a:effectLst/>
                <a:latin typeface="Segoe UI" panose="020B0502040204020203" pitchFamily="34" charset="0"/>
              </a:rPr>
              <a:t>Platform Security controls: These recommendations are generally applicable across your Azure tenant and Azure services. Each recommendation identifies a list of stakeholders that are typically involved in planning, approval, or implementation of the benchmark.  Along with the specific recommendations for the control</a:t>
            </a:r>
          </a:p>
          <a:p>
            <a:pPr marL="800100" marR="0" lvl="1" indent="-342900">
              <a:lnSpc>
                <a:spcPct val="107000"/>
              </a:lnSpc>
              <a:spcBef>
                <a:spcPts val="0"/>
              </a:spcBef>
              <a:spcAft>
                <a:spcPts val="0"/>
              </a:spcAft>
              <a:buFont typeface="Symbol" panose="05050102010706020507" pitchFamily="18" charset="2"/>
              <a:buChar char=""/>
            </a:pPr>
            <a:r>
              <a:rPr lang="en-US" sz="1800" b="0" i="0" dirty="0">
                <a:solidFill>
                  <a:srgbClr val="171717"/>
                </a:solidFill>
                <a:effectLst/>
                <a:latin typeface="Segoe UI" panose="020B0502040204020203" pitchFamily="34" charset="0"/>
              </a:rPr>
              <a:t>Service baselines: These apply the controls to individual Azure services to provide recommendations on that service’s security configuration.</a:t>
            </a:r>
          </a:p>
        </p:txBody>
      </p:sp>
      <p:sp>
        <p:nvSpPr>
          <p:cNvPr id="4" name="Slide Number Placeholder 3"/>
          <p:cNvSpPr>
            <a:spLocks noGrp="1"/>
          </p:cNvSpPr>
          <p:nvPr>
            <p:ph type="sldNum" sz="quarter" idx="5"/>
          </p:nvPr>
        </p:nvSpPr>
        <p:spPr/>
        <p:txBody>
          <a:bodyPr/>
          <a:lstStyle/>
          <a:p>
            <a:fld id="{73BF32BB-CBB0-41F6-A7C9-768A3AC83208}" type="slidenum">
              <a:rPr lang="en-US" smtClean="0"/>
              <a:t>88</a:t>
            </a:fld>
            <a:endParaRPr lang="en-US"/>
          </a:p>
        </p:txBody>
      </p:sp>
    </p:spTree>
    <p:extLst>
      <p:ext uri="{BB962C8B-B14F-4D97-AF65-F5344CB8AC3E}">
        <p14:creationId xmlns:p14="http://schemas.microsoft.com/office/powerpoint/2010/main" val="31545664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78832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[Encryption and Key Management]</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All customers care about encryption</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It is one of the most important topics when moving workloads and data into Azure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Enterprise scale leverages the built-in native capabilities for encryption at rest and in transit</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And when you approach this section of the design, you need to understand these native capabilities to add additional layers of protection</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Given the current threat landscape its important to keep Secrets, Keys, and Certificates protected</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is the lens we use to talk about Key Vault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Some of the guidelines are scale limits and some are for the auditing controls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one of the key principles is to use Federated Key Vaults instead of shared key vaults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allows a key vault to be a boundary for securing a workload and also minimizes exposure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Along with protecting secrets keys and certificates you have to also protect the key vault for disaster recovery or in the event of a breach by making sure keys are backed up and available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go through these design considerations carefully and follow the prescriptive design recommendations when planning for encryption and key management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0685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44898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[Plan for Governance]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The most important part of planning for governance is the management group structure and where policies are applied</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allows a very consistent approach to maintaining a secure posture as well as a structured approach for RBAC assignments</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Take note that policies are d</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eployed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the highest level and leverage mostly built-in policies to simplify configuration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Exclusions will take place at lower levels and thoughtfully validated with Service enablement requirements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take note that the policies leverage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DeployIfNotExist</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Append to assure that setting are applied consistently no matter how a resource is created.  One example is Key Vault Soft Delete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a key vault is deployed into any subscription,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deployifnotexist</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press down the Soft Delete to ensure key deletion is intended and recoverable</a:t>
            </a:r>
          </a:p>
          <a:p>
            <a:pPr marL="342900" marR="0" lvl="0" indent="-342900">
              <a:lnSpc>
                <a:spcPct val="107000"/>
              </a:lnSpc>
              <a:spcBef>
                <a:spcPts val="0"/>
              </a:spcBef>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Also there are Policy Initiatives that are used for a more wholistic policy coverage of a particular service or to apply some service restriction </a:t>
            </a:r>
          </a:p>
          <a:p>
            <a:pPr marL="342900" marR="0" lvl="0" indent="-342900">
              <a:lnSpc>
                <a:spcPct val="107000"/>
              </a:lnSpc>
              <a:spcBef>
                <a:spcPts val="0"/>
              </a:spcBef>
              <a:spcAft>
                <a:spcPts val="800"/>
              </a:spcAft>
              <a:buFont typeface="Symbol" panose="05050102010706020507" pitchFamily="18" charset="2"/>
              <a:buChar char=""/>
            </a:pPr>
            <a:r>
              <a:rPr lang="en-GB" sz="1800" b="0" dirty="0">
                <a:effectLst/>
                <a:latin typeface="Calibri" panose="020F0502020204030204" pitchFamily="34" charset="0"/>
                <a:cs typeface="Times New Roman" panose="02020603050405020304" pitchFamily="18" charset="0"/>
              </a:rPr>
              <a:t>Some examples here are SQL and public endpoints.  </a:t>
            </a:r>
          </a:p>
          <a:p>
            <a:pPr marL="342900" marR="0" lvl="0" indent="-342900">
              <a:lnSpc>
                <a:spcPct val="107000"/>
              </a:lnSpc>
              <a:spcBef>
                <a:spcPts val="0"/>
              </a:spcBef>
              <a:spcAft>
                <a:spcPts val="800"/>
              </a:spcAft>
              <a:buFont typeface="Symbol" panose="05050102010706020507" pitchFamily="18" charset="2"/>
              <a:buChar char=""/>
            </a:pPr>
            <a:r>
              <a:rPr lang="en-GB" sz="1800" b="0" dirty="0">
                <a:effectLst/>
                <a:latin typeface="Calibri" panose="020F0502020204030204" pitchFamily="34" charset="0"/>
                <a:cs typeface="Times New Roman" panose="02020603050405020304" pitchFamily="18" charset="0"/>
              </a:rPr>
              <a:t>For SQL there is a policy initiative that enforces TDE, Security Alert Policies, Audit Settings and Vulnerability Assessment</a:t>
            </a:r>
          </a:p>
          <a:p>
            <a:pPr marL="342900" marR="0" lvl="0" indent="-342900">
              <a:lnSpc>
                <a:spcPct val="107000"/>
              </a:lnSpc>
              <a:spcBef>
                <a:spcPts val="0"/>
              </a:spcBef>
              <a:spcAft>
                <a:spcPts val="800"/>
              </a:spcAft>
              <a:buFont typeface="Symbol" panose="05050102010706020507" pitchFamily="18" charset="2"/>
              <a:buChar char=""/>
            </a:pPr>
            <a:r>
              <a:rPr lang="en-GB" sz="1800" b="0" dirty="0">
                <a:effectLst/>
                <a:latin typeface="Calibri" panose="020F0502020204030204" pitchFamily="34" charset="0"/>
                <a:cs typeface="Times New Roman" panose="02020603050405020304" pitchFamily="18" charset="0"/>
              </a:rPr>
              <a:t>For Public endpoints, there is an initiative to block public endpoint of PaaS services for </a:t>
            </a:r>
            <a:r>
              <a:rPr lang="en-GB" sz="1800" b="0" dirty="0" err="1">
                <a:effectLst/>
                <a:latin typeface="Calibri" panose="020F0502020204030204" pitchFamily="34" charset="0"/>
                <a:cs typeface="Times New Roman" panose="02020603050405020304" pitchFamily="18" charset="0"/>
              </a:rPr>
              <a:t>CosmosDB</a:t>
            </a:r>
            <a:r>
              <a:rPr lang="en-GB" sz="1800" b="0" dirty="0">
                <a:effectLst/>
                <a:latin typeface="Calibri" panose="020F0502020204030204" pitchFamily="34" charset="0"/>
                <a:cs typeface="Times New Roman" panose="02020603050405020304" pitchFamily="18" charset="0"/>
              </a:rPr>
              <a:t>, MySQL, AKS and several others</a:t>
            </a:r>
          </a:p>
          <a:p>
            <a:pPr marL="342900" marR="0" lvl="0" indent="-342900">
              <a:lnSpc>
                <a:spcPct val="107000"/>
              </a:lnSpc>
              <a:spcBef>
                <a:spcPts val="0"/>
              </a:spcBef>
              <a:spcAft>
                <a:spcPts val="800"/>
              </a:spcAft>
              <a:buFont typeface="Symbol" panose="05050102010706020507" pitchFamily="18" charset="2"/>
              <a:buChar char=""/>
            </a:pPr>
            <a:r>
              <a:rPr lang="en-GB" sz="1800" b="0" dirty="0">
                <a:effectLst/>
                <a:latin typeface="Calibri" panose="020F0502020204030204" pitchFamily="34" charset="0"/>
                <a:cs typeface="Times New Roman" panose="02020603050405020304" pitchFamily="18" charset="0"/>
              </a:rPr>
              <a:t>Governance is extremely important for enterprise scale and built natively into the design leveraging a Policy driven Governance model</a:t>
            </a:r>
            <a:endParaRPr lang="en-US" b="0"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9131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F63C36-D572-4B50-8526-BFC549F5A03C}" type="slidenum">
              <a:rPr lang="en-US" smtClean="0"/>
              <a:t>93</a:t>
            </a:fld>
            <a:endParaRPr lang="en-US"/>
          </a:p>
        </p:txBody>
      </p:sp>
    </p:spTree>
    <p:extLst>
      <p:ext uri="{BB962C8B-B14F-4D97-AF65-F5344CB8AC3E}">
        <p14:creationId xmlns:p14="http://schemas.microsoft.com/office/powerpoint/2010/main" val="19420331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[Auditing and Monitoring]</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There is a separate module for monitoring that covers it in detail but in this section we need to talk about the auditing aspects of Enterprise Scale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Is important that landing zones are audited often to ensure the governance and policies are doing their job.</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Its also important to be able to keep an eye out for feature changes</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One security audit I recently performed the customer did not have HTTPS enable for most of the storage accounts.</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is because this feature was added in later in its lifecycle but the customer was not evolving with the platform</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is the exact type of exposure modern attacks capitalize on the get a foothold in an organization so it important to audit the cloud estate.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To help with this Enterprise Scale turn on logging across all the subscription via policy</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additional auditing concerns, Azure Security Center can be leveraged to measure policy effectiveness with the Secure Score and in the Compliance Dashboard leveraging the Azure Security Benchmarks policy</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Right now this is something that has to be turned on after the Enterprise Scale deployment but will soon be on by default</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Calibri" panose="020F0502020204030204" pitchFamily="34" charset="0"/>
                <a:cs typeface="Times New Roman" panose="02020603050405020304" pitchFamily="18" charset="0"/>
              </a:rPr>
              <a:t>Make sure the visit the Enterprise Scale logging and monitoring module for more details about the Monitoring design</a:t>
            </a:r>
            <a:endParaRPr lang="en-US" b="0"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78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a:p>
            <a:pPr marL="228600" indent="-228600">
              <a:buAutoNum type="arabicPeriod"/>
            </a:pPr>
            <a:endParaRPr lang="en-GB"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61109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[Platform Security]</a:t>
            </a:r>
          </a:p>
          <a:p>
            <a:pPr marL="342900" marR="0" lvl="0" indent="-342900">
              <a:lnSpc>
                <a:spcPct val="107000"/>
              </a:lnSpc>
              <a:spcBef>
                <a:spcPts val="0"/>
              </a:spcBef>
              <a:spcAft>
                <a:spcPts val="0"/>
              </a:spcAft>
              <a:buFont typeface="Symbol" panose="05050102010706020507" pitchFamily="18" charset="2"/>
              <a:buChar char=""/>
            </a:pPr>
            <a:r>
              <a:rPr lang="en-US" sz="2800" b="0" i="0">
                <a:solidFill>
                  <a:srgbClr val="171717"/>
                </a:solidFill>
                <a:effectLst/>
                <a:latin typeface="Segoe UI" panose="020B0502040204020203" pitchFamily="34" charset="0"/>
              </a:rPr>
              <a:t>Alright we talked about leveraging the Service Enablement Framework to make sure that you are evaluating a service end-to-end to make sure its deployed securely</a:t>
            </a:r>
          </a:p>
          <a:p>
            <a:pPr marL="342900" marR="0" lvl="0" indent="-342900">
              <a:lnSpc>
                <a:spcPct val="107000"/>
              </a:lnSpc>
              <a:spcBef>
                <a:spcPts val="0"/>
              </a:spcBef>
              <a:spcAft>
                <a:spcPts val="0"/>
              </a:spcAft>
              <a:buFont typeface="Symbol" panose="05050102010706020507" pitchFamily="18" charset="2"/>
              <a:buChar char=""/>
            </a:pPr>
            <a:r>
              <a:rPr lang="en-US" sz="2800" b="0" i="0">
                <a:solidFill>
                  <a:srgbClr val="171717"/>
                </a:solidFill>
                <a:effectLst/>
                <a:latin typeface="Segoe UI" panose="020B0502040204020203" pitchFamily="34" charset="0"/>
              </a:rPr>
              <a:t>We also discussed using the Azure Security Benchmarks to help map to a security control framework like NIST or CIS</a:t>
            </a:r>
          </a:p>
          <a:p>
            <a:pPr marL="342900" marR="0" lvl="0" indent="-342900">
              <a:lnSpc>
                <a:spcPct val="107000"/>
              </a:lnSpc>
              <a:spcBef>
                <a:spcPts val="0"/>
              </a:spcBef>
              <a:spcAft>
                <a:spcPts val="0"/>
              </a:spcAft>
              <a:buFont typeface="Symbol" panose="05050102010706020507" pitchFamily="18" charset="2"/>
              <a:buChar char=""/>
            </a:pPr>
            <a:r>
              <a:rPr lang="en-US" sz="2800" b="0" i="0">
                <a:solidFill>
                  <a:srgbClr val="171717"/>
                </a:solidFill>
                <a:effectLst/>
                <a:latin typeface="Segoe UI" panose="020B0502040204020203" pitchFamily="34" charset="0"/>
              </a:rPr>
              <a:t>And that a key pillar for platform security is planning and auditing</a:t>
            </a:r>
          </a:p>
          <a:p>
            <a:pPr marL="342900" marR="0" lvl="0" indent="-342900">
              <a:lnSpc>
                <a:spcPct val="107000"/>
              </a:lnSpc>
              <a:spcBef>
                <a:spcPts val="0"/>
              </a:spcBef>
              <a:spcAft>
                <a:spcPts val="0"/>
              </a:spcAft>
              <a:buFont typeface="Symbol" panose="05050102010706020507" pitchFamily="18" charset="2"/>
              <a:buChar char=""/>
            </a:pPr>
            <a:r>
              <a:rPr lang="en-US" sz="2800" b="0" i="0">
                <a:solidFill>
                  <a:srgbClr val="171717"/>
                </a:solidFill>
                <a:effectLst/>
                <a:latin typeface="Segoe UI" panose="020B0502040204020203" pitchFamily="34" charset="0"/>
              </a:rPr>
              <a:t>Besides visibility, you have to be able to control the initial settings and changes as the Azure services evolve.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For this Azure Security Center standard is enabled by default and should be used to detect threats, keep an eye on vulnerabilities and missing patches on VM, understand how to further harden resources and the platform to make them more secure</a:t>
            </a:r>
          </a:p>
          <a:p>
            <a:pPr marL="342900" marR="0" lvl="0" indent="-342900">
              <a:lnSpc>
                <a:spcPct val="107000"/>
              </a:lnSpc>
              <a:spcBef>
                <a:spcPts val="0"/>
              </a:spcBef>
              <a:spcAft>
                <a:spcPts val="800"/>
              </a:spcAft>
              <a:buFont typeface="Symbol" panose="05050102010706020507" pitchFamily="18" charset="2"/>
              <a:buChar char=""/>
            </a:pPr>
            <a:r>
              <a:rPr lang="en-GB" sz="1800">
                <a:effectLst/>
                <a:latin typeface="Calibri" panose="020F0502020204030204" pitchFamily="34" charset="0"/>
                <a:ea typeface="Calibri" panose="020F0502020204030204" pitchFamily="34" charset="0"/>
                <a:cs typeface="Times New Roman" panose="02020603050405020304" pitchFamily="18" charset="0"/>
              </a:rPr>
              <a:t>This section of enterprise scale has recommendations for carefully planning for High Availability and Disaster Recovery</a:t>
            </a:r>
          </a:p>
          <a:p>
            <a:pPr marL="342900" marR="0" lvl="0" indent="-342900">
              <a:lnSpc>
                <a:spcPct val="107000"/>
              </a:lnSpc>
              <a:spcBef>
                <a:spcPts val="0"/>
              </a:spcBef>
              <a:spcAft>
                <a:spcPts val="800"/>
              </a:spcAft>
              <a:buFont typeface="Symbol" panose="05050102010706020507" pitchFamily="18" charset="2"/>
              <a:buChar char=""/>
            </a:pPr>
            <a:r>
              <a:rPr lang="en-GB" sz="1800">
                <a:effectLst/>
                <a:latin typeface="Calibri" panose="020F0502020204030204" pitchFamily="34" charset="0"/>
                <a:ea typeface="Calibri" panose="020F0502020204030204" pitchFamily="34" charset="0"/>
                <a:cs typeface="Times New Roman" panose="02020603050405020304" pitchFamily="18" charset="0"/>
              </a:rPr>
              <a:t>Use the composite SLA calculator to understand the wholistic impact of a failure in a single or multiple components of a landing zone</a:t>
            </a:r>
          </a:p>
          <a:p>
            <a:pPr marL="342900" marR="0" lvl="0" indent="-342900">
              <a:lnSpc>
                <a:spcPct val="107000"/>
              </a:lnSpc>
              <a:spcBef>
                <a:spcPts val="0"/>
              </a:spcBef>
              <a:spcAft>
                <a:spcPts val="800"/>
              </a:spcAft>
              <a:buFont typeface="Symbol" panose="05050102010706020507" pitchFamily="18" charset="2"/>
              <a:buChar char=""/>
            </a:pPr>
            <a:r>
              <a:rPr lang="en-GB" sz="1800">
                <a:effectLst/>
                <a:latin typeface="Calibri" panose="020F0502020204030204" pitchFamily="34" charset="0"/>
                <a:ea typeface="Calibri" panose="020F0502020204030204" pitchFamily="34" charset="0"/>
                <a:cs typeface="Times New Roman" panose="02020603050405020304" pitchFamily="18" charset="0"/>
              </a:rPr>
              <a:t>The last thing we have to mention is that there is a Shared Responsibility and know that there is a responsibility for both Microsoft and the Customer to make sure there Azure estate is deployed security </a:t>
            </a:r>
          </a:p>
          <a:p>
            <a:pPr marL="342900" marR="0" lvl="0" indent="-342900">
              <a:lnSpc>
                <a:spcPct val="107000"/>
              </a:lnSpc>
              <a:spcBef>
                <a:spcPts val="0"/>
              </a:spcBef>
              <a:spcAft>
                <a:spcPts val="800"/>
              </a:spcAft>
              <a:buFont typeface="Symbol" panose="05050102010706020507" pitchFamily="18" charset="2"/>
              <a:buChar char=""/>
            </a:pPr>
            <a:r>
              <a:rPr lang="en-GB" sz="1800">
                <a:effectLst/>
                <a:latin typeface="Calibri" panose="020F0502020204030204" pitchFamily="34" charset="0"/>
                <a:ea typeface="Calibri" panose="020F0502020204030204" pitchFamily="34" charset="0"/>
                <a:cs typeface="Times New Roman" panose="02020603050405020304" pitchFamily="18" charset="0"/>
              </a:rPr>
              <a:t>Enterprise Scale leverages a Secure by design approach but we still need to work closely helping customers make the best security decisions.  Take responsibility for this and they will love you.</a:t>
            </a:r>
          </a:p>
          <a:p>
            <a:pPr marL="342900" marR="0" lvl="0" indent="-342900">
              <a:lnSpc>
                <a:spcPct val="107000"/>
              </a:lnSpc>
              <a:spcBef>
                <a:spcPts val="0"/>
              </a:spcBef>
              <a:spcAft>
                <a:spcPts val="800"/>
              </a:spcAft>
              <a:buFont typeface="Symbol" panose="05050102010706020507" pitchFamily="18" charset="2"/>
              <a:buChar char=""/>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5811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151317-B2DA-4D23-8683-6006C6651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93934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KEY POINTS: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09314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0"/>
        <p:cNvGrpSpPr/>
        <p:nvPr/>
      </p:nvGrpSpPr>
      <p:grpSpPr>
        <a:xfrm>
          <a:off x="0" y="0"/>
          <a:ext cx="0" cy="0"/>
          <a:chOff x="0" y="0"/>
          <a:chExt cx="0" cy="0"/>
        </a:xfrm>
      </p:grpSpPr>
      <p:sp>
        <p:nvSpPr>
          <p:cNvPr id="3311" name="Google Shape;3311;g8a17b0c4f5_12_3978:notes"/>
          <p:cNvSpPr>
            <a:spLocks noGrp="1" noRot="1" noChangeAspect="1"/>
          </p:cNvSpPr>
          <p:nvPr>
            <p:ph type="sldImg" idx="2"/>
          </p:nvPr>
        </p:nvSpPr>
        <p:spPr>
          <a:xfrm>
            <a:off x="-17032288" y="4603750"/>
            <a:ext cx="40922576" cy="230203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2" name="Google Shape;3312;g8a17b0c4f5_12_3978:notes"/>
          <p:cNvSpPr txBox="1">
            <a:spLocks noGrp="1"/>
          </p:cNvSpPr>
          <p:nvPr>
            <p:ph type="body" idx="1"/>
          </p:nvPr>
        </p:nvSpPr>
        <p:spPr>
          <a:xfrm>
            <a:off x="685800" y="29158491"/>
            <a:ext cx="5486400" cy="2762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solidFill>
                <a:schemeClr val="dk1"/>
              </a:solidFill>
            </a:endParaRPr>
          </a:p>
        </p:txBody>
      </p:sp>
    </p:spTree>
    <p:extLst>
      <p:ext uri="{BB962C8B-B14F-4D97-AF65-F5344CB8AC3E}">
        <p14:creationId xmlns:p14="http://schemas.microsoft.com/office/powerpoint/2010/main" val="9316555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Highlight</a:t>
            </a:r>
          </a:p>
          <a:p>
            <a:pPr lvl="1"/>
            <a:r>
              <a:rPr lang="en-US"/>
              <a:t>GitHub for SCM</a:t>
            </a:r>
          </a:p>
          <a:p>
            <a:pPr lvl="1"/>
            <a:r>
              <a:rPr lang="en-US"/>
              <a:t>Azure Container Scan</a:t>
            </a:r>
          </a:p>
          <a:p>
            <a:pPr lvl="1"/>
            <a:r>
              <a:rPr lang="en-US"/>
              <a:t>ARM template– validate whether this is the right one</a:t>
            </a:r>
          </a:p>
          <a:p>
            <a:pPr lvl="1"/>
            <a:r>
              <a:rPr lang="en-US"/>
              <a:t>Azure Policy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
                <a:srgbClr val="000000"/>
              </a:buClr>
              <a:buSzTx/>
              <a:buFont typeface="Arial"/>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86CE63F-9E7F-4C04-9D0D-FCA25A8E9E86}" type="datetime8">
              <a:rPr kumimoji="0" lang="en-US"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9/8/2023 5:07 PM</a:t>
            </a:fld>
            <a:endParaRPr kumimoji="0" lang="en-US"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Slide Number Placeholder 6"/>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B4008EB6-D09E-4580-8CD6-DDB14511944F}" type="slidenum">
              <a:rPr kumimoji="0" lang="en-US" sz="1400" b="0" i="0" u="none" strike="noStrike" kern="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lang="en-US"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5949501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Actions Marketplace count was verified on 1/7/2022</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92762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Decrease time between Terraform support and service releases</a:t>
            </a:r>
          </a:p>
          <a:p>
            <a:r>
              <a:rPr lang="en-US"/>
              <a:t>Modules</a:t>
            </a:r>
          </a:p>
          <a:p>
            <a:r>
              <a:rPr lang="en-US"/>
              <a:t>Getting started</a:t>
            </a:r>
          </a:p>
          <a:p>
            <a:r>
              <a:rPr lang="en-US"/>
              <a:t>Ecosystem integrations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9/8/2023 5:07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1112616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Great Azure plays well with VSTS but I already or wants to use OSS tooling. That is just fine. We have great integrations with top OSS tooling.</a:t>
            </a:r>
          </a:p>
          <a:p>
            <a:r>
              <a:rPr lang="en-US"/>
              <a:t>Tooling enables and allows customers to progress from mutable as well as immutable</a:t>
            </a:r>
          </a:p>
          <a:p>
            <a:r>
              <a:rPr lang="en-US"/>
              <a:t>Allows customers to work with infra that they are comfortable with be it Virtual Machines, containers, functions …</a:t>
            </a:r>
          </a:p>
          <a:p>
            <a:endParaRPr lang="en-US"/>
          </a:p>
          <a:p>
            <a:r>
              <a:rPr lang="en-US"/>
              <a:t>Deliver continuous innovation faster and more reliably with DevOps and Microsoft Azure.</a:t>
            </a:r>
          </a:p>
          <a:p>
            <a:pPr marL="285750" indent="-285750">
              <a:buFont typeface="+mj-lt"/>
              <a:buAutoNum type="arabicPeriod"/>
            </a:pPr>
            <a:r>
              <a:rPr lang="en-US" b="1"/>
              <a:t>Azure DevOps </a:t>
            </a:r>
            <a:r>
              <a:rPr lang="en-US"/>
              <a:t>provides a fully integrated set of enterprise DevOps services covering the entire DevOps lifecycle. You can use all the Azure DevOps services, or choose just what you need to complement your existing workflows. Azure DevOps is comprised of:</a:t>
            </a:r>
          </a:p>
          <a:p>
            <a:pPr marL="742950" lvl="1" indent="-285750">
              <a:buFont typeface="+mj-lt"/>
              <a:buAutoNum type="arabicPeriod"/>
            </a:pPr>
            <a:r>
              <a:rPr lang="en-US" b="1"/>
              <a:t>Azure Boards </a:t>
            </a:r>
            <a:r>
              <a:rPr lang="en-US"/>
              <a:t>allows you to track work with configurable Kanban boards, interactive backlogs, and powerful planning tools. Combined with the Azure DevOps suite of services, </a:t>
            </a:r>
            <a:r>
              <a:rPr lang="en-US" u="sng"/>
              <a:t>it provides traceability through the entire pipeline</a:t>
            </a:r>
            <a:r>
              <a:rPr lang="en-US"/>
              <a:t>, from work item tracking, to code commit, builds and right through deployments.</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lang="en-US" b="1"/>
              <a:t>Azure Repos </a:t>
            </a:r>
            <a:r>
              <a:rPr lang="en-US" b="0"/>
              <a:t>provide flexible and powerful Git hosting with effective code reviews, start free and scale to unlimited git repositories for all your ideas.</a:t>
            </a:r>
            <a:endParaRPr lang="en-US" b="1"/>
          </a:p>
          <a:p>
            <a:pPr marL="742950" lvl="1" indent="-285750">
              <a:buFont typeface="+mj-lt"/>
              <a:buAutoNum type="arabicPeriod"/>
            </a:pPr>
            <a:r>
              <a:rPr lang="en-US" b="1"/>
              <a:t>Azure Pipelines</a:t>
            </a:r>
            <a:r>
              <a:rPr lang="en-US" b="0"/>
              <a:t> allows you to build, test and deploy in any language, to any cloud – or on-premises. Run builds and tests in parallel on Linux, macOS, or Windows, and deploy containers to individual hosts or Kubernetes</a:t>
            </a:r>
          </a:p>
          <a:p>
            <a:pPr marL="742950" lvl="1" indent="-285750">
              <a:buFont typeface="+mj-lt"/>
              <a:buAutoNum type="arabicPeriod"/>
            </a:pPr>
            <a:r>
              <a:rPr lang="en-US" b="1"/>
              <a:t>Azure Test Plans</a:t>
            </a:r>
            <a:r>
              <a:rPr lang="en-US" b="0"/>
              <a:t> enables you to improve your overall code quality with manual and exploratory testing tools for your apps.</a:t>
            </a:r>
          </a:p>
          <a:p>
            <a:pPr marL="742950" lvl="1" indent="-285750">
              <a:buFont typeface="+mj-lt"/>
              <a:buAutoNum type="arabicPeriod"/>
            </a:pPr>
            <a:r>
              <a:rPr lang="en-US" b="1"/>
              <a:t>Azure Artifacts</a:t>
            </a:r>
            <a:r>
              <a:rPr lang="en-US" b="0"/>
              <a:t> allows you to share Maven, </a:t>
            </a:r>
            <a:r>
              <a:rPr lang="en-US" b="0" err="1"/>
              <a:t>npm</a:t>
            </a:r>
            <a:r>
              <a:rPr lang="en-US" b="0"/>
              <a:t>, and NuGet packages from public and private sources with your entire team. Integrate package sharing into your CI/CD pipelines in a way that's simple and scalable.</a:t>
            </a:r>
            <a:endParaRPr lang="en-US" b="1"/>
          </a:p>
          <a:p>
            <a:pPr marL="285750" indent="-285750">
              <a:buFont typeface="+mj-lt"/>
              <a:buAutoNum type="arabicPeriod"/>
            </a:pPr>
            <a:r>
              <a:rPr lang="en-US"/>
              <a:t>You can also use </a:t>
            </a:r>
            <a:r>
              <a:rPr lang="en-US" b="1"/>
              <a:t>GitHub Enterprise</a:t>
            </a:r>
            <a:r>
              <a:rPr lang="en-US" b="0"/>
              <a:t> or </a:t>
            </a:r>
            <a:r>
              <a:rPr lang="en-US" b="1"/>
              <a:t>GitHub Business cloud</a:t>
            </a:r>
            <a:r>
              <a:rPr lang="en-US" b="0"/>
              <a:t> for the management of source code, with direct integration into </a:t>
            </a:r>
            <a:r>
              <a:rPr lang="en-US" b="1"/>
              <a:t>Azure Pipelines</a:t>
            </a:r>
            <a:r>
              <a:rPr lang="en-US" b="0"/>
              <a:t> to provide an end-to-end solution that leverages the power and familiarity of </a:t>
            </a:r>
            <a:r>
              <a:rPr lang="en-US" b="1"/>
              <a:t>GitHub</a:t>
            </a:r>
            <a:r>
              <a:rPr lang="en-US" b="0"/>
              <a:t>, the largest open source community in the world. GitHub is also an open platform supporting a large ecosystem of integrations beyond Azure, that are easily available from the GitHub marketplace.</a:t>
            </a:r>
            <a:endParaRPr lang="en-US"/>
          </a:p>
          <a:p>
            <a:pPr marL="285750" indent="-285750">
              <a:buFont typeface="+mj-lt"/>
              <a:buAutoNum type="arabicPeriod"/>
            </a:pPr>
            <a:r>
              <a:rPr lang="en-US"/>
              <a:t>Azure is </a:t>
            </a:r>
            <a:r>
              <a:rPr lang="en-US" b="1" u="sng"/>
              <a:t>open</a:t>
            </a:r>
            <a:r>
              <a:rPr lang="en-US" b="1"/>
              <a:t> </a:t>
            </a:r>
            <a:r>
              <a:rPr lang="en-US"/>
              <a:t>– so If you've already made tooling choices such as Jenkins, Terraform, Ansible or Chef, we provide clear guidance and documentation to help you get started on Azure, fast.</a:t>
            </a:r>
          </a:p>
          <a:p>
            <a:pPr marL="742950" lvl="1" indent="-285750">
              <a:buFont typeface="+mj-lt"/>
              <a:buAutoNum type="arabicPeriod"/>
            </a:pPr>
            <a:r>
              <a:rPr lang="en-US"/>
              <a:t>If you’ve made choices in some areas, but have gaps in others, you can take advantage of Azure Pipelines to orchestrate and supplement your end-to-end DevOps toolchain.</a:t>
            </a:r>
          </a:p>
          <a:p>
            <a:pPr marL="285750" indent="-285750">
              <a:buFont typeface="+mj-lt"/>
              <a:buAutoNum type="arabicPeriod"/>
            </a:pPr>
            <a:r>
              <a:rPr lang="en-US"/>
              <a:t>Regardless of your toolchain choice, take advantage of the </a:t>
            </a:r>
            <a:r>
              <a:rPr lang="en-US" b="1" u="sng"/>
              <a:t>reliable</a:t>
            </a:r>
            <a:r>
              <a:rPr lang="en-US" b="1"/>
              <a:t> </a:t>
            </a:r>
            <a:r>
              <a:rPr lang="en-US"/>
              <a:t>and integrated security, monitoring &amp; management capabilities of the Azure platform such as Azure Policy, Azure Monitor and Application Insights – spend less time fighting fires and more time meeting business requirements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9/8/2023 5:07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17230969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not an MS product – should we care?</a:t>
            </a:r>
          </a:p>
          <a:p>
            <a:r>
              <a:rPr lang="en-AU" dirty="0"/>
              <a:t>-Support customer choice</a:t>
            </a:r>
          </a:p>
          <a:p>
            <a:r>
              <a:rPr lang="en-AU" dirty="0"/>
              <a:t>-Accelerate cloud adoption</a:t>
            </a:r>
          </a:p>
          <a:p>
            <a:endParaRPr lang="en-AU" dirty="0"/>
          </a:p>
          <a:p>
            <a:r>
              <a:rPr lang="en-AU" dirty="0"/>
              <a:t>ARM Resource Provider can use Terraform Providers for Datadog, </a:t>
            </a:r>
            <a:r>
              <a:rPr lang="en-AU" dirty="0" err="1"/>
              <a:t>CLoudFlare</a:t>
            </a:r>
            <a:r>
              <a:rPr lang="en-AU" dirty="0"/>
              <a:t>, Kubernetes</a:t>
            </a:r>
          </a:p>
          <a:p>
            <a:endParaRPr lang="en-AU"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9/8/2023 5:07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29518538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[Auditing and Monitoring]</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There is a separate module for monitoring that covers it in detail but in this section we need to talk about the auditing aspects of Enterprise Scale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Is important that landing zones are audited often to ensure the governance and policies are doing their job.</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Its also important to be able to keep an eye out for feature changes</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One security audit I recently performed the customer did not have HTTPS enable for most of the storage accounts.</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is because this feature was added in later in its lifecycle but the customer was not evolving with the platform</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This is the exact type of exposure modern attacks capitalize on the get a foothold in an organization so it important to audit the cloud estate.</a:t>
            </a:r>
          </a:p>
          <a:p>
            <a:pPr marL="342900" marR="0" lvl="0" indent="-342900">
              <a:lnSpc>
                <a:spcPct val="107000"/>
              </a:lnSpc>
              <a:spcBef>
                <a:spcPts val="0"/>
              </a:spcBef>
              <a:spcAft>
                <a:spcPts val="0"/>
              </a:spcAft>
              <a:buFont typeface="Symbol" panose="05050102010706020507" pitchFamily="18" charset="2"/>
              <a:buChar char=""/>
            </a:pPr>
            <a:r>
              <a:rPr lang="en-US" sz="2800" b="0" i="0" dirty="0">
                <a:solidFill>
                  <a:srgbClr val="171717"/>
                </a:solidFill>
                <a:effectLst/>
                <a:latin typeface="Segoe UI" panose="020B0502040204020203" pitchFamily="34" charset="0"/>
              </a:rPr>
              <a:t>To help with this Enterprise Scale turn on logging across all the subscription via policy</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For additional auditing concerns, Azure Security Center can be leveraged to measure policy effectiveness with the Secure Score and in the Compliance Dashboard leveraging the Azure Security Benchmarks policy</a:t>
            </a:r>
          </a:p>
          <a:p>
            <a:pPr marL="342900" marR="0" lvl="0" indent="-342900">
              <a:lnSpc>
                <a:spcPct val="107000"/>
              </a:lnSpc>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Right now this is something that has to be turned on after the Enterprise Scale deployment but will soon be on by default</a:t>
            </a:r>
          </a:p>
          <a:p>
            <a:pPr marL="342900" marR="0" lvl="0" indent="-342900">
              <a:lnSpc>
                <a:spcPct val="107000"/>
              </a:lnSpc>
              <a:spcBef>
                <a:spcPts val="0"/>
              </a:spcBef>
              <a:spcAft>
                <a:spcPts val="0"/>
              </a:spcAft>
              <a:buFont typeface="Symbol" panose="05050102010706020507" pitchFamily="18" charset="2"/>
              <a:buChar char=""/>
            </a:pPr>
            <a:r>
              <a:rPr lang="en-GB" sz="1800" b="0" dirty="0">
                <a:effectLst/>
                <a:latin typeface="Calibri" panose="020F0502020204030204" pitchFamily="34" charset="0"/>
                <a:cs typeface="Times New Roman" panose="02020603050405020304" pitchFamily="18" charset="0"/>
              </a:rPr>
              <a:t>Make sure the visit the Enterprise Scale logging and monitoring module for more details about the Monitoring design</a:t>
            </a:r>
            <a:endParaRPr lang="en-US" b="0"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561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1.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1.jpe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5.xml"/><Relationship Id="rId1" Type="http://schemas.openxmlformats.org/officeDocument/2006/relationships/tags" Target="../tags/tag9.xml"/><Relationship Id="rId4" Type="http://schemas.openxmlformats.org/officeDocument/2006/relationships/image" Target="../media/image7.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5.xml"/><Relationship Id="rId1" Type="http://schemas.openxmlformats.org/officeDocument/2006/relationships/tags" Target="../tags/tag10.xml"/><Relationship Id="rId4" Type="http://schemas.openxmlformats.org/officeDocument/2006/relationships/image" Target="../media/image7.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13.xml"/><Relationship Id="rId4"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tif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tif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34.jpe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 Id="rId4" Type="http://schemas.openxmlformats.org/officeDocument/2006/relationships/image" Target="../media/image38.jpe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7.emf"/></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tiff"/><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7.emf"/></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1.xml"/><Relationship Id="rId4" Type="http://schemas.openxmlformats.org/officeDocument/2006/relationships/image" Target="../media/image34.jpe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8.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1.xml"/><Relationship Id="rId4" Type="http://schemas.openxmlformats.org/officeDocument/2006/relationships/image" Target="../media/image54.sv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71.jpeg"/><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5.xml"/><Relationship Id="rId4" Type="http://schemas.openxmlformats.org/officeDocument/2006/relationships/image" Target="../media/image74.jpe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Master" Target="../slideMasters/slideMaster1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5.xml"/><Relationship Id="rId4" Type="http://schemas.openxmlformats.org/officeDocument/2006/relationships/image" Target="../media/image85.jpeg"/></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Master" Target="../slideMasters/slideMaster16.xml"/><Relationship Id="rId4" Type="http://schemas.openxmlformats.org/officeDocument/2006/relationships/image" Target="../media/image96.jpe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Master" Target="../slideMasters/slideMaster1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16.xml"/><Relationship Id="rId4" Type="http://schemas.openxmlformats.org/officeDocument/2006/relationships/image" Target="../media/image107.jpeg"/></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31.emf"/><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16.xml"/><Relationship Id="rId4" Type="http://schemas.openxmlformats.org/officeDocument/2006/relationships/image" Target="../media/image96.jpeg"/></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Master" Target="../slideMasters/slideMaster1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11.jpeg"/><Relationship Id="rId1" Type="http://schemas.openxmlformats.org/officeDocument/2006/relationships/slideMaster" Target="../slideMasters/slideMaster16.xml"/><Relationship Id="rId4" Type="http://schemas.openxmlformats.org/officeDocument/2006/relationships/image" Target="../media/image107.jpeg"/></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emf"/><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31.emf"/><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1.emf"/><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emf"/><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1.emf"/><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emf"/><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31.emf"/><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31.emf"/><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31.emf"/><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Master" Target="../slideMasters/slideMaster17.xml"/><Relationship Id="rId4" Type="http://schemas.openxmlformats.org/officeDocument/2006/relationships/image" Target="../media/image96.jpe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Master" Target="../slideMasters/slideMaster1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14.jpeg"/><Relationship Id="rId1" Type="http://schemas.openxmlformats.org/officeDocument/2006/relationships/slideMaster" Target="../slideMasters/slideMaster17.xml"/><Relationship Id="rId4" Type="http://schemas.openxmlformats.org/officeDocument/2006/relationships/image" Target="../media/image107.jpeg"/></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Master" Target="../slideMasters/slideMaster17.xml"/><Relationship Id="rId6" Type="http://schemas.openxmlformats.org/officeDocument/2006/relationships/image" Target="../media/image118.png"/><Relationship Id="rId5" Type="http://schemas.openxmlformats.org/officeDocument/2006/relationships/image" Target="../media/image7.emf"/><Relationship Id="rId4" Type="http://schemas.openxmlformats.org/officeDocument/2006/relationships/image" Target="../media/image117.sv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3.emf"/><Relationship Id="rId1" Type="http://schemas.openxmlformats.org/officeDocument/2006/relationships/slideMaster" Target="../slideMasters/slideMaster17.xml"/><Relationship Id="rId4" Type="http://schemas.openxmlformats.org/officeDocument/2006/relationships/image" Target="../media/image120.sv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21.jpeg"/><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23.jpe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24.jpeg"/><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25.jpeg"/><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26.jpeg"/><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27.jpeg"/><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28.jpeg"/><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29.jpeg"/><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31.jpeg"/><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32.jpeg"/><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33.jpeg"/><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34.jpeg"/><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8.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8.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8.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8.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Master" Target="../slideMasters/slideMaster18.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Master" Target="../slideMasters/slideMaster18.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Master" Target="../slideMasters/slideMaster18.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Master" Target="../slideMasters/slideMaster18.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Master" Target="../slideMasters/slideMaster18.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Master" Target="../slideMasters/slideMaster18.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8.xml"/><Relationship Id="rId4" Type="http://schemas.openxmlformats.org/officeDocument/2006/relationships/image" Target="../media/image141.jpe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8.xml"/><Relationship Id="rId5" Type="http://schemas.openxmlformats.org/officeDocument/2006/relationships/image" Target="../media/image142.jpeg"/><Relationship Id="rId4" Type="http://schemas.openxmlformats.org/officeDocument/2006/relationships/image" Target="../media/image141.jpe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Master" Target="../slideMasters/slideMaster18.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Master" Target="../slideMasters/slideMaster18.xml"/><Relationship Id="rId4" Type="http://schemas.openxmlformats.org/officeDocument/2006/relationships/image" Target="../media/image147.jpeg"/></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Master" Target="../slideMasters/slideMaster18.xml"/><Relationship Id="rId5" Type="http://schemas.openxmlformats.org/officeDocument/2006/relationships/image" Target="../media/image151.jpeg"/><Relationship Id="rId4" Type="http://schemas.openxmlformats.org/officeDocument/2006/relationships/image" Target="../media/image150.jpeg"/></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8.xml"/><Relationship Id="rId6" Type="http://schemas.openxmlformats.org/officeDocument/2006/relationships/image" Target="../media/image152.jpeg"/><Relationship Id="rId5" Type="http://schemas.openxmlformats.org/officeDocument/2006/relationships/image" Target="../media/image142.jpeg"/><Relationship Id="rId4" Type="http://schemas.openxmlformats.org/officeDocument/2006/relationships/image" Target="../media/image141.jpeg"/></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8.xml"/><Relationship Id="rId4" Type="http://schemas.openxmlformats.org/officeDocument/2006/relationships/image" Target="../media/image141.jpeg"/></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8.xml"/><Relationship Id="rId5" Type="http://schemas.openxmlformats.org/officeDocument/2006/relationships/image" Target="../media/image142.jpeg"/><Relationship Id="rId4" Type="http://schemas.openxmlformats.org/officeDocument/2006/relationships/image" Target="../media/image141.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8.xml"/><Relationship Id="rId6" Type="http://schemas.openxmlformats.org/officeDocument/2006/relationships/image" Target="../media/image152.jpeg"/><Relationship Id="rId5" Type="http://schemas.openxmlformats.org/officeDocument/2006/relationships/image" Target="../media/image142.jpeg"/><Relationship Id="rId4" Type="http://schemas.openxmlformats.org/officeDocument/2006/relationships/image" Target="../media/image141.jpeg"/></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23.emf"/><Relationship Id="rId1" Type="http://schemas.openxmlformats.org/officeDocument/2006/relationships/slideMaster" Target="../slideMasters/slideMaster19.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23.emf"/><Relationship Id="rId1" Type="http://schemas.openxmlformats.org/officeDocument/2006/relationships/slideMaster" Target="../slideMasters/slideMaster19.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9.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9.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9.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9.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Master" Target="../slideMasters/slideMaster19.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Master" Target="../slideMasters/slideMaster19.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Master" Target="../slideMasters/slideMaster19.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Master" Target="../slideMasters/slideMaster19.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Master" Target="../slideMasters/slideMaster19.xml"/></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9.xml"/><Relationship Id="rId4" Type="http://schemas.openxmlformats.org/officeDocument/2006/relationships/image" Target="../media/image14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7.emf"/></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9.xml"/><Relationship Id="rId5" Type="http://schemas.openxmlformats.org/officeDocument/2006/relationships/image" Target="../media/image142.jpeg"/><Relationship Id="rId4" Type="http://schemas.openxmlformats.org/officeDocument/2006/relationships/image" Target="../media/image141.jpeg"/></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Master" Target="../slideMasters/slideMaster19.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Master" Target="../slideMasters/slideMaster19.xml"/><Relationship Id="rId4" Type="http://schemas.openxmlformats.org/officeDocument/2006/relationships/image" Target="../media/image147.jpeg"/></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Master" Target="../slideMasters/slideMaster19.xml"/><Relationship Id="rId5" Type="http://schemas.openxmlformats.org/officeDocument/2006/relationships/image" Target="../media/image151.jpeg"/><Relationship Id="rId4" Type="http://schemas.openxmlformats.org/officeDocument/2006/relationships/image" Target="../media/image150.jpeg"/></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9.xml"/><Relationship Id="rId6" Type="http://schemas.openxmlformats.org/officeDocument/2006/relationships/image" Target="../media/image152.jpeg"/><Relationship Id="rId5" Type="http://schemas.openxmlformats.org/officeDocument/2006/relationships/image" Target="../media/image142.jpeg"/><Relationship Id="rId4" Type="http://schemas.openxmlformats.org/officeDocument/2006/relationships/image" Target="../media/image141.jpeg"/></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9.xml"/><Relationship Id="rId4" Type="http://schemas.openxmlformats.org/officeDocument/2006/relationships/image" Target="../media/image141.jpeg"/></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9.xml"/><Relationship Id="rId5" Type="http://schemas.openxmlformats.org/officeDocument/2006/relationships/image" Target="../media/image142.jpeg"/><Relationship Id="rId4" Type="http://schemas.openxmlformats.org/officeDocument/2006/relationships/image" Target="../media/image141.jpeg"/></Relationships>
</file>

<file path=ppt/slideLayouts/_rels/slideLayout60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21.jpeg"/><Relationship Id="rId1" Type="http://schemas.openxmlformats.org/officeDocument/2006/relationships/slideMaster" Target="../slideMasters/slideMaster19.xml"/><Relationship Id="rId6" Type="http://schemas.openxmlformats.org/officeDocument/2006/relationships/image" Target="../media/image152.jpeg"/><Relationship Id="rId5" Type="http://schemas.openxmlformats.org/officeDocument/2006/relationships/image" Target="../media/image142.jpeg"/><Relationship Id="rId4" Type="http://schemas.openxmlformats.org/officeDocument/2006/relationships/image" Target="../media/image141.jpe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0.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20.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0.xml"/></Relationships>
</file>

<file path=ppt/slideLayouts/_rels/slideLayout6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Master" Target="../slideMasters/slideMaster20.xml"/></Relationships>
</file>

<file path=ppt/slideLayouts/_rels/slideLayout6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Master" Target="../slideMasters/slideMaster20.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Master" Target="../slideMasters/slideMaster2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20.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Master" Target="../slideMasters/slideMaster21.xml"/></Relationships>
</file>

<file path=ppt/slideLayouts/_rels/slideLayout64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Master" Target="../slideMasters/slideMaster21.xml"/></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g"/><Relationship Id="rId1" Type="http://schemas.openxmlformats.org/officeDocument/2006/relationships/slideMaster" Target="../slideMasters/slideMaster21.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1.xml"/><Relationship Id="rId1" Type="http://schemas.openxmlformats.org/officeDocument/2006/relationships/tags" Target="../tags/tag15.xml"/><Relationship Id="rId4" Type="http://schemas.openxmlformats.org/officeDocument/2006/relationships/image" Target="../media/image158.emf"/></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23.emf"/><Relationship Id="rId1" Type="http://schemas.openxmlformats.org/officeDocument/2006/relationships/slideMaster" Target="../slideMasters/slideMaster22.xml"/><Relationship Id="rId4" Type="http://schemas.openxmlformats.org/officeDocument/2006/relationships/image" Target="../media/image160.png"/></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2.xml"/><Relationship Id="rId4" Type="http://schemas.openxmlformats.org/officeDocument/2006/relationships/image" Target="../media/image1.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2.xml"/><Relationship Id="rId4" Type="http://schemas.openxmlformats.org/officeDocument/2006/relationships/image" Target="../media/image1.jpeg"/></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2.xml"/><Relationship Id="rId4" Type="http://schemas.openxmlformats.org/officeDocument/2006/relationships/image" Target="../media/image1.jpeg"/></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2.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2.xml"/></Relationships>
</file>

<file path=ppt/slideLayouts/_rels/slideLayout68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2.xml"/></Relationships>
</file>

<file path=ppt/slideLayouts/_rels/slideLayout68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2.xml"/></Relationships>
</file>

<file path=ppt/slideLayouts/_rels/slideLayout6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2.xml"/></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2.xml"/></Relationships>
</file>

<file path=ppt/slideLayouts/_rels/slideLayout68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2.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23.emf"/><Relationship Id="rId1" Type="http://schemas.openxmlformats.org/officeDocument/2006/relationships/slideMaster" Target="../slideMasters/slideMaster23.xml"/><Relationship Id="rId4" Type="http://schemas.openxmlformats.org/officeDocument/2006/relationships/image" Target="../media/image162.svg"/></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3.png"/><Relationship Id="rId1" Type="http://schemas.openxmlformats.org/officeDocument/2006/relationships/slideMaster" Target="../slideMasters/slideMaster2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7.emf"/><Relationship Id="rId1" Type="http://schemas.openxmlformats.org/officeDocument/2006/relationships/slideMaster" Target="../slideMasters/slideMaster23.xml"/><Relationship Id="rId4" Type="http://schemas.openxmlformats.org/officeDocument/2006/relationships/image" Target="../media/image168.png"/></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7.emf"/><Relationship Id="rId1" Type="http://schemas.openxmlformats.org/officeDocument/2006/relationships/slideMaster" Target="../slideMasters/slideMaster23.xml"/><Relationship Id="rId4" Type="http://schemas.openxmlformats.org/officeDocument/2006/relationships/image" Target="../media/image170.png"/></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7.emf"/><Relationship Id="rId1" Type="http://schemas.openxmlformats.org/officeDocument/2006/relationships/slideMaster" Target="../slideMasters/slideMaster23.xml"/><Relationship Id="rId4" Type="http://schemas.openxmlformats.org/officeDocument/2006/relationships/image" Target="../media/image172.png"/></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7.emf"/><Relationship Id="rId1" Type="http://schemas.openxmlformats.org/officeDocument/2006/relationships/slideMaster" Target="../slideMasters/slideMaster23.xml"/><Relationship Id="rId4" Type="http://schemas.openxmlformats.org/officeDocument/2006/relationships/image" Target="../media/image174.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7.emf"/><Relationship Id="rId1" Type="http://schemas.openxmlformats.org/officeDocument/2006/relationships/slideMaster" Target="../slideMasters/slideMaster23.xml"/><Relationship Id="rId4" Type="http://schemas.openxmlformats.org/officeDocument/2006/relationships/image" Target="../media/image176.png"/></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7.emf"/><Relationship Id="rId1" Type="http://schemas.openxmlformats.org/officeDocument/2006/relationships/slideMaster" Target="../slideMasters/slideMaster23.xml"/><Relationship Id="rId4" Type="http://schemas.openxmlformats.org/officeDocument/2006/relationships/image" Target="../media/image178.png"/></Relationships>
</file>

<file path=ppt/slideLayouts/_rels/slideLayout71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7.emf"/><Relationship Id="rId1" Type="http://schemas.openxmlformats.org/officeDocument/2006/relationships/slideMaster" Target="../slideMasters/slideMaster23.xml"/><Relationship Id="rId4" Type="http://schemas.openxmlformats.org/officeDocument/2006/relationships/image" Target="../media/image180.png"/></Relationships>
</file>

<file path=ppt/slideLayouts/_rels/slideLayout7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7.emf"/><Relationship Id="rId1" Type="http://schemas.openxmlformats.org/officeDocument/2006/relationships/slideMaster" Target="../slideMasters/slideMaster23.xml"/><Relationship Id="rId4" Type="http://schemas.openxmlformats.org/officeDocument/2006/relationships/image" Target="../media/image181.png"/></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3.xml"/></Relationships>
</file>

<file path=ppt/slideLayouts/_rels/slideLayout7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3.xml"/></Relationships>
</file>

<file path=ppt/slideLayouts/_rels/slideLayout7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3.xml"/></Relationships>
</file>

<file path=ppt/slideLayouts/_rels/slideLayout7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3.xml"/></Relationships>
</file>

<file path=ppt/slideLayouts/_rels/slideLayout7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3.xml"/></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Master" Target="../slideMasters/slideMaster23.xml"/></Relationships>
</file>

<file path=ppt/slideLayouts/_rels/slideLayout727.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Master" Target="../slideMasters/slideMaster23.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184.svg"/><Relationship Id="rId2" Type="http://schemas.openxmlformats.org/officeDocument/2006/relationships/image" Target="../media/image183.png"/><Relationship Id="rId1" Type="http://schemas.openxmlformats.org/officeDocument/2006/relationships/slideMaster" Target="../slideMasters/slideMaster23.xml"/></Relationships>
</file>

<file path=ppt/slideLayouts/_rels/slideLayout73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jpeg"/><Relationship Id="rId1" Type="http://schemas.openxmlformats.org/officeDocument/2006/relationships/slideMaster" Target="../slideMasters/slideMaster23.xml"/><Relationship Id="rId4" Type="http://schemas.openxmlformats.org/officeDocument/2006/relationships/image" Target="../media/image186.svg"/></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87.png"/><Relationship Id="rId1" Type="http://schemas.openxmlformats.org/officeDocument/2006/relationships/slideMaster" Target="../slideMasters/slideMaster23.xml"/><Relationship Id="rId4" Type="http://schemas.openxmlformats.org/officeDocument/2006/relationships/image" Target="../media/image166.png"/></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24.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Master" Target="../slideMasters/slideMaster24.xml"/></Relationships>
</file>

<file path=ppt/slideLayouts/_rels/slideLayout74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90.png"/><Relationship Id="rId1" Type="http://schemas.openxmlformats.org/officeDocument/2006/relationships/slideMaster" Target="../slideMasters/slideMaster24.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Master" Target="../slideMasters/slideMaster24.xml"/><Relationship Id="rId4" Type="http://schemas.openxmlformats.org/officeDocument/2006/relationships/image" Target="../media/image193.jpeg"/></Relationships>
</file>

<file path=ppt/slideLayouts/_rels/slideLayout751.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Master" Target="../slideMasters/slideMaster24.xml"/><Relationship Id="rId4" Type="http://schemas.openxmlformats.org/officeDocument/2006/relationships/image" Target="../media/image193.jpeg"/></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7.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Master" Target="../slideMasters/slideMaster24.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24.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7.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Master" Target="../slideMasters/slideMaster24.xml"/></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Master" Target="../slideMasters/slideMaster24.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5.jpeg"/><Relationship Id="rId1" Type="http://schemas.openxmlformats.org/officeDocument/2006/relationships/slideMaster" Target="../slideMasters/slideMaster25.xml"/><Relationship Id="rId4" Type="http://schemas.openxmlformats.org/officeDocument/2006/relationships/image" Target="../media/image118.png"/></Relationships>
</file>

<file path=ppt/slideLayouts/_rels/slideLayout78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5.xml"/></Relationships>
</file>

<file path=ppt/slideLayouts/_rels/slideLayout78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Master" Target="../slideMasters/slideMaster25.xml"/><Relationship Id="rId5" Type="http://schemas.openxmlformats.org/officeDocument/2006/relationships/image" Target="../media/image199.png"/><Relationship Id="rId4" Type="http://schemas.openxmlformats.org/officeDocument/2006/relationships/image" Target="../media/image198.png"/></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5.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8E97-3135-43AC-AA55-989F7BD109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301BE8-A028-4DF5-A4DD-469F05EC7E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2ACEEF-60CA-49E6-AF28-05E4A7DF5DEF}"/>
              </a:ext>
            </a:extLst>
          </p:cNvPr>
          <p:cNvSpPr>
            <a:spLocks noGrp="1"/>
          </p:cNvSpPr>
          <p:nvPr>
            <p:ph type="dt" sz="half" idx="10"/>
          </p:nvPr>
        </p:nvSpPr>
        <p:spPr/>
        <p:txBody>
          <a:bodyPr/>
          <a:lstStyle/>
          <a:p>
            <a:fld id="{3C0ABCC4-34A5-4EA8-948C-8FB3928FC248}" type="datetimeFigureOut">
              <a:rPr lang="en-US" smtClean="0"/>
              <a:t>9/8/2023</a:t>
            </a:fld>
            <a:endParaRPr lang="en-US"/>
          </a:p>
        </p:txBody>
      </p:sp>
      <p:sp>
        <p:nvSpPr>
          <p:cNvPr id="5" name="Footer Placeholder 4">
            <a:extLst>
              <a:ext uri="{FF2B5EF4-FFF2-40B4-BE49-F238E27FC236}">
                <a16:creationId xmlns:a16="http://schemas.microsoft.com/office/drawing/2014/main" id="{8C0885FF-365F-461B-ACC4-F7A26044F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8FD58-95D6-47A8-A7D5-EBAB92E406D0}"/>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289780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80BF8-0F82-4785-929C-17B7552855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E194E5-E8A6-4D15-B9B0-5301D090A1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DD354-F5F9-4403-BF83-494DBE588CC4}"/>
              </a:ext>
            </a:extLst>
          </p:cNvPr>
          <p:cNvSpPr>
            <a:spLocks noGrp="1"/>
          </p:cNvSpPr>
          <p:nvPr>
            <p:ph type="dt" sz="half" idx="10"/>
          </p:nvPr>
        </p:nvSpPr>
        <p:spPr/>
        <p:txBody>
          <a:bodyPr/>
          <a:lstStyle/>
          <a:p>
            <a:fld id="{3C0ABCC4-34A5-4EA8-948C-8FB3928FC248}" type="datetimeFigureOut">
              <a:rPr lang="en-US" smtClean="0"/>
              <a:t>9/8/2023</a:t>
            </a:fld>
            <a:endParaRPr lang="en-US"/>
          </a:p>
        </p:txBody>
      </p:sp>
      <p:sp>
        <p:nvSpPr>
          <p:cNvPr id="5" name="Footer Placeholder 4">
            <a:extLst>
              <a:ext uri="{FF2B5EF4-FFF2-40B4-BE49-F238E27FC236}">
                <a16:creationId xmlns:a16="http://schemas.microsoft.com/office/drawing/2014/main" id="{13688855-8076-42DE-9D7B-4043EC596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3275E-DBB6-46B0-B0DD-4A32D70E5343}"/>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26104422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760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Segoe UI" panose="020B0502040204020203" pitchFamily="34" charset="0"/>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7936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Segoe UI" panose="020B0502040204020203" pitchFamily="34" charset="0"/>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68472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7847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14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5969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46931B-8F7C-4DB9-B1C9-377F790BF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DAA39D-07A7-4B72-A88A-167D34B8B5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1F682-0EC9-4785-964A-987E4A7B56DC}"/>
              </a:ext>
            </a:extLst>
          </p:cNvPr>
          <p:cNvSpPr>
            <a:spLocks noGrp="1"/>
          </p:cNvSpPr>
          <p:nvPr>
            <p:ph type="dt" sz="half" idx="10"/>
          </p:nvPr>
        </p:nvSpPr>
        <p:spPr/>
        <p:txBody>
          <a:bodyPr/>
          <a:lstStyle/>
          <a:p>
            <a:fld id="{3C0ABCC4-34A5-4EA8-948C-8FB3928FC248}" type="datetimeFigureOut">
              <a:rPr lang="en-US" smtClean="0"/>
              <a:t>9/8/2023</a:t>
            </a:fld>
            <a:endParaRPr lang="en-US"/>
          </a:p>
        </p:txBody>
      </p:sp>
      <p:sp>
        <p:nvSpPr>
          <p:cNvPr id="5" name="Footer Placeholder 4">
            <a:extLst>
              <a:ext uri="{FF2B5EF4-FFF2-40B4-BE49-F238E27FC236}">
                <a16:creationId xmlns:a16="http://schemas.microsoft.com/office/drawing/2014/main" id="{7E9AAEF8-2FB2-4F09-B849-462DF7393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6DE341-A110-47E7-BBD3-4CECD61207D2}"/>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31868016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3390645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581921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2861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791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132813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medium teal">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2493"/>
        <p:cNvGrpSpPr/>
        <p:nvPr/>
      </p:nvGrpSpPr>
      <p:grpSpPr>
        <a:xfrm>
          <a:off x="0" y="0"/>
          <a:ext cx="0" cy="0"/>
          <a:chOff x="0" y="0"/>
          <a:chExt cx="0" cy="0"/>
        </a:xfrm>
      </p:grpSpPr>
      <p:sp>
        <p:nvSpPr>
          <p:cNvPr id="2494" name="Google Shape;2494;p615"/>
          <p:cNvSpPr txBox="1">
            <a:spLocks noGrp="1"/>
          </p:cNvSpPr>
          <p:nvPr>
            <p:ph type="title"/>
          </p:nvPr>
        </p:nvSpPr>
        <p:spPr>
          <a:xfrm>
            <a:off x="609600" y="304800"/>
            <a:ext cx="10972800" cy="678400"/>
          </a:xfrm>
          <a:prstGeom prst="rect">
            <a:avLst/>
          </a:prstGeom>
          <a:noFill/>
          <a:ln>
            <a:noFill/>
          </a:ln>
        </p:spPr>
        <p:txBody>
          <a:bodyPr spcFirstLastPara="1" wrap="square" lIns="19075" tIns="19075" rIns="19075" bIns="19075" anchor="ctr" anchorCtr="0">
            <a:noAutofit/>
          </a:bodyPr>
          <a:lstStyle>
            <a:lvl1pPr lvl="0" algn="ctr">
              <a:lnSpc>
                <a:spcPct val="100000"/>
              </a:lnSpc>
              <a:spcBef>
                <a:spcPts val="0"/>
              </a:spcBef>
              <a:spcAft>
                <a:spcPts val="0"/>
              </a:spcAft>
              <a:buClr>
                <a:srgbClr val="24292E"/>
              </a:buClr>
              <a:buSzPts val="3100"/>
              <a:buFont typeface="Quattrocento Sans"/>
              <a:buNone/>
              <a:defRPr sz="4000">
                <a:solidFill>
                  <a:srgbClr val="24292E"/>
                </a:solidFill>
              </a:defRPr>
            </a:lvl1pPr>
            <a:lvl2pPr lvl="1" algn="l">
              <a:lnSpc>
                <a:spcPct val="100000"/>
              </a:lnSpc>
              <a:spcBef>
                <a:spcPts val="0"/>
              </a:spcBef>
              <a:spcAft>
                <a:spcPts val="0"/>
              </a:spcAft>
              <a:buClr>
                <a:srgbClr val="FFFFFF"/>
              </a:buClr>
              <a:buSzPts val="4000"/>
              <a:buNone/>
              <a:defRPr sz="5300"/>
            </a:lvl2pPr>
            <a:lvl3pPr lvl="2" algn="l">
              <a:lnSpc>
                <a:spcPct val="100000"/>
              </a:lnSpc>
              <a:spcBef>
                <a:spcPts val="0"/>
              </a:spcBef>
              <a:spcAft>
                <a:spcPts val="0"/>
              </a:spcAft>
              <a:buClr>
                <a:srgbClr val="FFFFFF"/>
              </a:buClr>
              <a:buSzPts val="4000"/>
              <a:buNone/>
              <a:defRPr sz="5300"/>
            </a:lvl3pPr>
            <a:lvl4pPr lvl="3" algn="l">
              <a:lnSpc>
                <a:spcPct val="100000"/>
              </a:lnSpc>
              <a:spcBef>
                <a:spcPts val="0"/>
              </a:spcBef>
              <a:spcAft>
                <a:spcPts val="0"/>
              </a:spcAft>
              <a:buClr>
                <a:srgbClr val="FFFFFF"/>
              </a:buClr>
              <a:buSzPts val="4000"/>
              <a:buNone/>
              <a:defRPr sz="5300"/>
            </a:lvl4pPr>
            <a:lvl5pPr lvl="4" algn="l">
              <a:lnSpc>
                <a:spcPct val="100000"/>
              </a:lnSpc>
              <a:spcBef>
                <a:spcPts val="0"/>
              </a:spcBef>
              <a:spcAft>
                <a:spcPts val="0"/>
              </a:spcAft>
              <a:buClr>
                <a:srgbClr val="FFFFFF"/>
              </a:buClr>
              <a:buSzPts val="4000"/>
              <a:buNone/>
              <a:defRPr sz="5300"/>
            </a:lvl5pPr>
            <a:lvl6pPr lvl="5" algn="l">
              <a:lnSpc>
                <a:spcPct val="100000"/>
              </a:lnSpc>
              <a:spcBef>
                <a:spcPts val="0"/>
              </a:spcBef>
              <a:spcAft>
                <a:spcPts val="0"/>
              </a:spcAft>
              <a:buClr>
                <a:srgbClr val="FFFFFF"/>
              </a:buClr>
              <a:buSzPts val="4000"/>
              <a:buNone/>
              <a:defRPr sz="5300"/>
            </a:lvl6pPr>
            <a:lvl7pPr lvl="6" algn="l">
              <a:lnSpc>
                <a:spcPct val="100000"/>
              </a:lnSpc>
              <a:spcBef>
                <a:spcPts val="0"/>
              </a:spcBef>
              <a:spcAft>
                <a:spcPts val="0"/>
              </a:spcAft>
              <a:buClr>
                <a:srgbClr val="FFFFFF"/>
              </a:buClr>
              <a:buSzPts val="4000"/>
              <a:buNone/>
              <a:defRPr sz="5300"/>
            </a:lvl7pPr>
            <a:lvl8pPr lvl="7" algn="l">
              <a:lnSpc>
                <a:spcPct val="100000"/>
              </a:lnSpc>
              <a:spcBef>
                <a:spcPts val="0"/>
              </a:spcBef>
              <a:spcAft>
                <a:spcPts val="0"/>
              </a:spcAft>
              <a:buClr>
                <a:srgbClr val="FFFFFF"/>
              </a:buClr>
              <a:buSzPts val="4000"/>
              <a:buNone/>
              <a:defRPr sz="5300"/>
            </a:lvl8pPr>
            <a:lvl9pPr lvl="8" algn="l">
              <a:lnSpc>
                <a:spcPct val="100000"/>
              </a:lnSpc>
              <a:spcBef>
                <a:spcPts val="0"/>
              </a:spcBef>
              <a:spcAft>
                <a:spcPts val="0"/>
              </a:spcAft>
              <a:buClr>
                <a:srgbClr val="FFFFFF"/>
              </a:buClr>
              <a:buSzPts val="4000"/>
              <a:buNone/>
              <a:defRPr sz="5300"/>
            </a:lvl9pPr>
          </a:lstStyle>
          <a:p>
            <a:endParaRPr/>
          </a:p>
        </p:txBody>
      </p:sp>
    </p:spTree>
    <p:extLst>
      <p:ext uri="{BB962C8B-B14F-4D97-AF65-F5344CB8AC3E}">
        <p14:creationId xmlns:p14="http://schemas.microsoft.com/office/powerpoint/2010/main" val="121838371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dark gra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5D14-CF29-4401-A942-BADD1EA9FC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67CA6B-9442-4FA1-86B2-ACA563E61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D9F7A7-7ECB-4100-B7B8-FB87DAB30229}"/>
              </a:ext>
            </a:extLst>
          </p:cNvPr>
          <p:cNvSpPr>
            <a:spLocks noGrp="1"/>
          </p:cNvSpPr>
          <p:nvPr>
            <p:ph type="dt" sz="half" idx="10"/>
          </p:nvPr>
        </p:nvSpPr>
        <p:spPr/>
        <p:txBody>
          <a:bodyPr/>
          <a:lstStyle/>
          <a:p>
            <a:fld id="{63AEF65B-660C-4526-A2E7-DB19DCAA1B23}" type="datetimeFigureOut">
              <a:rPr lang="en-US" smtClean="0"/>
              <a:t>9/8/2023</a:t>
            </a:fld>
            <a:endParaRPr lang="en-US"/>
          </a:p>
        </p:txBody>
      </p:sp>
      <p:sp>
        <p:nvSpPr>
          <p:cNvPr id="5" name="Footer Placeholder 4">
            <a:extLst>
              <a:ext uri="{FF2B5EF4-FFF2-40B4-BE49-F238E27FC236}">
                <a16:creationId xmlns:a16="http://schemas.microsoft.com/office/drawing/2014/main" id="{15776C78-EFCF-4B2D-87B7-902C6A5D8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2B938-F470-4D4F-8FF5-76D02099D4AC}"/>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3529665950"/>
      </p:ext>
    </p:extLst>
  </p:cSld>
  <p:clrMapOvr>
    <a:masterClrMapping/>
  </p:clrMapOvr>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3A881-170A-4F05-8410-DC424E801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2B7A48-DCA9-40EB-8B44-F64B9C3581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0BE97-2E43-40EC-93E6-9E5115AEF502}"/>
              </a:ext>
            </a:extLst>
          </p:cNvPr>
          <p:cNvSpPr>
            <a:spLocks noGrp="1"/>
          </p:cNvSpPr>
          <p:nvPr>
            <p:ph type="dt" sz="half" idx="10"/>
          </p:nvPr>
        </p:nvSpPr>
        <p:spPr/>
        <p:txBody>
          <a:bodyPr/>
          <a:lstStyle/>
          <a:p>
            <a:fld id="{63AEF65B-660C-4526-A2E7-DB19DCAA1B23}" type="datetimeFigureOut">
              <a:rPr lang="en-US" smtClean="0"/>
              <a:t>9/8/2023</a:t>
            </a:fld>
            <a:endParaRPr lang="en-US"/>
          </a:p>
        </p:txBody>
      </p:sp>
      <p:sp>
        <p:nvSpPr>
          <p:cNvPr id="5" name="Footer Placeholder 4">
            <a:extLst>
              <a:ext uri="{FF2B5EF4-FFF2-40B4-BE49-F238E27FC236}">
                <a16:creationId xmlns:a16="http://schemas.microsoft.com/office/drawing/2014/main" id="{26BBC8C7-2E24-409D-9CE6-B89E034BF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39C5D-1328-47D1-AC06-BF14F306CC6B}"/>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341994870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24463311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BDE5E-4C99-4FFE-8770-3CD323FA88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4FA0A9-2192-47E9-8E56-81368ED2BB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12F475-3D25-4740-A690-B05E9AFD08C0}"/>
              </a:ext>
            </a:extLst>
          </p:cNvPr>
          <p:cNvSpPr>
            <a:spLocks noGrp="1"/>
          </p:cNvSpPr>
          <p:nvPr>
            <p:ph type="dt" sz="half" idx="10"/>
          </p:nvPr>
        </p:nvSpPr>
        <p:spPr/>
        <p:txBody>
          <a:bodyPr/>
          <a:lstStyle/>
          <a:p>
            <a:fld id="{63AEF65B-660C-4526-A2E7-DB19DCAA1B23}" type="datetimeFigureOut">
              <a:rPr lang="en-US" smtClean="0"/>
              <a:t>9/8/2023</a:t>
            </a:fld>
            <a:endParaRPr lang="en-US"/>
          </a:p>
        </p:txBody>
      </p:sp>
      <p:sp>
        <p:nvSpPr>
          <p:cNvPr id="5" name="Footer Placeholder 4">
            <a:extLst>
              <a:ext uri="{FF2B5EF4-FFF2-40B4-BE49-F238E27FC236}">
                <a16:creationId xmlns:a16="http://schemas.microsoft.com/office/drawing/2014/main" id="{7044139D-FB0D-4E03-81A1-BB0273B41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1AA6F-19A9-4E78-AA7D-B807B3A888BC}"/>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3740252523"/>
      </p:ext>
    </p:extLst>
  </p:cSld>
  <p:clrMapOvr>
    <a:masterClrMapping/>
  </p:clrMapOvr>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0FDC-7056-49B4-B9DF-EE8B3F6053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096A9B-3B43-449D-AE69-981AE744D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F2DEC4-974A-435E-A4DE-5C354C14CD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00DFA8-9873-4CDF-8B25-670EA6BA97D1}"/>
              </a:ext>
            </a:extLst>
          </p:cNvPr>
          <p:cNvSpPr>
            <a:spLocks noGrp="1"/>
          </p:cNvSpPr>
          <p:nvPr>
            <p:ph type="dt" sz="half" idx="10"/>
          </p:nvPr>
        </p:nvSpPr>
        <p:spPr/>
        <p:txBody>
          <a:bodyPr/>
          <a:lstStyle/>
          <a:p>
            <a:r>
              <a:rPr lang="en-US"/>
              <a:t>DC ARCHITECTURE PLAYBOOK</a:t>
            </a:r>
          </a:p>
        </p:txBody>
      </p:sp>
      <p:sp>
        <p:nvSpPr>
          <p:cNvPr id="6" name="Footer Placeholder 5">
            <a:extLst>
              <a:ext uri="{FF2B5EF4-FFF2-40B4-BE49-F238E27FC236}">
                <a16:creationId xmlns:a16="http://schemas.microsoft.com/office/drawing/2014/main" id="{87C0B02F-25B8-469B-B349-76C690D43547}"/>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B38DF371-2CC7-40D7-B6E3-C1E5B749D56D}"/>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630641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49757-C7B7-4846-BAE5-1D60C39B98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9176C0-F94C-47BF-96CA-B5728D2A80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4864D3-4619-4604-8804-70CCE9954F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80AB41-954A-4802-B390-E7164880B6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7F85F1-5C73-40F5-8B2D-8D06C608AD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BF2FA8-E31E-4A77-A925-E6A14814D8D4}"/>
              </a:ext>
            </a:extLst>
          </p:cNvPr>
          <p:cNvSpPr>
            <a:spLocks noGrp="1"/>
          </p:cNvSpPr>
          <p:nvPr>
            <p:ph type="dt" sz="half" idx="10"/>
          </p:nvPr>
        </p:nvSpPr>
        <p:spPr/>
        <p:txBody>
          <a:bodyPr/>
          <a:lstStyle/>
          <a:p>
            <a:fld id="{63AEF65B-660C-4526-A2E7-DB19DCAA1B23}" type="datetimeFigureOut">
              <a:rPr lang="en-US" smtClean="0"/>
              <a:t>9/8/2023</a:t>
            </a:fld>
            <a:endParaRPr lang="en-US"/>
          </a:p>
        </p:txBody>
      </p:sp>
      <p:sp>
        <p:nvSpPr>
          <p:cNvPr id="8" name="Footer Placeholder 7">
            <a:extLst>
              <a:ext uri="{FF2B5EF4-FFF2-40B4-BE49-F238E27FC236}">
                <a16:creationId xmlns:a16="http://schemas.microsoft.com/office/drawing/2014/main" id="{26B0BC5B-199E-44E9-9C82-0504FE291B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39AEDE-139F-4166-A13C-5B6880695EBA}"/>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625712135"/>
      </p:ext>
    </p:extLst>
  </p:cSld>
  <p:clrMapOvr>
    <a:masterClrMapping/>
  </p:clrMapOvr>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A5D05-E659-46CE-8609-6F9CFD4602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29DBFB-33B6-4474-8757-1678A249B75D}"/>
              </a:ext>
            </a:extLst>
          </p:cNvPr>
          <p:cNvSpPr>
            <a:spLocks noGrp="1"/>
          </p:cNvSpPr>
          <p:nvPr>
            <p:ph type="dt" sz="half" idx="10"/>
          </p:nvPr>
        </p:nvSpPr>
        <p:spPr/>
        <p:txBody>
          <a:bodyPr/>
          <a:lstStyle/>
          <a:p>
            <a:fld id="{63AEF65B-660C-4526-A2E7-DB19DCAA1B23}" type="datetimeFigureOut">
              <a:rPr lang="en-US" smtClean="0"/>
              <a:t>9/8/2023</a:t>
            </a:fld>
            <a:endParaRPr lang="en-US"/>
          </a:p>
        </p:txBody>
      </p:sp>
      <p:sp>
        <p:nvSpPr>
          <p:cNvPr id="4" name="Footer Placeholder 3">
            <a:extLst>
              <a:ext uri="{FF2B5EF4-FFF2-40B4-BE49-F238E27FC236}">
                <a16:creationId xmlns:a16="http://schemas.microsoft.com/office/drawing/2014/main" id="{B35823A8-69EB-440C-AC2D-396E45CA0A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E65E87-D94F-4CEB-989B-45A43D2370FC}"/>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4284902256"/>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50F98-6CA3-44A6-A83E-C5F85C11162B}"/>
              </a:ext>
            </a:extLst>
          </p:cNvPr>
          <p:cNvSpPr>
            <a:spLocks noGrp="1"/>
          </p:cNvSpPr>
          <p:nvPr>
            <p:ph type="dt" sz="half" idx="10"/>
          </p:nvPr>
        </p:nvSpPr>
        <p:spPr/>
        <p:txBody>
          <a:bodyPr/>
          <a:lstStyle/>
          <a:p>
            <a:fld id="{63AEF65B-660C-4526-A2E7-DB19DCAA1B23}" type="datetimeFigureOut">
              <a:rPr lang="en-US" smtClean="0"/>
              <a:t>9/8/2023</a:t>
            </a:fld>
            <a:endParaRPr lang="en-US"/>
          </a:p>
        </p:txBody>
      </p:sp>
      <p:sp>
        <p:nvSpPr>
          <p:cNvPr id="3" name="Footer Placeholder 2">
            <a:extLst>
              <a:ext uri="{FF2B5EF4-FFF2-40B4-BE49-F238E27FC236}">
                <a16:creationId xmlns:a16="http://schemas.microsoft.com/office/drawing/2014/main" id="{47909293-6A2C-432C-B9CF-EDCB54CCBA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ED0F28-57CD-40E7-A5A0-D7945365E5BF}"/>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1567064784"/>
      </p:ext>
    </p:extLst>
  </p:cSld>
  <p:clrMapOvr>
    <a:masterClrMapping/>
  </p:clrMapOvr>
  <p:transition>
    <p:fade/>
  </p:transition>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A09F-F1EA-44BE-9F09-17B3A627BF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A070F9-F687-4B67-9EE2-6927EC9FDA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8980F8-9697-41A8-AF79-98E484709C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BCF238-8AA9-4F98-8697-F4F8384F123C}"/>
              </a:ext>
            </a:extLst>
          </p:cNvPr>
          <p:cNvSpPr>
            <a:spLocks noGrp="1"/>
          </p:cNvSpPr>
          <p:nvPr>
            <p:ph type="dt" sz="half" idx="10"/>
          </p:nvPr>
        </p:nvSpPr>
        <p:spPr/>
        <p:txBody>
          <a:bodyPr/>
          <a:lstStyle/>
          <a:p>
            <a:fld id="{63AEF65B-660C-4526-A2E7-DB19DCAA1B23}" type="datetimeFigureOut">
              <a:rPr lang="en-US" smtClean="0"/>
              <a:t>9/8/2023</a:t>
            </a:fld>
            <a:endParaRPr lang="en-US"/>
          </a:p>
        </p:txBody>
      </p:sp>
      <p:sp>
        <p:nvSpPr>
          <p:cNvPr id="6" name="Footer Placeholder 5">
            <a:extLst>
              <a:ext uri="{FF2B5EF4-FFF2-40B4-BE49-F238E27FC236}">
                <a16:creationId xmlns:a16="http://schemas.microsoft.com/office/drawing/2014/main" id="{D6C3EF85-05E9-4956-B877-AE6A477A9F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F95BD9-23D5-4FAD-975A-C44B72EEEA7F}"/>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855187632"/>
      </p:ext>
    </p:extLst>
  </p:cSld>
  <p:clrMapOvr>
    <a:masterClrMapping/>
  </p:clrMapOvr>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C933-37E6-4BA2-BEC2-F911FEEDC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4F5095-1587-4FAA-AA5B-F0DCFC39D3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558A6E2-9240-4E6B-BC60-42CC5CCE4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38F0FA-8380-49C4-A37A-B37C5F4592A5}"/>
              </a:ext>
            </a:extLst>
          </p:cNvPr>
          <p:cNvSpPr>
            <a:spLocks noGrp="1"/>
          </p:cNvSpPr>
          <p:nvPr>
            <p:ph type="dt" sz="half" idx="10"/>
          </p:nvPr>
        </p:nvSpPr>
        <p:spPr/>
        <p:txBody>
          <a:bodyPr/>
          <a:lstStyle/>
          <a:p>
            <a:fld id="{63AEF65B-660C-4526-A2E7-DB19DCAA1B23}" type="datetimeFigureOut">
              <a:rPr lang="en-US" smtClean="0"/>
              <a:t>9/8/2023</a:t>
            </a:fld>
            <a:endParaRPr lang="en-US"/>
          </a:p>
        </p:txBody>
      </p:sp>
      <p:sp>
        <p:nvSpPr>
          <p:cNvPr id="6" name="Footer Placeholder 5">
            <a:extLst>
              <a:ext uri="{FF2B5EF4-FFF2-40B4-BE49-F238E27FC236}">
                <a16:creationId xmlns:a16="http://schemas.microsoft.com/office/drawing/2014/main" id="{888F91BB-E127-40CD-AB2D-6AC9E6BD4B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945A8D-A221-420E-9496-3E7780A3AF10}"/>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3847031895"/>
      </p:ext>
    </p:extLst>
  </p:cSld>
  <p:clrMapOvr>
    <a:masterClrMapping/>
  </p:clrMapOvr>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2687-94F2-4F6F-8A14-7A0E04F510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83FDEA-C5BC-4850-92E1-4E5721517A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40999D-F3CC-415D-BD82-41AD77A01658}"/>
              </a:ext>
            </a:extLst>
          </p:cNvPr>
          <p:cNvSpPr>
            <a:spLocks noGrp="1"/>
          </p:cNvSpPr>
          <p:nvPr>
            <p:ph type="dt" sz="half" idx="10"/>
          </p:nvPr>
        </p:nvSpPr>
        <p:spPr/>
        <p:txBody>
          <a:bodyPr/>
          <a:lstStyle/>
          <a:p>
            <a:fld id="{63AEF65B-660C-4526-A2E7-DB19DCAA1B23}" type="datetimeFigureOut">
              <a:rPr lang="en-US" smtClean="0"/>
              <a:t>9/8/2023</a:t>
            </a:fld>
            <a:endParaRPr lang="en-US"/>
          </a:p>
        </p:txBody>
      </p:sp>
      <p:sp>
        <p:nvSpPr>
          <p:cNvPr id="5" name="Footer Placeholder 4">
            <a:extLst>
              <a:ext uri="{FF2B5EF4-FFF2-40B4-BE49-F238E27FC236}">
                <a16:creationId xmlns:a16="http://schemas.microsoft.com/office/drawing/2014/main" id="{E3658D8B-1E6B-45A2-B5D4-BEEE0F352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3A742-E3B0-488A-A7AB-734EC35E8FAE}"/>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2640997402"/>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1538A8-2997-4C75-926D-728F166388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AFD038-CDF9-4487-863A-4D7B9CBB7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B82A9-C902-42D0-8F17-65A0B8551709}"/>
              </a:ext>
            </a:extLst>
          </p:cNvPr>
          <p:cNvSpPr>
            <a:spLocks noGrp="1"/>
          </p:cNvSpPr>
          <p:nvPr>
            <p:ph type="dt" sz="half" idx="10"/>
          </p:nvPr>
        </p:nvSpPr>
        <p:spPr/>
        <p:txBody>
          <a:bodyPr/>
          <a:lstStyle/>
          <a:p>
            <a:fld id="{63AEF65B-660C-4526-A2E7-DB19DCAA1B23}" type="datetimeFigureOut">
              <a:rPr lang="en-US" smtClean="0"/>
              <a:t>9/8/2023</a:t>
            </a:fld>
            <a:endParaRPr lang="en-US"/>
          </a:p>
        </p:txBody>
      </p:sp>
      <p:sp>
        <p:nvSpPr>
          <p:cNvPr id="5" name="Footer Placeholder 4">
            <a:extLst>
              <a:ext uri="{FF2B5EF4-FFF2-40B4-BE49-F238E27FC236}">
                <a16:creationId xmlns:a16="http://schemas.microsoft.com/office/drawing/2014/main" id="{69C53F84-F3A6-4D18-8CC3-E94A341AB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06F1C-4CFB-48E4-BC59-92A24D7CB7EB}"/>
              </a:ext>
            </a:extLst>
          </p:cNvPr>
          <p:cNvSpPr>
            <a:spLocks noGrp="1"/>
          </p:cNvSpPr>
          <p:nvPr>
            <p:ph type="sldNum" sz="quarter" idx="12"/>
          </p:nvPr>
        </p:nvSpPr>
        <p:spPr/>
        <p:txBody>
          <a:bodyPr/>
          <a:lstStyle/>
          <a:p>
            <a:fld id="{152BCFCB-87AB-4C98-993B-F734603DBBAC}" type="slidenum">
              <a:rPr lang="en-US" smtClean="0"/>
              <a:t>‹#›</a:t>
            </a:fld>
            <a:endParaRPr lang="en-US"/>
          </a:p>
        </p:txBody>
      </p:sp>
    </p:spTree>
    <p:extLst>
      <p:ext uri="{BB962C8B-B14F-4D97-AF65-F5344CB8AC3E}">
        <p14:creationId xmlns:p14="http://schemas.microsoft.com/office/powerpoint/2010/main" val="3282803186"/>
      </p:ext>
    </p:extLst>
  </p:cSld>
  <p:clrMapOvr>
    <a:masterClrMapping/>
  </p:clrMapOvr>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77653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62676297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slide photo option 4">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282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047698"/>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55029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mo slide photo option 2">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AFC63F02-0667-4A89-9818-5C31B73FE3C5}"/>
              </a:ext>
            </a:extLst>
          </p:cNvPr>
          <p:cNvPicPr>
            <a:picLocks noChangeAspect="1"/>
          </p:cNvPicPr>
          <p:nvPr/>
        </p:nvPicPr>
        <p:blipFill rotWithShape="1">
          <a:blip r:embed="rId2"/>
          <a:srcRect l="14083" r="19267"/>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35144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9523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25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499088"/>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1pPr>
              <a:defRPr>
                <a:latin typeface="+mn-lt"/>
              </a:defRPr>
            </a:lvl1pPr>
            <a:lvl2pPr>
              <a:defRPr sz="1372">
                <a:latin typeface="+mn-lt"/>
              </a:defRPr>
            </a:lvl2pPr>
            <a:lvl3pPr>
              <a:defRPr sz="1372">
                <a:latin typeface="+mn-lt"/>
              </a:defRPr>
            </a:lvl3pPr>
            <a:lvl4pPr>
              <a:defRPr sz="1372">
                <a:latin typeface="+mn-lt"/>
              </a:defRPr>
            </a:lvl4pPr>
            <a:lvl5pPr>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12171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9214935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93F8-ACB5-4BED-9315-A24947BE63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DABE8C-A432-4793-9E44-469E1EAE7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0AFD3D-AD94-44B3-9D8C-92CA279B0422}"/>
              </a:ext>
            </a:extLst>
          </p:cNvPr>
          <p:cNvSpPr>
            <a:spLocks noGrp="1"/>
          </p:cNvSpPr>
          <p:nvPr>
            <p:ph type="dt" sz="half" idx="10"/>
          </p:nvPr>
        </p:nvSpPr>
        <p:spPr/>
        <p:txBody>
          <a:bodyPr/>
          <a:lstStyle/>
          <a:p>
            <a:fld id="{CC8412E5-B128-4E49-9271-A485B63B8A05}" type="datetimeFigureOut">
              <a:rPr lang="en-US" smtClean="0"/>
              <a:t>9/8/2023</a:t>
            </a:fld>
            <a:endParaRPr lang="en-US"/>
          </a:p>
        </p:txBody>
      </p:sp>
      <p:sp>
        <p:nvSpPr>
          <p:cNvPr id="5" name="Footer Placeholder 4">
            <a:extLst>
              <a:ext uri="{FF2B5EF4-FFF2-40B4-BE49-F238E27FC236}">
                <a16:creationId xmlns:a16="http://schemas.microsoft.com/office/drawing/2014/main" id="{2FFE637F-5956-466E-BC0F-3064C28A6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A957D-0430-47AA-A123-91191C012F7B}"/>
              </a:ext>
            </a:extLst>
          </p:cNvPr>
          <p:cNvSpPr>
            <a:spLocks noGrp="1"/>
          </p:cNvSpPr>
          <p:nvPr>
            <p:ph type="sldNum" sz="quarter" idx="12"/>
          </p:nvPr>
        </p:nvSpPr>
        <p:spPr/>
        <p:txBody>
          <a:bodyPr/>
          <a:lstStyle/>
          <a:p>
            <a:fld id="{C10D362E-FC02-492F-8E2F-4ADCE6CC63A2}" type="slidenum">
              <a:rPr lang="en-US" smtClean="0"/>
              <a:t>‹#›</a:t>
            </a:fld>
            <a:endParaRPr lang="en-US"/>
          </a:p>
        </p:txBody>
      </p:sp>
    </p:spTree>
    <p:extLst>
      <p:ext uri="{BB962C8B-B14F-4D97-AF65-F5344CB8AC3E}">
        <p14:creationId xmlns:p14="http://schemas.microsoft.com/office/powerpoint/2010/main" val="164249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DD9B0-36DD-4DB2-AB70-6C6D373A75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F61FB1-1889-435C-85C2-4FE53BFA67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CB9BD-A557-4CAF-87B3-2944AD2BD7E4}"/>
              </a:ext>
            </a:extLst>
          </p:cNvPr>
          <p:cNvSpPr>
            <a:spLocks noGrp="1"/>
          </p:cNvSpPr>
          <p:nvPr>
            <p:ph type="dt" sz="half" idx="10"/>
          </p:nvPr>
        </p:nvSpPr>
        <p:spPr/>
        <p:txBody>
          <a:bodyPr/>
          <a:lstStyle/>
          <a:p>
            <a:fld id="{3C0ABCC4-34A5-4EA8-948C-8FB3928FC248}" type="datetimeFigureOut">
              <a:rPr lang="en-US" smtClean="0"/>
              <a:t>9/8/2023</a:t>
            </a:fld>
            <a:endParaRPr lang="en-US"/>
          </a:p>
        </p:txBody>
      </p:sp>
      <p:sp>
        <p:nvSpPr>
          <p:cNvPr id="5" name="Footer Placeholder 4">
            <a:extLst>
              <a:ext uri="{FF2B5EF4-FFF2-40B4-BE49-F238E27FC236}">
                <a16:creationId xmlns:a16="http://schemas.microsoft.com/office/drawing/2014/main" id="{70A265A4-D4FE-4D5F-96E5-3E29562135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83813-2DDD-4E9B-B196-787540FAF52D}"/>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2315671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87046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DF83-1B74-4D03-ADF5-90CA08B89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BA872B-BC58-4866-807B-1370D4FA08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6922B-DE26-4AA4-8A49-5AE9EB2CF40E}"/>
              </a:ext>
            </a:extLst>
          </p:cNvPr>
          <p:cNvSpPr>
            <a:spLocks noGrp="1"/>
          </p:cNvSpPr>
          <p:nvPr>
            <p:ph type="dt" sz="half" idx="10"/>
          </p:nvPr>
        </p:nvSpPr>
        <p:spPr/>
        <p:txBody>
          <a:bodyPr/>
          <a:lstStyle/>
          <a:p>
            <a:fld id="{CC8412E5-B128-4E49-9271-A485B63B8A05}" type="datetimeFigureOut">
              <a:rPr lang="en-US" smtClean="0"/>
              <a:t>9/8/2023</a:t>
            </a:fld>
            <a:endParaRPr lang="en-US"/>
          </a:p>
        </p:txBody>
      </p:sp>
      <p:sp>
        <p:nvSpPr>
          <p:cNvPr id="5" name="Footer Placeholder 4">
            <a:extLst>
              <a:ext uri="{FF2B5EF4-FFF2-40B4-BE49-F238E27FC236}">
                <a16:creationId xmlns:a16="http://schemas.microsoft.com/office/drawing/2014/main" id="{4D6BB7CC-09DC-4CE6-B75E-758C7654D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FE3B2-F655-443A-AFB0-575E09DDF164}"/>
              </a:ext>
            </a:extLst>
          </p:cNvPr>
          <p:cNvSpPr>
            <a:spLocks noGrp="1"/>
          </p:cNvSpPr>
          <p:nvPr>
            <p:ph type="sldNum" sz="quarter" idx="12"/>
          </p:nvPr>
        </p:nvSpPr>
        <p:spPr/>
        <p:txBody>
          <a:bodyPr/>
          <a:lstStyle/>
          <a:p>
            <a:fld id="{C10D362E-FC02-492F-8E2F-4ADCE6CC63A2}" type="slidenum">
              <a:rPr lang="en-US" smtClean="0"/>
              <a:t>‹#›</a:t>
            </a:fld>
            <a:endParaRPr lang="en-US"/>
          </a:p>
        </p:txBody>
      </p:sp>
    </p:spTree>
    <p:extLst>
      <p:ext uri="{BB962C8B-B14F-4D97-AF65-F5344CB8AC3E}">
        <p14:creationId xmlns:p14="http://schemas.microsoft.com/office/powerpoint/2010/main" val="300783274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C985-3DCD-4D9B-879C-9A2FC78BAB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233E0C-EBB6-4CBC-BF31-4189FE24FB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D90ADC-9818-443F-AB57-6961B486006E}"/>
              </a:ext>
            </a:extLst>
          </p:cNvPr>
          <p:cNvSpPr>
            <a:spLocks noGrp="1"/>
          </p:cNvSpPr>
          <p:nvPr>
            <p:ph type="dt" sz="half" idx="10"/>
          </p:nvPr>
        </p:nvSpPr>
        <p:spPr/>
        <p:txBody>
          <a:bodyPr/>
          <a:lstStyle/>
          <a:p>
            <a:fld id="{CC8412E5-B128-4E49-9271-A485B63B8A05}" type="datetimeFigureOut">
              <a:rPr lang="en-US" smtClean="0"/>
              <a:t>9/8/2023</a:t>
            </a:fld>
            <a:endParaRPr lang="en-US"/>
          </a:p>
        </p:txBody>
      </p:sp>
      <p:sp>
        <p:nvSpPr>
          <p:cNvPr id="5" name="Footer Placeholder 4">
            <a:extLst>
              <a:ext uri="{FF2B5EF4-FFF2-40B4-BE49-F238E27FC236}">
                <a16:creationId xmlns:a16="http://schemas.microsoft.com/office/drawing/2014/main" id="{68645F98-00D3-4ED4-9D3A-E31111942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731A7-F895-4110-A059-5D9320102920}"/>
              </a:ext>
            </a:extLst>
          </p:cNvPr>
          <p:cNvSpPr>
            <a:spLocks noGrp="1"/>
          </p:cNvSpPr>
          <p:nvPr>
            <p:ph type="sldNum" sz="quarter" idx="12"/>
          </p:nvPr>
        </p:nvSpPr>
        <p:spPr/>
        <p:txBody>
          <a:bodyPr/>
          <a:lstStyle/>
          <a:p>
            <a:fld id="{C10D362E-FC02-492F-8E2F-4ADCE6CC63A2}" type="slidenum">
              <a:rPr lang="en-US" smtClean="0"/>
              <a:t>‹#›</a:t>
            </a:fld>
            <a:endParaRPr lang="en-US"/>
          </a:p>
        </p:txBody>
      </p:sp>
    </p:spTree>
    <p:extLst>
      <p:ext uri="{BB962C8B-B14F-4D97-AF65-F5344CB8AC3E}">
        <p14:creationId xmlns:p14="http://schemas.microsoft.com/office/powerpoint/2010/main" val="186447787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8320-A278-4352-8619-AFB78D82F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7E4470-456A-4097-99A4-0FF7CC975B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DBF4C4-57F0-45CE-A5B0-573E7A83D6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CFBC37-3422-4024-9DAC-6AB0F9F6B5D1}"/>
              </a:ext>
            </a:extLst>
          </p:cNvPr>
          <p:cNvSpPr>
            <a:spLocks noGrp="1"/>
          </p:cNvSpPr>
          <p:nvPr>
            <p:ph type="dt" sz="half" idx="10"/>
          </p:nvPr>
        </p:nvSpPr>
        <p:spPr/>
        <p:txBody>
          <a:bodyPr/>
          <a:lstStyle/>
          <a:p>
            <a:fld id="{CC8412E5-B128-4E49-9271-A485B63B8A05}" type="datetimeFigureOut">
              <a:rPr lang="en-US" smtClean="0"/>
              <a:t>9/8/2023</a:t>
            </a:fld>
            <a:endParaRPr lang="en-US"/>
          </a:p>
        </p:txBody>
      </p:sp>
      <p:sp>
        <p:nvSpPr>
          <p:cNvPr id="6" name="Footer Placeholder 5">
            <a:extLst>
              <a:ext uri="{FF2B5EF4-FFF2-40B4-BE49-F238E27FC236}">
                <a16:creationId xmlns:a16="http://schemas.microsoft.com/office/drawing/2014/main" id="{3A6D57A8-DAA2-48D3-BADF-4FC53D01C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803ABE-B66A-4DE6-9BA1-67F4B0922F4D}"/>
              </a:ext>
            </a:extLst>
          </p:cNvPr>
          <p:cNvSpPr>
            <a:spLocks noGrp="1"/>
          </p:cNvSpPr>
          <p:nvPr>
            <p:ph type="sldNum" sz="quarter" idx="12"/>
          </p:nvPr>
        </p:nvSpPr>
        <p:spPr/>
        <p:txBody>
          <a:bodyPr/>
          <a:lstStyle/>
          <a:p>
            <a:fld id="{C10D362E-FC02-492F-8E2F-4ADCE6CC63A2}" type="slidenum">
              <a:rPr lang="en-US" smtClean="0"/>
              <a:t>‹#›</a:t>
            </a:fld>
            <a:endParaRPr lang="en-US"/>
          </a:p>
        </p:txBody>
      </p:sp>
    </p:spTree>
    <p:extLst>
      <p:ext uri="{BB962C8B-B14F-4D97-AF65-F5344CB8AC3E}">
        <p14:creationId xmlns:p14="http://schemas.microsoft.com/office/powerpoint/2010/main" val="363170715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98DD-E1A6-431B-9192-003FDBF59F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C788D-E815-4D98-8FA8-C65349197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2D0CC9-EB57-4989-A0FA-6069D4F86D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A1EF2F-5AAE-471E-BBCB-C1EF418FAB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2C0BC2-90E1-438B-AE15-90DEBAB6E7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6ADCA-B984-45C6-BB47-A3BA7E7D336D}"/>
              </a:ext>
            </a:extLst>
          </p:cNvPr>
          <p:cNvSpPr>
            <a:spLocks noGrp="1"/>
          </p:cNvSpPr>
          <p:nvPr>
            <p:ph type="dt" sz="half" idx="10"/>
          </p:nvPr>
        </p:nvSpPr>
        <p:spPr/>
        <p:txBody>
          <a:bodyPr/>
          <a:lstStyle/>
          <a:p>
            <a:fld id="{CC8412E5-B128-4E49-9271-A485B63B8A05}" type="datetimeFigureOut">
              <a:rPr lang="en-US" smtClean="0"/>
              <a:t>9/8/2023</a:t>
            </a:fld>
            <a:endParaRPr lang="en-US"/>
          </a:p>
        </p:txBody>
      </p:sp>
      <p:sp>
        <p:nvSpPr>
          <p:cNvPr id="8" name="Footer Placeholder 7">
            <a:extLst>
              <a:ext uri="{FF2B5EF4-FFF2-40B4-BE49-F238E27FC236}">
                <a16:creationId xmlns:a16="http://schemas.microsoft.com/office/drawing/2014/main" id="{AB2638B7-B34B-4BED-AD7D-9C4E269908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A68BD1-DDBF-462D-BE5E-5FC2EE3B5D23}"/>
              </a:ext>
            </a:extLst>
          </p:cNvPr>
          <p:cNvSpPr>
            <a:spLocks noGrp="1"/>
          </p:cNvSpPr>
          <p:nvPr>
            <p:ph type="sldNum" sz="quarter" idx="12"/>
          </p:nvPr>
        </p:nvSpPr>
        <p:spPr/>
        <p:txBody>
          <a:bodyPr/>
          <a:lstStyle/>
          <a:p>
            <a:fld id="{C10D362E-FC02-492F-8E2F-4ADCE6CC63A2}" type="slidenum">
              <a:rPr lang="en-US" smtClean="0"/>
              <a:t>‹#›</a:t>
            </a:fld>
            <a:endParaRPr lang="en-US"/>
          </a:p>
        </p:txBody>
      </p:sp>
    </p:spTree>
    <p:extLst>
      <p:ext uri="{BB962C8B-B14F-4D97-AF65-F5344CB8AC3E}">
        <p14:creationId xmlns:p14="http://schemas.microsoft.com/office/powerpoint/2010/main" val="191672264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BD793-42CF-46DF-B797-AAEA4479F9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27314E-6CDD-49C1-81BE-9203EDA81CF0}"/>
              </a:ext>
            </a:extLst>
          </p:cNvPr>
          <p:cNvSpPr>
            <a:spLocks noGrp="1"/>
          </p:cNvSpPr>
          <p:nvPr>
            <p:ph type="dt" sz="half" idx="10"/>
          </p:nvPr>
        </p:nvSpPr>
        <p:spPr/>
        <p:txBody>
          <a:bodyPr/>
          <a:lstStyle/>
          <a:p>
            <a:fld id="{CC8412E5-B128-4E49-9271-A485B63B8A05}" type="datetimeFigureOut">
              <a:rPr lang="en-US" smtClean="0"/>
              <a:t>9/8/2023</a:t>
            </a:fld>
            <a:endParaRPr lang="en-US"/>
          </a:p>
        </p:txBody>
      </p:sp>
      <p:sp>
        <p:nvSpPr>
          <p:cNvPr id="4" name="Footer Placeholder 3">
            <a:extLst>
              <a:ext uri="{FF2B5EF4-FFF2-40B4-BE49-F238E27FC236}">
                <a16:creationId xmlns:a16="http://schemas.microsoft.com/office/drawing/2014/main" id="{99413703-F5BD-4447-8ACC-754B3CE0A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8D7A08-8B51-40D5-8D24-117D9F371D64}"/>
              </a:ext>
            </a:extLst>
          </p:cNvPr>
          <p:cNvSpPr>
            <a:spLocks noGrp="1"/>
          </p:cNvSpPr>
          <p:nvPr>
            <p:ph type="sldNum" sz="quarter" idx="12"/>
          </p:nvPr>
        </p:nvSpPr>
        <p:spPr/>
        <p:txBody>
          <a:bodyPr/>
          <a:lstStyle/>
          <a:p>
            <a:fld id="{C10D362E-FC02-492F-8E2F-4ADCE6CC63A2}" type="slidenum">
              <a:rPr lang="en-US" smtClean="0"/>
              <a:t>‹#›</a:t>
            </a:fld>
            <a:endParaRPr lang="en-US"/>
          </a:p>
        </p:txBody>
      </p:sp>
    </p:spTree>
    <p:extLst>
      <p:ext uri="{BB962C8B-B14F-4D97-AF65-F5344CB8AC3E}">
        <p14:creationId xmlns:p14="http://schemas.microsoft.com/office/powerpoint/2010/main" val="181601913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611F0C-5AC2-4C2C-B6E0-E542D5A5D25B}"/>
              </a:ext>
            </a:extLst>
          </p:cNvPr>
          <p:cNvSpPr>
            <a:spLocks noGrp="1"/>
          </p:cNvSpPr>
          <p:nvPr>
            <p:ph type="dt" sz="half" idx="10"/>
          </p:nvPr>
        </p:nvSpPr>
        <p:spPr/>
        <p:txBody>
          <a:bodyPr/>
          <a:lstStyle/>
          <a:p>
            <a:fld id="{CC8412E5-B128-4E49-9271-A485B63B8A05}" type="datetimeFigureOut">
              <a:rPr lang="en-US" smtClean="0"/>
              <a:t>9/8/2023</a:t>
            </a:fld>
            <a:endParaRPr lang="en-US"/>
          </a:p>
        </p:txBody>
      </p:sp>
      <p:sp>
        <p:nvSpPr>
          <p:cNvPr id="3" name="Footer Placeholder 2">
            <a:extLst>
              <a:ext uri="{FF2B5EF4-FFF2-40B4-BE49-F238E27FC236}">
                <a16:creationId xmlns:a16="http://schemas.microsoft.com/office/drawing/2014/main" id="{7E4E254B-49AA-4ED2-AA94-E9E75B7859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6ECEBB-CD73-4FA0-A4A0-965BDF5D2364}"/>
              </a:ext>
            </a:extLst>
          </p:cNvPr>
          <p:cNvSpPr>
            <a:spLocks noGrp="1"/>
          </p:cNvSpPr>
          <p:nvPr>
            <p:ph type="sldNum" sz="quarter" idx="12"/>
          </p:nvPr>
        </p:nvSpPr>
        <p:spPr/>
        <p:txBody>
          <a:bodyPr/>
          <a:lstStyle/>
          <a:p>
            <a:fld id="{C10D362E-FC02-492F-8E2F-4ADCE6CC63A2}" type="slidenum">
              <a:rPr lang="en-US" smtClean="0"/>
              <a:t>‹#›</a:t>
            </a:fld>
            <a:endParaRPr lang="en-US"/>
          </a:p>
        </p:txBody>
      </p:sp>
    </p:spTree>
    <p:extLst>
      <p:ext uri="{BB962C8B-B14F-4D97-AF65-F5344CB8AC3E}">
        <p14:creationId xmlns:p14="http://schemas.microsoft.com/office/powerpoint/2010/main" val="359620107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23F5-03F2-4445-BF9D-C005A6C226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18A8C-98C7-46E3-B330-24AAFF510E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6468B8-12AC-4958-B478-443D966866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A52AE0-D21B-4D10-A764-B611D0E73BB2}"/>
              </a:ext>
            </a:extLst>
          </p:cNvPr>
          <p:cNvSpPr>
            <a:spLocks noGrp="1"/>
          </p:cNvSpPr>
          <p:nvPr>
            <p:ph type="dt" sz="half" idx="10"/>
          </p:nvPr>
        </p:nvSpPr>
        <p:spPr/>
        <p:txBody>
          <a:bodyPr/>
          <a:lstStyle/>
          <a:p>
            <a:fld id="{CC8412E5-B128-4E49-9271-A485B63B8A05}" type="datetimeFigureOut">
              <a:rPr lang="en-US" smtClean="0"/>
              <a:t>9/8/2023</a:t>
            </a:fld>
            <a:endParaRPr lang="en-US"/>
          </a:p>
        </p:txBody>
      </p:sp>
      <p:sp>
        <p:nvSpPr>
          <p:cNvPr id="6" name="Footer Placeholder 5">
            <a:extLst>
              <a:ext uri="{FF2B5EF4-FFF2-40B4-BE49-F238E27FC236}">
                <a16:creationId xmlns:a16="http://schemas.microsoft.com/office/drawing/2014/main" id="{F60B841C-951C-4904-A365-7172574CF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7A9B6-3520-46B6-84CA-0A61A1C8BA44}"/>
              </a:ext>
            </a:extLst>
          </p:cNvPr>
          <p:cNvSpPr>
            <a:spLocks noGrp="1"/>
          </p:cNvSpPr>
          <p:nvPr>
            <p:ph type="sldNum" sz="quarter" idx="12"/>
          </p:nvPr>
        </p:nvSpPr>
        <p:spPr/>
        <p:txBody>
          <a:bodyPr/>
          <a:lstStyle/>
          <a:p>
            <a:fld id="{C10D362E-FC02-492F-8E2F-4ADCE6CC63A2}" type="slidenum">
              <a:rPr lang="en-US" smtClean="0"/>
              <a:t>‹#›</a:t>
            </a:fld>
            <a:endParaRPr lang="en-US"/>
          </a:p>
        </p:txBody>
      </p:sp>
    </p:spTree>
    <p:extLst>
      <p:ext uri="{BB962C8B-B14F-4D97-AF65-F5344CB8AC3E}">
        <p14:creationId xmlns:p14="http://schemas.microsoft.com/office/powerpoint/2010/main" val="101276050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5EFD-E148-40B1-8AC3-198CD7684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02B586-5CF1-412E-8558-061E3F0F5A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78AB4D0-8590-491F-945A-BA122F9B6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CC0F3-78EC-4840-8E88-FDF9EEF30083}"/>
              </a:ext>
            </a:extLst>
          </p:cNvPr>
          <p:cNvSpPr>
            <a:spLocks noGrp="1"/>
          </p:cNvSpPr>
          <p:nvPr>
            <p:ph type="dt" sz="half" idx="10"/>
          </p:nvPr>
        </p:nvSpPr>
        <p:spPr/>
        <p:txBody>
          <a:bodyPr/>
          <a:lstStyle/>
          <a:p>
            <a:fld id="{CC8412E5-B128-4E49-9271-A485B63B8A05}" type="datetimeFigureOut">
              <a:rPr lang="en-US" smtClean="0"/>
              <a:t>9/8/2023</a:t>
            </a:fld>
            <a:endParaRPr lang="en-US"/>
          </a:p>
        </p:txBody>
      </p:sp>
      <p:sp>
        <p:nvSpPr>
          <p:cNvPr id="6" name="Footer Placeholder 5">
            <a:extLst>
              <a:ext uri="{FF2B5EF4-FFF2-40B4-BE49-F238E27FC236}">
                <a16:creationId xmlns:a16="http://schemas.microsoft.com/office/drawing/2014/main" id="{B043E99F-4721-4B96-BBEC-EC6390A71F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29D347-D838-458F-92E6-2768582421EB}"/>
              </a:ext>
            </a:extLst>
          </p:cNvPr>
          <p:cNvSpPr>
            <a:spLocks noGrp="1"/>
          </p:cNvSpPr>
          <p:nvPr>
            <p:ph type="sldNum" sz="quarter" idx="12"/>
          </p:nvPr>
        </p:nvSpPr>
        <p:spPr/>
        <p:txBody>
          <a:bodyPr/>
          <a:lstStyle/>
          <a:p>
            <a:fld id="{C10D362E-FC02-492F-8E2F-4ADCE6CC63A2}" type="slidenum">
              <a:rPr lang="en-US" smtClean="0"/>
              <a:t>‹#›</a:t>
            </a:fld>
            <a:endParaRPr lang="en-US"/>
          </a:p>
        </p:txBody>
      </p:sp>
    </p:spTree>
    <p:extLst>
      <p:ext uri="{BB962C8B-B14F-4D97-AF65-F5344CB8AC3E}">
        <p14:creationId xmlns:p14="http://schemas.microsoft.com/office/powerpoint/2010/main" val="315434081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D764E-8C4C-4CFD-87A4-5DA1F3063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620B64-5DE8-4324-842C-B42C5EBD9F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DCC5D-F0E1-4F90-B19C-B2E169C119F3}"/>
              </a:ext>
            </a:extLst>
          </p:cNvPr>
          <p:cNvSpPr>
            <a:spLocks noGrp="1"/>
          </p:cNvSpPr>
          <p:nvPr>
            <p:ph type="dt" sz="half" idx="10"/>
          </p:nvPr>
        </p:nvSpPr>
        <p:spPr/>
        <p:txBody>
          <a:bodyPr/>
          <a:lstStyle/>
          <a:p>
            <a:fld id="{CC8412E5-B128-4E49-9271-A485B63B8A05}" type="datetimeFigureOut">
              <a:rPr lang="en-US" smtClean="0"/>
              <a:t>9/8/2023</a:t>
            </a:fld>
            <a:endParaRPr lang="en-US"/>
          </a:p>
        </p:txBody>
      </p:sp>
      <p:sp>
        <p:nvSpPr>
          <p:cNvPr id="5" name="Footer Placeholder 4">
            <a:extLst>
              <a:ext uri="{FF2B5EF4-FFF2-40B4-BE49-F238E27FC236}">
                <a16:creationId xmlns:a16="http://schemas.microsoft.com/office/drawing/2014/main" id="{BE6241F5-8021-4358-8E72-813422049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C5981-AF0D-4A38-82D3-E37524FC725E}"/>
              </a:ext>
            </a:extLst>
          </p:cNvPr>
          <p:cNvSpPr>
            <a:spLocks noGrp="1"/>
          </p:cNvSpPr>
          <p:nvPr>
            <p:ph type="sldNum" sz="quarter" idx="12"/>
          </p:nvPr>
        </p:nvSpPr>
        <p:spPr/>
        <p:txBody>
          <a:bodyPr/>
          <a:lstStyle/>
          <a:p>
            <a:fld id="{C10D362E-FC02-492F-8E2F-4ADCE6CC63A2}" type="slidenum">
              <a:rPr lang="en-US" smtClean="0"/>
              <a:t>‹#›</a:t>
            </a:fld>
            <a:endParaRPr lang="en-US"/>
          </a:p>
        </p:txBody>
      </p:sp>
    </p:spTree>
    <p:extLst>
      <p:ext uri="{BB962C8B-B14F-4D97-AF65-F5344CB8AC3E}">
        <p14:creationId xmlns:p14="http://schemas.microsoft.com/office/powerpoint/2010/main" val="249516931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FCFC86-F36F-4262-A26C-FFAA437F34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019C68-6DBC-4DD9-B25F-A454F3D9E3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D09586-4F9D-4DA6-815C-F3AFAFD36514}"/>
              </a:ext>
            </a:extLst>
          </p:cNvPr>
          <p:cNvSpPr>
            <a:spLocks noGrp="1"/>
          </p:cNvSpPr>
          <p:nvPr>
            <p:ph type="dt" sz="half" idx="10"/>
          </p:nvPr>
        </p:nvSpPr>
        <p:spPr/>
        <p:txBody>
          <a:bodyPr/>
          <a:lstStyle/>
          <a:p>
            <a:fld id="{CC8412E5-B128-4E49-9271-A485B63B8A05}" type="datetimeFigureOut">
              <a:rPr lang="en-US" smtClean="0"/>
              <a:t>9/8/2023</a:t>
            </a:fld>
            <a:endParaRPr lang="en-US"/>
          </a:p>
        </p:txBody>
      </p:sp>
      <p:sp>
        <p:nvSpPr>
          <p:cNvPr id="5" name="Footer Placeholder 4">
            <a:extLst>
              <a:ext uri="{FF2B5EF4-FFF2-40B4-BE49-F238E27FC236}">
                <a16:creationId xmlns:a16="http://schemas.microsoft.com/office/drawing/2014/main" id="{29868AAC-A24D-4249-90BB-FECC5162F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D0B88-66B0-41C7-9CC2-15759561DE2F}"/>
              </a:ext>
            </a:extLst>
          </p:cNvPr>
          <p:cNvSpPr>
            <a:spLocks noGrp="1"/>
          </p:cNvSpPr>
          <p:nvPr>
            <p:ph type="sldNum" sz="quarter" idx="12"/>
          </p:nvPr>
        </p:nvSpPr>
        <p:spPr/>
        <p:txBody>
          <a:bodyPr/>
          <a:lstStyle/>
          <a:p>
            <a:fld id="{C10D362E-FC02-492F-8E2F-4ADCE6CC63A2}" type="slidenum">
              <a:rPr lang="en-US" smtClean="0"/>
              <a:t>‹#›</a:t>
            </a:fld>
            <a:endParaRPr lang="en-US"/>
          </a:p>
        </p:txBody>
      </p:sp>
    </p:spTree>
    <p:extLst>
      <p:ext uri="{BB962C8B-B14F-4D97-AF65-F5344CB8AC3E}">
        <p14:creationId xmlns:p14="http://schemas.microsoft.com/office/powerpoint/2010/main" val="1690799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584354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5634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lki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40F744-8F47-4AB9-B647-F839F9BC84FE}"/>
              </a:ext>
            </a:extLst>
          </p:cNvPr>
          <p:cNvPicPr>
            <a:picLocks noChangeAspect="1"/>
          </p:cNvPicPr>
          <p:nvPr userDrawn="1"/>
        </p:nvPicPr>
        <p:blipFill>
          <a:blip r:embed="rId2"/>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74134BFC-B77F-42B5-9B18-D7A711C0BC19}"/>
              </a:ext>
            </a:extLst>
          </p:cNvPr>
          <p:cNvSpPr/>
          <p:nvPr userDrawn="1"/>
        </p:nvSpPr>
        <p:spPr bwMode="auto">
          <a:xfrm>
            <a:off x="0" y="0"/>
            <a:ext cx="9398000" cy="6858000"/>
          </a:xfrm>
          <a:prstGeom prst="rect">
            <a:avLst/>
          </a:prstGeom>
          <a:gradFill flip="none" rotWithShape="1">
            <a:gsLst>
              <a:gs pos="53000">
                <a:schemeClr val="tx1">
                  <a:alpha val="0"/>
                </a:schemeClr>
              </a:gs>
              <a:gs pos="100000">
                <a:schemeClr val="tx1">
                  <a:alpha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3FA34905-64FC-4BF3-BD0C-9FA1ECB50E75}"/>
              </a:ext>
            </a:extLst>
          </p:cNvPr>
          <p:cNvSpPr/>
          <p:nvPr userDrawn="1"/>
        </p:nvSpPr>
        <p:spPr>
          <a:xfrm>
            <a:off x="584200" y="3758087"/>
            <a:ext cx="9150350" cy="738664"/>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4800" kern="1200" spc="0" baseline="0">
                <a:solidFill>
                  <a:schemeClr val="bg1"/>
                </a:solidFill>
                <a:latin typeface="+mj-lt"/>
                <a:ea typeface="+mn-ea"/>
                <a:cs typeface="Segoe UI" panose="020B0502040204020203" pitchFamily="34" charset="0"/>
              </a:rPr>
              <a:t>Event Title</a:t>
            </a:r>
          </a:p>
        </p:txBody>
      </p:sp>
      <p:grpSp>
        <p:nvGrpSpPr>
          <p:cNvPr id="107" name="Group 4">
            <a:extLst>
              <a:ext uri="{FF2B5EF4-FFF2-40B4-BE49-F238E27FC236}">
                <a16:creationId xmlns:a16="http://schemas.microsoft.com/office/drawing/2014/main" id="{B892F486-ADDB-4DDF-A065-B8A1FC825911}"/>
              </a:ext>
            </a:extLst>
          </p:cNvPr>
          <p:cNvGrpSpPr>
            <a:grpSpLocks noChangeAspect="1"/>
          </p:cNvGrpSpPr>
          <p:nvPr userDrawn="1"/>
        </p:nvGrpSpPr>
        <p:grpSpPr bwMode="auto">
          <a:xfrm>
            <a:off x="584200" y="585788"/>
            <a:ext cx="1366838" cy="292100"/>
            <a:chOff x="368" y="369"/>
            <a:chExt cx="861" cy="184"/>
          </a:xfrm>
        </p:grpSpPr>
        <p:sp>
          <p:nvSpPr>
            <p:cNvPr id="109" name="AutoShape 3">
              <a:extLst>
                <a:ext uri="{FF2B5EF4-FFF2-40B4-BE49-F238E27FC236}">
                  <a16:creationId xmlns:a16="http://schemas.microsoft.com/office/drawing/2014/main" id="{1F1E8A6D-9CB5-49D8-BB17-6FFD811CD5DE}"/>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
              <a:extLst>
                <a:ext uri="{FF2B5EF4-FFF2-40B4-BE49-F238E27FC236}">
                  <a16:creationId xmlns:a16="http://schemas.microsoft.com/office/drawing/2014/main" id="{A3C1369A-0D09-4E69-B47C-61F39C4B75D7}"/>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111" name="Rectangle 6">
              <a:extLst>
                <a:ext uri="{FF2B5EF4-FFF2-40B4-BE49-F238E27FC236}">
                  <a16:creationId xmlns:a16="http://schemas.microsoft.com/office/drawing/2014/main" id="{4EA506F5-24C0-4B3C-BEF7-FFB35A927A55}"/>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a:extLst>
                <a:ext uri="{FF2B5EF4-FFF2-40B4-BE49-F238E27FC236}">
                  <a16:creationId xmlns:a16="http://schemas.microsoft.com/office/drawing/2014/main" id="{3D6315D5-5471-4BD6-B899-77D5BA8610A4}"/>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
              <a:extLst>
                <a:ext uri="{FF2B5EF4-FFF2-40B4-BE49-F238E27FC236}">
                  <a16:creationId xmlns:a16="http://schemas.microsoft.com/office/drawing/2014/main" id="{6F672A88-1C96-4C8C-95BA-CEB808724B43}"/>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9">
              <a:extLst>
                <a:ext uri="{FF2B5EF4-FFF2-40B4-BE49-F238E27FC236}">
                  <a16:creationId xmlns:a16="http://schemas.microsoft.com/office/drawing/2014/main" id="{D6D43EAF-2F19-4E4F-A3ED-9C607AADDB89}"/>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937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612201D-4184-447A-9B94-DFFFA13E4045}"/>
              </a:ext>
            </a:extLst>
          </p:cNvPr>
          <p:cNvPicPr>
            <a:picLocks noChangeAspect="1"/>
          </p:cNvPicPr>
          <p:nvPr userDrawn="1"/>
        </p:nvPicPr>
        <p:blipFill>
          <a:blip r:embed="rId2"/>
          <a:srcRect/>
          <a:stretch/>
        </p:blipFill>
        <p:spPr>
          <a:xfrm>
            <a:off x="5629272" y="1657"/>
            <a:ext cx="6562727" cy="685468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29370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27190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7666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181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462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9377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91121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43984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064571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2501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73906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12925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78561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1490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4676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87794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16983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1378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618588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6613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32528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0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0127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hoto o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DA6901D4-19D2-42DC-AD8E-8A2EEDF62598}"/>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60692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hoto option 2">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AFC63F02-0667-4A89-9818-5C31B73FE3C5}"/>
              </a:ext>
            </a:extLst>
          </p:cNvPr>
          <p:cNvPicPr>
            <a:picLocks noChangeAspect="1"/>
          </p:cNvPicPr>
          <p:nvPr userDrawn="1"/>
        </p:nvPicPr>
        <p:blipFill rotWithShape="1">
          <a:blip r:embed="rId2"/>
          <a:srcRect l="14083" r="19267"/>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11134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hoto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9C4329-5C7D-4DB4-B5B6-725530AA2D7A}"/>
              </a:ext>
            </a:extLst>
          </p:cNvPr>
          <p:cNvPicPr>
            <a:picLocks noChangeAspect="1"/>
          </p:cNvPicPr>
          <p:nvPr userDrawn="1"/>
        </p:nvPicPr>
        <p:blipFill>
          <a:blip r:embed="rId2"/>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40877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hoto option 4">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556B33B7-5F6F-4228-8E63-474574B573B8}"/>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4163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815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slide photo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E6C72-B6B3-4FCF-81A7-0174748E914C}"/>
              </a:ext>
            </a:extLst>
          </p:cNvPr>
          <p:cNvPicPr>
            <a:picLocks noChangeAspect="1"/>
          </p:cNvPicPr>
          <p:nvPr userDrawn="1"/>
        </p:nvPicPr>
        <p:blipFill>
          <a:blip r:embed="rId2"/>
          <a:stretch>
            <a:fill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0498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slide photo option 2">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D8E3A7A9-CD01-4A32-8AC8-9731DE746B0E}"/>
              </a:ext>
            </a:extLst>
          </p:cNvPr>
          <p:cNvPicPr>
            <a:picLocks noChangeAspect="1"/>
          </p:cNvPicPr>
          <p:nvPr userDrawn="1"/>
        </p:nvPicPr>
        <p:blipFill rotWithShape="1">
          <a:blip r:embed="rId2"/>
          <a:srcRect l="14083" r="19267"/>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9008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0860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slide photo op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4338215D-3E54-4B73-A757-E49BC9128320}"/>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Tree>
    <p:extLst>
      <p:ext uri="{BB962C8B-B14F-4D97-AF65-F5344CB8AC3E}">
        <p14:creationId xmlns:p14="http://schemas.microsoft.com/office/powerpoint/2010/main" val="1006038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slide photo option 4">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userDrawn="1"/>
        </p:nvPicPr>
        <p:blipFill rotWithShape="1">
          <a:blip r:embed="rId2"/>
          <a:srcRect l="16675" r="16675"/>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6841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159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489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0467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93949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214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997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2460-0E0F-4BC9-9D1E-963F78EEB4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385BA4-15E9-432D-8982-1365357D26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C412C-78DF-4D58-922F-8FC5505171F2}"/>
              </a:ext>
            </a:extLst>
          </p:cNvPr>
          <p:cNvSpPr>
            <a:spLocks noGrp="1"/>
          </p:cNvSpPr>
          <p:nvPr>
            <p:ph type="dt" sz="half" idx="10"/>
          </p:nvPr>
        </p:nvSpPr>
        <p:spPr/>
        <p:txBody>
          <a:bodyPr/>
          <a:lstStyle/>
          <a:p>
            <a:fld id="{760C78AA-A50E-4A9B-AB3C-2AB3EA13D557}" type="datetimeFigureOut">
              <a:rPr lang="en-US" smtClean="0"/>
              <a:t>9/8/2023</a:t>
            </a:fld>
            <a:endParaRPr lang="en-US"/>
          </a:p>
        </p:txBody>
      </p:sp>
      <p:sp>
        <p:nvSpPr>
          <p:cNvPr id="5" name="Footer Placeholder 4">
            <a:extLst>
              <a:ext uri="{FF2B5EF4-FFF2-40B4-BE49-F238E27FC236}">
                <a16:creationId xmlns:a16="http://schemas.microsoft.com/office/drawing/2014/main" id="{2A662CEA-7B7F-45ED-AA0C-91ABA614F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F15D0-457B-4959-AA40-E1C556584237}"/>
              </a:ext>
            </a:extLst>
          </p:cNvPr>
          <p:cNvSpPr>
            <a:spLocks noGrp="1"/>
          </p:cNvSpPr>
          <p:nvPr>
            <p:ph type="sldNum" sz="quarter" idx="12"/>
          </p:nvPr>
        </p:nvSpPr>
        <p:spPr/>
        <p:txBody>
          <a:bodyPr/>
          <a:lstStyle/>
          <a:p>
            <a:fld id="{46DEA52F-A2CF-4E3B-93B9-D9327BA367EE}" type="slidenum">
              <a:rPr lang="en-US" smtClean="0"/>
              <a:t>‹#›</a:t>
            </a:fld>
            <a:endParaRPr lang="en-US"/>
          </a:p>
        </p:txBody>
      </p:sp>
    </p:spTree>
    <p:extLst>
      <p:ext uri="{BB962C8B-B14F-4D97-AF65-F5344CB8AC3E}">
        <p14:creationId xmlns:p14="http://schemas.microsoft.com/office/powerpoint/2010/main" val="424767036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43134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00024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46CE7D5-CF57-46EF-B807-FDD0502418D4}" type="datetimeFigureOut">
              <a:rPr lang="en-GB" smtClean="0"/>
              <a:t>08/09/2023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12128016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46CE7D5-CF57-46EF-B807-FDD0502418D4}" type="datetimeFigureOut">
              <a:rPr lang="en-GB" smtClean="0"/>
              <a:t>08/09/2023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3452994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57480700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6CE7D5-CF57-46EF-B807-FDD0502418D4}" type="datetimeFigureOut">
              <a:rPr lang="en-GB" smtClean="0"/>
              <a:t>08/09/2023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8904905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46CE7D5-CF57-46EF-B807-FDD0502418D4}" type="datetimeFigureOut">
              <a:rPr lang="en-GB" smtClean="0"/>
              <a:t>08/09/2023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4077152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46CE7D5-CF57-46EF-B807-FDD0502418D4}" type="datetimeFigureOut">
              <a:rPr lang="en-GB" smtClean="0"/>
              <a:t>08/09/2023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0259007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08/09/2023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6174228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08/09/2023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58509409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08/09/2023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4715579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46CE7D5-CF57-46EF-B807-FDD0502418D4}" type="datetimeFigureOut">
              <a:rPr lang="en-GB" smtClean="0"/>
              <a:t>08/09/2023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703122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528920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46CE7D5-CF57-46EF-B807-FDD0502418D4}" type="datetimeFigureOut">
              <a:rPr lang="en-GB" smtClean="0"/>
              <a:t>08/09/2023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58914897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786524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photo option 2">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AFC63F02-0667-4A89-9818-5C31B73FE3C5}"/>
              </a:ext>
            </a:extLst>
          </p:cNvPr>
          <p:cNvPicPr>
            <a:picLocks noChangeAspect="1"/>
          </p:cNvPicPr>
          <p:nvPr userDrawn="1"/>
        </p:nvPicPr>
        <p:blipFill rotWithShape="1">
          <a:blip r:embed="rId2"/>
          <a:srcRect l="14083" r="19267"/>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66136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247328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835752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80282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5348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62150333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00493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052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843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311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154037"/>
            <a:ext cx="6667500" cy="546753"/>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20"/>
            <a:ext cx="3182027" cy="543185"/>
          </a:xfrm>
        </p:spPr>
        <p:txBody>
          <a:bodyPr anchor="ctr"/>
          <a:lstStyle>
            <a:lvl1pPr>
              <a:defRPr/>
            </a:lvl1pPr>
          </a:lstStyle>
          <a:p>
            <a:r>
              <a:rPr lang="en-US"/>
              <a:t>Title</a:t>
            </a:r>
          </a:p>
        </p:txBody>
      </p:sp>
    </p:spTree>
    <p:extLst>
      <p:ext uri="{BB962C8B-B14F-4D97-AF65-F5344CB8AC3E}">
        <p14:creationId xmlns:p14="http://schemas.microsoft.com/office/powerpoint/2010/main" val="12530864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and Content_PN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2AAB435-BF0B-4C48-A25E-16F21623D877}"/>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D40054A-6297-094D-93D4-BF0A2C052621}"/>
              </a:ext>
            </a:extLst>
          </p:cNvPr>
          <p:cNvSpPr>
            <a:spLocks noGrp="1"/>
          </p:cNvSpPr>
          <p:nvPr userDrawn="1">
            <p:ph type="title" hasCustomPrompt="1"/>
          </p:nvPr>
        </p:nvSpPr>
        <p:spPr>
          <a:xfrm>
            <a:off x="352269" y="1"/>
            <a:ext cx="11001531" cy="658462"/>
          </a:xfrm>
        </p:spPr>
        <p:txBody>
          <a:bodyPr lIns="0" tIns="0" rIns="0" bIns="0" anchor="b" anchorCtr="0">
            <a:noAutofit/>
          </a:bodyPr>
          <a:lstStyle>
            <a:lvl1pPr>
              <a:defRPr sz="2600" b="0" i="0">
                <a:solidFill>
                  <a:srgbClr val="014986"/>
                </a:solidFill>
                <a:latin typeface="Arial" panose="020B0604020202020204" pitchFamily="34" charset="0"/>
                <a:cs typeface="Arial" panose="020B0604020202020204" pitchFamily="34" charset="0"/>
              </a:defRPr>
            </a:lvl1pPr>
          </a:lstStyle>
          <a:p>
            <a:r>
              <a:rPr lang="en-US"/>
              <a:t>Primary Section or Page Title – Single Line Only</a:t>
            </a:r>
          </a:p>
        </p:txBody>
      </p:sp>
      <p:cxnSp>
        <p:nvCxnSpPr>
          <p:cNvPr id="9" name="Straight Connector 8">
            <a:extLst>
              <a:ext uri="{FF2B5EF4-FFF2-40B4-BE49-F238E27FC236}">
                <a16:creationId xmlns:a16="http://schemas.microsoft.com/office/drawing/2014/main" id="{82C1083C-DC2D-4741-9ABA-A708F25663E1}"/>
              </a:ext>
            </a:extLst>
          </p:cNvPr>
          <p:cNvCxnSpPr/>
          <p:nvPr userDrawn="1"/>
        </p:nvCxnSpPr>
        <p:spPr>
          <a:xfrm>
            <a:off x="0" y="882981"/>
            <a:ext cx="12192000" cy="0"/>
          </a:xfrm>
          <a:prstGeom prst="line">
            <a:avLst/>
          </a:prstGeom>
          <a:ln>
            <a:gradFill>
              <a:gsLst>
                <a:gs pos="50000">
                  <a:srgbClr val="7030A0"/>
                </a:gs>
                <a:gs pos="0">
                  <a:srgbClr val="17A7FF"/>
                </a:gs>
                <a:gs pos="100000">
                  <a:srgbClr val="FF0000"/>
                </a:gs>
              </a:gsLst>
              <a:lin ang="0" scaled="0"/>
            </a:gra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D88D6FC2-49C0-E943-B376-10523FCFB036}"/>
              </a:ext>
            </a:extLst>
          </p:cNvPr>
          <p:cNvSpPr>
            <a:spLocks noGrp="1"/>
          </p:cNvSpPr>
          <p:nvPr userDrawn="1">
            <p:ph idx="1" hasCustomPrompt="1"/>
          </p:nvPr>
        </p:nvSpPr>
        <p:spPr>
          <a:xfrm>
            <a:off x="838200" y="1825624"/>
            <a:ext cx="10515600" cy="4392295"/>
          </a:xfrm>
          <a:prstGeom prst="rect">
            <a:avLst/>
          </a:prstGeom>
        </p:spPr>
        <p:txBody>
          <a:bodyPr>
            <a:normAutofit/>
          </a:bodyPr>
          <a:lstStyle>
            <a:lvl1pPr marL="411480" indent="-411480">
              <a:spcBef>
                <a:spcPts val="600"/>
              </a:spcBef>
              <a:buClr>
                <a:srgbClr val="7030A0"/>
              </a:buClr>
              <a:buSzPct val="120000"/>
              <a:buFont typeface="Wingdings" pitchFamily="2" charset="2"/>
              <a:buChar char="§"/>
              <a:defRPr sz="1800" b="0" i="0">
                <a:solidFill>
                  <a:srgbClr val="014986"/>
                </a:solidFill>
                <a:latin typeface="Arial" panose="020B0604020202020204" pitchFamily="34" charset="0"/>
                <a:cs typeface="Arial" panose="020B0604020202020204" pitchFamily="34" charset="0"/>
              </a:defRPr>
            </a:lvl1pPr>
            <a:lvl2pPr marL="640080" marR="0" indent="-228600" algn="l" defTabSz="914400" rtl="0" eaLnBrk="1" fontAlgn="auto" latinLnBrk="0" hangingPunct="1">
              <a:lnSpc>
                <a:spcPct val="90000"/>
              </a:lnSpc>
              <a:spcBef>
                <a:spcPts val="500"/>
              </a:spcBef>
              <a:spcAft>
                <a:spcPts val="0"/>
              </a:spcAft>
              <a:buClr>
                <a:schemeClr val="tx1">
                  <a:lumMod val="95000"/>
                  <a:lumOff val="5000"/>
                </a:schemeClr>
              </a:buClr>
              <a:buSzPct val="110000"/>
              <a:buFont typeface="Arial" panose="020B0604020202020204" pitchFamily="34" charset="0"/>
              <a:buChar char="•"/>
              <a:tabLst/>
              <a:defRPr sz="1800" b="0" i="0">
                <a:solidFill>
                  <a:schemeClr val="tx1">
                    <a:lumMod val="95000"/>
                    <a:lumOff val="5000"/>
                  </a:schemeClr>
                </a:solidFill>
                <a:latin typeface="Arial" panose="020B0604020202020204" pitchFamily="34" charset="0"/>
                <a:cs typeface="Arial" panose="020B0604020202020204" pitchFamily="34" charset="0"/>
              </a:defRPr>
            </a:lvl2pPr>
            <a:lvl3pPr marL="914400" indent="-274320">
              <a:buClr>
                <a:schemeClr val="bg1">
                  <a:lumMod val="65000"/>
                </a:schemeClr>
              </a:buClr>
              <a:buSzPct val="110000"/>
              <a:buFont typeface="Arial" panose="020B0604020202020204" pitchFamily="34" charset="0"/>
              <a:buChar char="•"/>
              <a:defRPr sz="1800" b="0" i="0">
                <a:solidFill>
                  <a:schemeClr val="bg1">
                    <a:lumMod val="50000"/>
                  </a:schemeClr>
                </a:solidFill>
                <a:latin typeface="Arial" panose="020B0604020202020204" pitchFamily="34" charset="0"/>
                <a:cs typeface="Arial" panose="020B0604020202020204" pitchFamily="34" charset="0"/>
              </a:defRPr>
            </a:lvl3pPr>
            <a:lvl4pPr marL="1188720" indent="-228600">
              <a:buClr>
                <a:schemeClr val="bg1">
                  <a:lumMod val="50000"/>
                </a:schemeClr>
              </a:buClr>
              <a:buSzPct val="70000"/>
              <a:buFont typeface="Courier New" panose="02070309020205020404" pitchFamily="49" charset="0"/>
              <a:buChar char="o"/>
              <a:defRPr sz="1800" b="0" i="0">
                <a:solidFill>
                  <a:schemeClr val="bg1">
                    <a:lumMod val="50000"/>
                  </a:schemeClr>
                </a:solidFill>
                <a:latin typeface="Arial" panose="020B0604020202020204" pitchFamily="34" charset="0"/>
                <a:cs typeface="Arial" panose="020B0604020202020204" pitchFamily="34" charset="0"/>
              </a:defRPr>
            </a:lvl4pPr>
            <a:lvl5pPr marL="1417320" indent="-228600">
              <a:buClr>
                <a:schemeClr val="bg1">
                  <a:lumMod val="75000"/>
                </a:schemeClr>
              </a:buClr>
              <a:buSzPct val="100000"/>
              <a:buFont typeface="System Font Regular"/>
              <a:buChar char="-"/>
              <a:defRPr sz="1600" b="0" i="0">
                <a:solidFill>
                  <a:schemeClr val="bg1">
                    <a:lumMod val="65000"/>
                  </a:schemeClr>
                </a:solidFill>
                <a:latin typeface="Arial" panose="020B0604020202020204" pitchFamily="34" charset="0"/>
                <a:cs typeface="Arial" panose="020B0604020202020204" pitchFamily="34" charset="0"/>
              </a:defRPr>
            </a:lvl5pPr>
          </a:lstStyle>
          <a:p>
            <a:pPr lvl="0"/>
            <a:r>
              <a:rPr lang="en-US" err="1"/>
              <a:t>Dignissim</a:t>
            </a:r>
            <a:r>
              <a:rPr lang="en-US"/>
              <a:t> qui </a:t>
            </a:r>
            <a:r>
              <a:rPr lang="en-US" err="1"/>
              <a:t>blandit</a:t>
            </a:r>
            <a:r>
              <a:rPr lang="en-US"/>
              <a:t> </a:t>
            </a:r>
            <a:r>
              <a:rPr lang="en-US" err="1"/>
              <a:t>praesent</a:t>
            </a:r>
            <a:r>
              <a:rPr lang="en-US"/>
              <a:t> </a:t>
            </a:r>
            <a:r>
              <a:rPr lang="en-US" err="1"/>
              <a:t>lupta</a:t>
            </a:r>
            <a:endParaRPr lang="en-US"/>
          </a:p>
          <a:p>
            <a:pPr lvl="1"/>
            <a:r>
              <a:rPr lang="en-US"/>
              <a:t>Donte </a:t>
            </a:r>
            <a:r>
              <a:rPr lang="en-US" err="1"/>
              <a:t>ut</a:t>
            </a:r>
            <a:r>
              <a:rPr lang="en-US"/>
              <a:t> </a:t>
            </a:r>
            <a:r>
              <a:rPr lang="en-US" err="1"/>
              <a:t>laore</a:t>
            </a:r>
            <a:r>
              <a:rPr lang="en-US"/>
              <a:t> level</a:t>
            </a:r>
          </a:p>
          <a:p>
            <a:pPr lvl="1"/>
            <a:r>
              <a:rPr lang="en-US" err="1"/>
              <a:t>Quis</a:t>
            </a:r>
            <a:r>
              <a:rPr lang="en-US"/>
              <a:t> </a:t>
            </a:r>
            <a:r>
              <a:rPr lang="en-US" err="1"/>
              <a:t>nostrud</a:t>
            </a:r>
            <a:r>
              <a:rPr lang="en-US"/>
              <a:t> </a:t>
            </a:r>
            <a:r>
              <a:rPr lang="en-US" err="1"/>
              <a:t>exerci</a:t>
            </a:r>
            <a:r>
              <a:rPr lang="en-US"/>
              <a:t> </a:t>
            </a:r>
            <a:r>
              <a:rPr lang="en-US" err="1"/>
              <a:t>tatio</a:t>
            </a:r>
            <a:endParaRPr lang="en-US"/>
          </a:p>
          <a:p>
            <a:pPr lvl="1"/>
            <a:r>
              <a:rPr lang="en-US" err="1"/>
              <a:t>Laoreet</a:t>
            </a:r>
            <a:r>
              <a:rPr lang="en-US"/>
              <a:t> dolore magna </a:t>
            </a:r>
            <a:r>
              <a:rPr lang="en-US" err="1"/>
              <a:t>aliquam</a:t>
            </a:r>
            <a:endParaRPr lang="en-US"/>
          </a:p>
          <a:p>
            <a:pPr lvl="1"/>
            <a:r>
              <a:rPr lang="en-US" err="1"/>
              <a:t>Aliquam</a:t>
            </a:r>
            <a:r>
              <a:rPr lang="en-US"/>
              <a:t> </a:t>
            </a:r>
            <a:r>
              <a:rPr lang="en-US" err="1"/>
              <a:t>erat</a:t>
            </a:r>
            <a:endParaRPr lang="en-US"/>
          </a:p>
          <a:p>
            <a:pPr lvl="2"/>
            <a:r>
              <a:rPr lang="en-US"/>
              <a:t>Lorem ipsum dolor sit </a:t>
            </a:r>
            <a:r>
              <a:rPr lang="en-US" err="1"/>
              <a:t>amet</a:t>
            </a:r>
            <a:r>
              <a:rPr lang="en-US"/>
              <a:t> </a:t>
            </a:r>
            <a:r>
              <a:rPr lang="en-US" err="1"/>
              <a:t>conse</a:t>
            </a:r>
            <a:endParaRPr lang="en-US"/>
          </a:p>
          <a:p>
            <a:pPr lvl="2"/>
            <a:r>
              <a:rPr lang="en-US"/>
              <a:t>Magna </a:t>
            </a:r>
            <a:r>
              <a:rPr lang="en-US" err="1"/>
              <a:t>aliquam</a:t>
            </a:r>
            <a:r>
              <a:rPr lang="en-US"/>
              <a:t> </a:t>
            </a:r>
            <a:r>
              <a:rPr lang="en-US" err="1"/>
              <a:t>erat</a:t>
            </a:r>
            <a:endParaRPr lang="en-US"/>
          </a:p>
          <a:p>
            <a:pPr lvl="3"/>
            <a:r>
              <a:rPr lang="en-US" err="1"/>
              <a:t>Tincidunt</a:t>
            </a:r>
            <a:r>
              <a:rPr lang="en-US"/>
              <a:t> </a:t>
            </a:r>
            <a:r>
              <a:rPr lang="en-US" err="1"/>
              <a:t>ut</a:t>
            </a:r>
            <a:r>
              <a:rPr lang="en-US"/>
              <a:t> </a:t>
            </a:r>
            <a:r>
              <a:rPr lang="en-US" err="1"/>
              <a:t>laoreet</a:t>
            </a:r>
            <a:r>
              <a:rPr lang="en-US"/>
              <a:t> dolore</a:t>
            </a:r>
          </a:p>
          <a:p>
            <a:pPr lvl="3"/>
            <a:r>
              <a:rPr lang="en-US"/>
              <a:t>Duis </a:t>
            </a:r>
            <a:r>
              <a:rPr lang="en-US" err="1"/>
              <a:t>autem</a:t>
            </a:r>
            <a:r>
              <a:rPr lang="en-US"/>
              <a:t> </a:t>
            </a:r>
            <a:r>
              <a:rPr lang="en-US" err="1"/>
              <a:t>vel</a:t>
            </a:r>
            <a:r>
              <a:rPr lang="en-US"/>
              <a:t> </a:t>
            </a:r>
            <a:r>
              <a:rPr lang="en-US" err="1"/>
              <a:t>eum</a:t>
            </a:r>
            <a:endParaRPr lang="en-US"/>
          </a:p>
          <a:p>
            <a:pPr lvl="0"/>
            <a:r>
              <a:rPr lang="en-US" err="1"/>
              <a:t>Consecteteur</a:t>
            </a:r>
            <a:r>
              <a:rPr lang="en-US"/>
              <a:t> </a:t>
            </a:r>
            <a:r>
              <a:rPr lang="en-US" err="1"/>
              <a:t>dorminir</a:t>
            </a:r>
            <a:r>
              <a:rPr lang="en-US"/>
              <a:t> a </a:t>
            </a:r>
            <a:r>
              <a:rPr lang="en-US" err="1"/>
              <a:t>despue</a:t>
            </a:r>
            <a:r>
              <a:rPr lang="en-US"/>
              <a:t> </a:t>
            </a:r>
            <a:r>
              <a:rPr lang="en-US" err="1"/>
              <a:t>luna</a:t>
            </a:r>
            <a:endParaRPr lang="en-US"/>
          </a:p>
          <a:p>
            <a:pPr lvl="1"/>
            <a:r>
              <a:rPr lang="en-US"/>
              <a:t>Donte </a:t>
            </a:r>
            <a:r>
              <a:rPr lang="en-US" err="1"/>
              <a:t>ut</a:t>
            </a:r>
            <a:r>
              <a:rPr lang="en-US"/>
              <a:t> </a:t>
            </a:r>
            <a:r>
              <a:rPr lang="en-US" err="1"/>
              <a:t>laore</a:t>
            </a:r>
            <a:r>
              <a:rPr lang="en-US"/>
              <a:t> level</a:t>
            </a:r>
          </a:p>
          <a:p>
            <a:pPr lvl="1"/>
            <a:r>
              <a:rPr lang="en-US" err="1"/>
              <a:t>Autem</a:t>
            </a:r>
            <a:r>
              <a:rPr lang="en-US"/>
              <a:t> </a:t>
            </a:r>
            <a:r>
              <a:rPr lang="en-US" err="1"/>
              <a:t>vel</a:t>
            </a:r>
            <a:r>
              <a:rPr lang="en-US"/>
              <a:t> </a:t>
            </a:r>
            <a:r>
              <a:rPr lang="en-US" err="1"/>
              <a:t>eum</a:t>
            </a:r>
            <a:r>
              <a:rPr lang="en-US"/>
              <a:t> </a:t>
            </a:r>
            <a:r>
              <a:rPr lang="en-US" err="1"/>
              <a:t>iriure</a:t>
            </a:r>
            <a:r>
              <a:rPr lang="en-US"/>
              <a:t> dolor</a:t>
            </a:r>
          </a:p>
          <a:p>
            <a:pPr lvl="1"/>
            <a:r>
              <a:rPr lang="en-US"/>
              <a:t>Christos </a:t>
            </a:r>
            <a:r>
              <a:rPr lang="en-US" err="1"/>
              <a:t>valerum</a:t>
            </a:r>
            <a:r>
              <a:rPr lang="en-US"/>
              <a:t> </a:t>
            </a:r>
            <a:r>
              <a:rPr lang="en-US" err="1"/>
              <a:t>dormirste</a:t>
            </a:r>
            <a:endParaRPr lang="en-US"/>
          </a:p>
        </p:txBody>
      </p:sp>
      <p:sp>
        <p:nvSpPr>
          <p:cNvPr id="8" name="Text Placeholder 2">
            <a:extLst>
              <a:ext uri="{FF2B5EF4-FFF2-40B4-BE49-F238E27FC236}">
                <a16:creationId xmlns:a16="http://schemas.microsoft.com/office/drawing/2014/main" id="{CD7176F5-B303-0040-B04F-E4D9D6367D45}"/>
              </a:ext>
            </a:extLst>
          </p:cNvPr>
          <p:cNvSpPr>
            <a:spLocks noGrp="1"/>
          </p:cNvSpPr>
          <p:nvPr userDrawn="1">
            <p:ph type="body" idx="10" hasCustomPrompt="1"/>
          </p:nvPr>
        </p:nvSpPr>
        <p:spPr>
          <a:xfrm>
            <a:off x="839788" y="961635"/>
            <a:ext cx="10514012" cy="823912"/>
          </a:xfrm>
          <a:prstGeom prst="rect">
            <a:avLst/>
          </a:prstGeom>
        </p:spPr>
        <p:txBody>
          <a:bodyPr lIns="0" rIns="0" anchor="b">
            <a:normAutofit/>
          </a:bodyPr>
          <a:lstStyle>
            <a:lvl1pPr marL="0" indent="0">
              <a:lnSpc>
                <a:spcPct val="100000"/>
              </a:lnSpc>
              <a:spcBef>
                <a:spcPts val="0"/>
              </a:spcBef>
              <a:buNone/>
              <a:defRPr sz="2000" b="1" i="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Single column with bullets and photo/image</a:t>
            </a:r>
            <a:br>
              <a:rPr lang="en-US"/>
            </a:br>
            <a:r>
              <a:rPr lang="en-US"/>
              <a:t>Significant subject title should be placed here with two lines of text possible.</a:t>
            </a:r>
          </a:p>
        </p:txBody>
      </p:sp>
      <p:pic>
        <p:nvPicPr>
          <p:cNvPr id="10" name="Graphic 9">
            <a:extLst>
              <a:ext uri="{FF2B5EF4-FFF2-40B4-BE49-F238E27FC236}">
                <a16:creationId xmlns:a16="http://schemas.microsoft.com/office/drawing/2014/main" id="{EBCC789D-6C68-DD4F-A213-AFC4C7F758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07571" y="6450245"/>
            <a:ext cx="1416818" cy="193202"/>
          </a:xfrm>
          <a:prstGeom prst="rect">
            <a:avLst/>
          </a:prstGeom>
        </p:spPr>
      </p:pic>
    </p:spTree>
    <p:extLst>
      <p:ext uri="{BB962C8B-B14F-4D97-AF65-F5344CB8AC3E}">
        <p14:creationId xmlns:p14="http://schemas.microsoft.com/office/powerpoint/2010/main" val="364750523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78164643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10378631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95599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CF20-5DF1-4F44-9D6B-9BCEB9FBB4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C19779-57E9-40DF-AD3C-70E7684589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E73EEB-B177-4ECC-922A-2FFAA8731E8D}"/>
              </a:ext>
            </a:extLst>
          </p:cNvPr>
          <p:cNvSpPr>
            <a:spLocks noGrp="1"/>
          </p:cNvSpPr>
          <p:nvPr>
            <p:ph type="dt" sz="half" idx="10"/>
          </p:nvPr>
        </p:nvSpPr>
        <p:spPr/>
        <p:txBody>
          <a:bodyPr/>
          <a:lstStyle/>
          <a:p>
            <a:fld id="{3C0ABCC4-34A5-4EA8-948C-8FB3928FC248}" type="datetimeFigureOut">
              <a:rPr lang="en-US" smtClean="0"/>
              <a:t>9/8/2023</a:t>
            </a:fld>
            <a:endParaRPr lang="en-US"/>
          </a:p>
        </p:txBody>
      </p:sp>
      <p:sp>
        <p:nvSpPr>
          <p:cNvPr id="5" name="Footer Placeholder 4">
            <a:extLst>
              <a:ext uri="{FF2B5EF4-FFF2-40B4-BE49-F238E27FC236}">
                <a16:creationId xmlns:a16="http://schemas.microsoft.com/office/drawing/2014/main" id="{2E68DB7A-3365-4A05-8E6E-357FB49FB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B5574-5F81-4C1A-8378-BB1FE0E19020}"/>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10273471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6766180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61331825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9011905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002718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94416267"/>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356922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5971500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6557090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52942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961441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152382117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0932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36201866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895610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959323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466461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69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4895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7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679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086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93869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85413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844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0737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8849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2794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2902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4106206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23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atin typeface="+mn-lt"/>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08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13903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7170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975619821"/>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55601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516ACDC-DEAB-42A0-86C2-A64ED5AE4A32}"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A0CDB-4F35-4729-9EB6-A3BB11A321E2}" type="slidenum">
              <a:rPr lang="en-US" smtClean="0"/>
              <a:t>‹#›</a:t>
            </a:fld>
            <a:endParaRPr lang="en-US"/>
          </a:p>
        </p:txBody>
      </p:sp>
    </p:spTree>
    <p:extLst>
      <p:ext uri="{BB962C8B-B14F-4D97-AF65-F5344CB8AC3E}">
        <p14:creationId xmlns:p14="http://schemas.microsoft.com/office/powerpoint/2010/main" val="50323476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6ACDC-DEAB-42A0-86C2-A64ED5AE4A32}"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A0CDB-4F35-4729-9EB6-A3BB11A321E2}" type="slidenum">
              <a:rPr lang="en-US" smtClean="0"/>
              <a:t>‹#›</a:t>
            </a:fld>
            <a:endParaRPr lang="en-US"/>
          </a:p>
        </p:txBody>
      </p:sp>
    </p:spTree>
    <p:extLst>
      <p:ext uri="{BB962C8B-B14F-4D97-AF65-F5344CB8AC3E}">
        <p14:creationId xmlns:p14="http://schemas.microsoft.com/office/powerpoint/2010/main" val="291210414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a:extLst>
              <a:ext uri="{28A0092B-C50C-407E-A947-70E740481C1C}">
                <a14:useLocalDpi xmlns:a14="http://schemas.microsoft.com/office/drawing/2010/main" val="0"/>
              </a:ext>
            </a:extLst>
          </a:blip>
          <a:srcRect l="18812" t="9330" b="22168"/>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900" baseline="0">
                <a:solidFill>
                  <a:schemeClr val="bg1"/>
                </a:solidFill>
              </a:defRPr>
            </a:lvl1pPr>
          </a:lstStyle>
          <a:p>
            <a:r>
              <a:rPr lang="en-US"/>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Name</a:t>
            </a:r>
          </a:p>
          <a:p>
            <a:r>
              <a:rPr lang="en-US"/>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9" y="5002886"/>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a:t>SUBHEAD</a:t>
            </a:r>
          </a:p>
        </p:txBody>
      </p:sp>
    </p:spTree>
    <p:extLst>
      <p:ext uri="{BB962C8B-B14F-4D97-AF65-F5344CB8AC3E}">
        <p14:creationId xmlns:p14="http://schemas.microsoft.com/office/powerpoint/2010/main" val="207518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325380574"/>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CHAPTER TITLE BREADCRUM</a:t>
            </a:r>
          </a:p>
        </p:txBody>
      </p:sp>
    </p:spTree>
    <p:extLst>
      <p:ext uri="{BB962C8B-B14F-4D97-AF65-F5344CB8AC3E}">
        <p14:creationId xmlns:p14="http://schemas.microsoft.com/office/powerpoint/2010/main" val="332448052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85800"/>
            <a:ext cx="11655078" cy="899665"/>
          </a:xfrm>
        </p:spPr>
        <p:txBody>
          <a:bodyPr/>
          <a:lstStyle/>
          <a:p>
            <a:r>
              <a:rPr lang="en-US"/>
              <a:t>Click to edit Master title style</a:t>
            </a:r>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CHAPTER TITLE BREADCRUM</a:t>
            </a:r>
          </a:p>
        </p:txBody>
      </p:sp>
    </p:spTree>
    <p:extLst>
      <p:ext uri="{BB962C8B-B14F-4D97-AF65-F5344CB8AC3E}">
        <p14:creationId xmlns:p14="http://schemas.microsoft.com/office/powerpoint/2010/main" val="65147304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1pPr>
              <a:defRPr>
                <a:latin typeface="+mn-lt"/>
              </a:defRPr>
            </a:lvl1pPr>
            <a:lvl2pPr>
              <a:defRPr sz="1372">
                <a:latin typeface="+mn-lt"/>
              </a:defRPr>
            </a:lvl2pPr>
            <a:lvl3pPr>
              <a:defRPr sz="1372">
                <a:latin typeface="+mn-lt"/>
              </a:defRPr>
            </a:lvl3pPr>
            <a:lvl4pPr>
              <a:defRPr sz="1372">
                <a:latin typeface="+mn-lt"/>
              </a:defRPr>
            </a:lvl4pPr>
            <a:lvl5pPr>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4232182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CHAPTER TITLE BREADCRUM</a:t>
            </a:r>
          </a:p>
        </p:txBody>
      </p:sp>
    </p:spTree>
    <p:extLst>
      <p:ext uri="{BB962C8B-B14F-4D97-AF65-F5344CB8AC3E}">
        <p14:creationId xmlns:p14="http://schemas.microsoft.com/office/powerpoint/2010/main" val="181530469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a:t>Subhead</a:t>
            </a:r>
          </a:p>
        </p:txBody>
      </p:sp>
    </p:spTree>
    <p:extLst>
      <p:ext uri="{BB962C8B-B14F-4D97-AF65-F5344CB8AC3E}">
        <p14:creationId xmlns:p14="http://schemas.microsoft.com/office/powerpoint/2010/main" val="232105740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51109895"/>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a:t>Subhead</a:t>
            </a:r>
          </a:p>
        </p:txBody>
      </p:sp>
    </p:spTree>
    <p:extLst>
      <p:ext uri="{BB962C8B-B14F-4D97-AF65-F5344CB8AC3E}">
        <p14:creationId xmlns:p14="http://schemas.microsoft.com/office/powerpoint/2010/main" val="325054618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102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a:t>Subhead</a:t>
            </a:r>
          </a:p>
        </p:txBody>
      </p:sp>
    </p:spTree>
    <p:extLst>
      <p:ext uri="{BB962C8B-B14F-4D97-AF65-F5344CB8AC3E}">
        <p14:creationId xmlns:p14="http://schemas.microsoft.com/office/powerpoint/2010/main" val="3542963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34249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a:t>Subhead</a:t>
            </a:r>
          </a:p>
        </p:txBody>
      </p:sp>
    </p:spTree>
    <p:extLst>
      <p:ext uri="{BB962C8B-B14F-4D97-AF65-F5344CB8AC3E}">
        <p14:creationId xmlns:p14="http://schemas.microsoft.com/office/powerpoint/2010/main" val="3121774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48910741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a:t>PAGE HEADER</a:t>
            </a:r>
          </a:p>
        </p:txBody>
      </p:sp>
    </p:spTree>
    <p:extLst>
      <p:ext uri="{BB962C8B-B14F-4D97-AF65-F5344CB8AC3E}">
        <p14:creationId xmlns:p14="http://schemas.microsoft.com/office/powerpoint/2010/main" val="125973563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n-lt"/>
                <a:cs typeface="Segoe UI Semilight" panose="020B0402040204020203" pitchFamily="34" charset="0"/>
              </a:defRPr>
            </a:lvl1pPr>
            <a:lvl2pPr marL="255539" indent="0">
              <a:buFont typeface="Wingdings" panose="05000000000000000000" pitchFamily="2" charset="2"/>
              <a:buNone/>
              <a:defRPr sz="1372" b="0">
                <a:latin typeface="+mn-lt"/>
              </a:defRPr>
            </a:lvl2pPr>
            <a:lvl3pPr marL="450764" indent="0">
              <a:buFont typeface="Wingdings" panose="05000000000000000000" pitchFamily="2" charset="2"/>
              <a:buNone/>
              <a:tabLst/>
              <a:defRPr sz="1372" b="0">
                <a:latin typeface="+mn-lt"/>
              </a:defRPr>
            </a:lvl3pPr>
            <a:lvl4pPr marL="652337" indent="0">
              <a:buFont typeface="Wingdings" panose="05000000000000000000" pitchFamily="2" charset="2"/>
              <a:buNone/>
              <a:defRPr sz="1372" b="0">
                <a:latin typeface="+mn-lt"/>
              </a:defRPr>
            </a:lvl4pPr>
            <a:lvl5pPr marL="853911" indent="0">
              <a:buFont typeface="Wingdings" panose="05000000000000000000" pitchFamily="2" charset="2"/>
              <a:buNone/>
              <a:tabLst/>
              <a:defRPr sz="1372"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n-lt"/>
                <a:cs typeface="Segoe UI Semilight" panose="020B0402040204020203" pitchFamily="34" charset="0"/>
              </a:defRPr>
            </a:lvl1pPr>
            <a:lvl2pPr marL="255539" indent="0">
              <a:buFont typeface="Wingdings" panose="05000000000000000000" pitchFamily="2" charset="2"/>
              <a:buNone/>
              <a:defRPr sz="1372" b="0">
                <a:latin typeface="+mn-lt"/>
              </a:defRPr>
            </a:lvl2pPr>
            <a:lvl3pPr marL="450764" indent="0">
              <a:buFont typeface="Wingdings" panose="05000000000000000000" pitchFamily="2" charset="2"/>
              <a:buNone/>
              <a:tabLst/>
              <a:defRPr sz="1372" b="0">
                <a:latin typeface="+mn-lt"/>
              </a:defRPr>
            </a:lvl3pPr>
            <a:lvl4pPr marL="652337" indent="0">
              <a:buFont typeface="Wingdings" panose="05000000000000000000" pitchFamily="2" charset="2"/>
              <a:buNone/>
              <a:defRPr sz="1372" b="0">
                <a:latin typeface="+mn-lt"/>
              </a:defRPr>
            </a:lvl4pPr>
            <a:lvl5pPr marL="853911" indent="0">
              <a:buFont typeface="Wingdings" panose="05000000000000000000" pitchFamily="2" charset="2"/>
              <a:buNone/>
              <a:tabLst/>
              <a:defRPr sz="1372"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7292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13924" eaLnBrk="0" hangingPunct="0"/>
            <a:r>
              <a:rPr lang="en-US" sz="686">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681761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1"/>
                </a:solidFill>
              </a:defRPr>
            </a:lvl1pPr>
          </a:lstStyle>
          <a:p>
            <a:r>
              <a:rPr lang="en-US"/>
              <a:t>Click to edit Master title style</a:t>
            </a:r>
          </a:p>
        </p:txBody>
      </p:sp>
    </p:spTree>
    <p:extLst>
      <p:ext uri="{BB962C8B-B14F-4D97-AF65-F5344CB8AC3E}">
        <p14:creationId xmlns:p14="http://schemas.microsoft.com/office/powerpoint/2010/main" val="3313696908"/>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CHAPTER TITLE BREADCRUM</a:t>
            </a:r>
          </a:p>
        </p:txBody>
      </p:sp>
    </p:spTree>
    <p:extLst>
      <p:ext uri="{BB962C8B-B14F-4D97-AF65-F5344CB8AC3E}">
        <p14:creationId xmlns:p14="http://schemas.microsoft.com/office/powerpoint/2010/main" val="4133932820"/>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CHAPTER TITLE BREADCRUM</a:t>
            </a:r>
          </a:p>
        </p:txBody>
      </p:sp>
      <p:sp>
        <p:nvSpPr>
          <p:cNvPr id="5" name="Text Placeholder 3"/>
          <p:cNvSpPr>
            <a:spLocks noGrp="1"/>
          </p:cNvSpPr>
          <p:nvPr>
            <p:ph type="body" sz="quarter" idx="11" hasCustomPrompt="1"/>
          </p:nvPr>
        </p:nvSpPr>
        <p:spPr>
          <a:xfrm>
            <a:off x="269239" y="13198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a:t>Subhead</a:t>
            </a:r>
          </a:p>
        </p:txBody>
      </p:sp>
    </p:spTree>
    <p:extLst>
      <p:ext uri="{BB962C8B-B14F-4D97-AF65-F5344CB8AC3E}">
        <p14:creationId xmlns:p14="http://schemas.microsoft.com/office/powerpoint/2010/main" val="376987631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40155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225851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924030322"/>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27972259"/>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6071296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7455550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n-lt"/>
                <a:cs typeface="Segoe UI Semilight" panose="020B0402040204020203" pitchFamily="34" charset="0"/>
              </a:defRPr>
            </a:lvl1pPr>
            <a:lvl2pPr marL="426956" indent="-171417">
              <a:buFont typeface="Wingdings" panose="05000000000000000000" pitchFamily="2" charset="2"/>
              <a:buChar char=""/>
              <a:defRPr sz="1372" b="0">
                <a:latin typeface="+mn-lt"/>
              </a:defRPr>
            </a:lvl2pPr>
            <a:lvl3pPr marL="639640" indent="-188876">
              <a:buFont typeface="Wingdings" panose="05000000000000000000" pitchFamily="2" charset="2"/>
              <a:buChar char=""/>
              <a:tabLst/>
              <a:defRPr sz="1372" b="0">
                <a:latin typeface="+mn-lt"/>
              </a:defRPr>
            </a:lvl3pPr>
            <a:lvl4pPr marL="828516" indent="-176180">
              <a:buFont typeface="Wingdings" panose="05000000000000000000" pitchFamily="2" charset="2"/>
              <a:buChar char=""/>
              <a:defRPr sz="1372" b="0">
                <a:latin typeface="+mn-lt"/>
              </a:defRPr>
            </a:lvl4pPr>
            <a:lvl5pPr marL="1023741" indent="-169830">
              <a:buFont typeface="Wingdings" panose="05000000000000000000" pitchFamily="2" charset="2"/>
              <a:buChar char=""/>
              <a:tabLst/>
              <a:defRPr sz="1372"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n-lt"/>
                <a:cs typeface="Segoe UI Semilight" panose="020B0402040204020203" pitchFamily="34" charset="0"/>
              </a:defRPr>
            </a:lvl1pPr>
            <a:lvl2pPr marL="426956" indent="-171417">
              <a:buFont typeface="Wingdings" panose="05000000000000000000" pitchFamily="2" charset="2"/>
              <a:buChar char=""/>
              <a:defRPr sz="1372" b="0">
                <a:latin typeface="+mn-lt"/>
              </a:defRPr>
            </a:lvl2pPr>
            <a:lvl3pPr marL="639640" indent="-188876">
              <a:buFont typeface="Wingdings" panose="05000000000000000000" pitchFamily="2" charset="2"/>
              <a:buChar char=""/>
              <a:tabLst/>
              <a:defRPr sz="1372" b="0">
                <a:latin typeface="+mn-lt"/>
              </a:defRPr>
            </a:lvl3pPr>
            <a:lvl4pPr marL="828516" indent="-176180">
              <a:buFont typeface="Wingdings" panose="05000000000000000000" pitchFamily="2" charset="2"/>
              <a:buChar char=""/>
              <a:defRPr sz="1372" b="0">
                <a:latin typeface="+mn-lt"/>
              </a:defRPr>
            </a:lvl4pPr>
            <a:lvl5pPr marL="1023741" indent="-169830">
              <a:buFont typeface="Wingdings" panose="05000000000000000000" pitchFamily="2" charset="2"/>
              <a:buChar char=""/>
              <a:tabLst/>
              <a:defRPr sz="1372"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9766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7272000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1478616573"/>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39858945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476971960"/>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4929406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711519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66063477"/>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79824006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87083587"/>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97616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48033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53308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1498654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466856385"/>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965005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993065625"/>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17902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44081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399145575"/>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8833855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7629058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2184341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12424375"/>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83634278"/>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73073626"/>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1261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8765982"/>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418315"/>
          </a:xfrm>
        </p:spPr>
        <p:txBody>
          <a:bodyPr/>
          <a:lstStyle>
            <a:lvl1pPr marL="0" indent="0">
              <a:buNone/>
              <a:defRPr/>
            </a:lvl1pPr>
            <a:lvl2pPr marL="456937" indent="0">
              <a:buNone/>
              <a:defRPr/>
            </a:lvl2pPr>
            <a:lvl3pPr marL="913874" indent="0">
              <a:buNone/>
              <a:defRPr/>
            </a:lvl3pPr>
            <a:lvl4pPr marL="1370810" indent="0">
              <a:buNone/>
              <a:defRPr/>
            </a:lvl4pPr>
            <a:lvl5pPr marL="18277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4243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4A50-804A-4DB9-9E27-4760DEEFE5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1FB606-5C38-414A-B732-5477585BA5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FACC4-8AA1-44DA-83C3-DE0A50D824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F820EE-FBED-4EB3-8DD3-E35242C84F09}"/>
              </a:ext>
            </a:extLst>
          </p:cNvPr>
          <p:cNvSpPr>
            <a:spLocks noGrp="1"/>
          </p:cNvSpPr>
          <p:nvPr>
            <p:ph type="dt" sz="half" idx="10"/>
          </p:nvPr>
        </p:nvSpPr>
        <p:spPr/>
        <p:txBody>
          <a:bodyPr/>
          <a:lstStyle/>
          <a:p>
            <a:fld id="{3C0ABCC4-34A5-4EA8-948C-8FB3928FC248}" type="datetimeFigureOut">
              <a:rPr lang="en-US" smtClean="0"/>
              <a:t>9/8/2023</a:t>
            </a:fld>
            <a:endParaRPr lang="en-US"/>
          </a:p>
        </p:txBody>
      </p:sp>
      <p:sp>
        <p:nvSpPr>
          <p:cNvPr id="6" name="Footer Placeholder 5">
            <a:extLst>
              <a:ext uri="{FF2B5EF4-FFF2-40B4-BE49-F238E27FC236}">
                <a16:creationId xmlns:a16="http://schemas.microsoft.com/office/drawing/2014/main" id="{430871C4-84AB-45CB-ACFE-565A7B169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C8EBCE-B98F-47A4-BB85-6CA5488710DB}"/>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28590496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n-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99960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71388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176"/>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Tree>
    <p:extLst>
      <p:ext uri="{BB962C8B-B14F-4D97-AF65-F5344CB8AC3E}">
        <p14:creationId xmlns:p14="http://schemas.microsoft.com/office/powerpoint/2010/main" val="455506048"/>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2893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9887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77656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54410780"/>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6845521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243421814"/>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178898860"/>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406081740"/>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458386501"/>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05824843"/>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481994720"/>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42367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2876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426530324"/>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6" name="Footer Placeholder 3">
            <a:extLst>
              <a:ext uri="{FF2B5EF4-FFF2-40B4-BE49-F238E27FC236}">
                <a16:creationId xmlns:a16="http://schemas.microsoft.com/office/drawing/2014/main" id="{50A02D0E-4B9D-433F-A8BE-ABA481392686}"/>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1502891898"/>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
        <p:nvSpPr>
          <p:cNvPr id="9" name="Footer Placeholder 3">
            <a:extLst>
              <a:ext uri="{FF2B5EF4-FFF2-40B4-BE49-F238E27FC236}">
                <a16:creationId xmlns:a16="http://schemas.microsoft.com/office/drawing/2014/main" id="{269FB4A9-5964-4777-9837-4D2E1C36C90B}"/>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61160951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
        <p:nvSpPr>
          <p:cNvPr id="5" name="Footer Placeholder 3">
            <a:extLst>
              <a:ext uri="{FF2B5EF4-FFF2-40B4-BE49-F238E27FC236}">
                <a16:creationId xmlns:a16="http://schemas.microsoft.com/office/drawing/2014/main" id="{579D043A-D27B-4ACD-ADBD-544D30228EC9}"/>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3384839552"/>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Footer Placeholder 3">
            <a:extLst>
              <a:ext uri="{FF2B5EF4-FFF2-40B4-BE49-F238E27FC236}">
                <a16:creationId xmlns:a16="http://schemas.microsoft.com/office/drawing/2014/main" id="{7A8FC83E-99D7-495D-A187-EE13A23F416A}"/>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4150165211"/>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1250">
                      <a:srgbClr val="3C3C40"/>
                    </a:gs>
                    <a:gs pos="100000">
                      <a:srgbClr val="3C3C40"/>
                    </a:gs>
                  </a:gsLst>
                  <a:lin ang="5400000" scaled="0"/>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Footer Placeholder 3">
            <a:extLst>
              <a:ext uri="{FF2B5EF4-FFF2-40B4-BE49-F238E27FC236}">
                <a16:creationId xmlns:a16="http://schemas.microsoft.com/office/drawing/2014/main" id="{3A6B472C-9AD9-4519-AEA1-58C22E22C197}"/>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2395291272"/>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6" name="Footer Placeholder 3">
            <a:extLst>
              <a:ext uri="{FF2B5EF4-FFF2-40B4-BE49-F238E27FC236}">
                <a16:creationId xmlns:a16="http://schemas.microsoft.com/office/drawing/2014/main" id="{1C80E446-9A5A-494F-B4A0-74A7D749FA5D}"/>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2932020559"/>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
        <p:nvSpPr>
          <p:cNvPr id="45" name="Footer Placeholder 3">
            <a:extLst>
              <a:ext uri="{FF2B5EF4-FFF2-40B4-BE49-F238E27FC236}">
                <a16:creationId xmlns:a16="http://schemas.microsoft.com/office/drawing/2014/main" id="{60974524-6CA1-4F78-924A-CD7167749795}"/>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4163173745"/>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Footer Placeholder 3">
            <a:extLst>
              <a:ext uri="{FF2B5EF4-FFF2-40B4-BE49-F238E27FC236}">
                <a16:creationId xmlns:a16="http://schemas.microsoft.com/office/drawing/2014/main" id="{61C68727-4C14-46E3-9814-A3C5958F5C6E}"/>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1007079725"/>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5" name="Text Placeholder 4">
            <a:extLst>
              <a:ext uri="{FF2B5EF4-FFF2-40B4-BE49-F238E27FC236}">
                <a16:creationId xmlns:a16="http://schemas.microsoft.com/office/drawing/2014/main" id="{3A1DB5A8-F77A-48E6-B54E-337110A2B9F4}"/>
              </a:ext>
            </a:extLst>
          </p:cNvPr>
          <p:cNvSpPr>
            <a:spLocks noGrp="1"/>
          </p:cNvSpPr>
          <p:nvPr>
            <p:ph type="body" sz="quarter" idx="10"/>
          </p:nvPr>
        </p:nvSpPr>
        <p:spPr>
          <a:xfrm>
            <a:off x="453731" y="939936"/>
            <a:ext cx="11306469" cy="572464"/>
          </a:xfrm>
          <a:noFill/>
          <a:effectLst/>
        </p:spPr>
        <p:txBody>
          <a:bodyPr wrap="square" lIns="0" tIns="146304" rIns="182880" bIns="146304" rtlCol="0">
            <a:spAutoFit/>
          </a:bodyPr>
          <a:lstStyle>
            <a:lvl1pPr>
              <a:defRPr lang="en-US" sz="1800" spc="0" dirty="0" smtClean="0">
                <a:gradFill>
                  <a:gsLst>
                    <a:gs pos="0">
                      <a:schemeClr val="tx2"/>
                    </a:gs>
                    <a:gs pos="38000">
                      <a:schemeClr val="tx2"/>
                    </a:gs>
                  </a:gsLst>
                  <a:lin ang="3000000" scaled="0"/>
                </a:gradFill>
              </a:defRPr>
            </a:lvl1pPr>
          </a:lstStyle>
          <a:p>
            <a:pPr lvl="0">
              <a:spcAft>
                <a:spcPts val="600"/>
              </a:spcAft>
            </a:pPr>
            <a:r>
              <a:rPr lang="en-US"/>
              <a:t>Click to edit Master text styles</a:t>
            </a:r>
          </a:p>
        </p:txBody>
      </p:sp>
    </p:spTree>
    <p:extLst>
      <p:ext uri="{BB962C8B-B14F-4D97-AF65-F5344CB8AC3E}">
        <p14:creationId xmlns:p14="http://schemas.microsoft.com/office/powerpoint/2010/main" val="399383105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02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704928222"/>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59621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3A4092-0E13-4318-B547-4A26F3AF3063}"/>
              </a:ext>
            </a:extLst>
          </p:cNvPr>
          <p:cNvSpPr>
            <a:spLocks noGrp="1"/>
          </p:cNvSpPr>
          <p:nvPr>
            <p:ph type="title" hasCustomPrompt="1"/>
          </p:nvPr>
        </p:nvSpPr>
        <p:spPr>
          <a:xfrm>
            <a:off x="455994" y="3649663"/>
            <a:ext cx="11303917" cy="1153891"/>
          </a:xfrm>
        </p:spPr>
        <p:txBody>
          <a:bodyPr anchor="b" anchorCtr="0"/>
          <a:lstStyle>
            <a:lvl1pPr>
              <a:lnSpc>
                <a:spcPct val="100000"/>
              </a:lnSpc>
              <a:defRPr sz="4000">
                <a:gradFill>
                  <a:gsLst>
                    <a:gs pos="0">
                      <a:schemeClr val="accent5"/>
                    </a:gs>
                    <a:gs pos="100000">
                      <a:schemeClr val="accent5"/>
                    </a:gs>
                  </a:gsLst>
                  <a:lin ang="5400000" scaled="1"/>
                </a:gradFill>
              </a:defRPr>
            </a:lvl1pPr>
          </a:lstStyle>
          <a:p>
            <a:r>
              <a:rPr lang="en-US"/>
              <a:t>Section title</a:t>
            </a:r>
          </a:p>
        </p:txBody>
      </p:sp>
      <p:sp>
        <p:nvSpPr>
          <p:cNvPr id="18" name="Text Placeholder 17">
            <a:extLst>
              <a:ext uri="{FF2B5EF4-FFF2-40B4-BE49-F238E27FC236}">
                <a16:creationId xmlns:a16="http://schemas.microsoft.com/office/drawing/2014/main" id="{6C2B4EF7-9213-4E63-BFC8-F1F606BAF3C9}"/>
              </a:ext>
            </a:extLst>
          </p:cNvPr>
          <p:cNvSpPr>
            <a:spLocks noGrp="1"/>
          </p:cNvSpPr>
          <p:nvPr>
            <p:ph type="body" sz="quarter" idx="16" hasCustomPrompt="1"/>
          </p:nvPr>
        </p:nvSpPr>
        <p:spPr>
          <a:xfrm>
            <a:off x="455994" y="4812625"/>
            <a:ext cx="11303917" cy="1161138"/>
          </a:xfrm>
        </p:spPr>
        <p:txBody>
          <a:bodyPr vert="horz" wrap="square" lIns="0" tIns="91440" rIns="146304" bIns="91440" rtlCol="0" anchor="t" anchorCtr="0">
            <a:noAutofit/>
          </a:bodyPr>
          <a:lstStyle>
            <a:lvl1pPr>
              <a:lnSpc>
                <a:spcPct val="100000"/>
              </a:lnSpc>
              <a:defRPr lang="en-US" sz="2200" b="0" cap="none" dirty="0" smtClean="0">
                <a:ln w="3175">
                  <a:noFill/>
                </a:ln>
                <a:gradFill>
                  <a:gsLst>
                    <a:gs pos="0">
                      <a:schemeClr val="tx1"/>
                    </a:gs>
                    <a:gs pos="100000">
                      <a:schemeClr val="tx1"/>
                    </a:gs>
                  </a:gsLst>
                  <a:lin ang="5400000" scaled="1"/>
                </a:gradFill>
                <a:effectLst/>
                <a:latin typeface="+mn-lt"/>
                <a:cs typeface="Segoe UI" pitchFamily="34" charset="0"/>
              </a:defRPr>
            </a:lvl1pPr>
            <a:lvl2pPr>
              <a:defRPr lang="en-US" sz="1765" dirty="0" smtClean="0">
                <a:solidFill>
                  <a:schemeClr val="tx1"/>
                </a:solidFill>
              </a:defRPr>
            </a:lvl2pPr>
            <a:lvl3pPr>
              <a:defRPr lang="en-US" sz="1765" dirty="0" smtClean="0">
                <a:solidFill>
                  <a:schemeClr val="tx1"/>
                </a:solidFill>
                <a:latin typeface="+mn-lt"/>
              </a:defRPr>
            </a:lvl3pPr>
            <a:lvl4pPr>
              <a:defRPr lang="en-US" sz="1765" dirty="0" smtClean="0">
                <a:solidFill>
                  <a:schemeClr val="tx1"/>
                </a:solidFill>
              </a:defRPr>
            </a:lvl4pPr>
            <a:lvl5pPr>
              <a:defRPr lang="en-US" sz="1765" dirty="0">
                <a:solidFill>
                  <a:schemeClr val="tx1"/>
                </a:solidFill>
              </a:defRPr>
            </a:lvl5pPr>
          </a:lstStyle>
          <a:p>
            <a:pPr lvl="0">
              <a:lnSpc>
                <a:spcPct val="90000"/>
              </a:lnSpc>
              <a:spcBef>
                <a:spcPct val="0"/>
              </a:spcBef>
            </a:pPr>
            <a:r>
              <a:rPr lang="en-US"/>
              <a:t>Paragraph copy</a:t>
            </a:r>
          </a:p>
        </p:txBody>
      </p:sp>
      <p:sp>
        <p:nvSpPr>
          <p:cNvPr id="15" name="Picture Placeholder 7">
            <a:extLst>
              <a:ext uri="{FF2B5EF4-FFF2-40B4-BE49-F238E27FC236}">
                <a16:creationId xmlns:a16="http://schemas.microsoft.com/office/drawing/2014/main" id="{2C3C30AF-E30B-420D-9396-46C081978D65}"/>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3381376"/>
          </a:xfrm>
          <a:prstGeom prst="rect">
            <a:avLst/>
          </a:prstGeom>
          <a:blipFill dpi="0" rotWithShape="1">
            <a:blip r:embed="rId2"/>
            <a:srcRect/>
            <a:stretch>
              <a:fillRect/>
            </a:stretch>
          </a:blipFill>
        </p:spPr>
        <p:txBody>
          <a:bodyPr tIns="1280160" anchor="ctr" anchorCtr="0">
            <a:noAutofit/>
          </a:bodyPr>
          <a:lstStyle>
            <a:lvl1pPr algn="ctr">
              <a:defRPr>
                <a:gradFill>
                  <a:gsLst>
                    <a:gs pos="0">
                      <a:schemeClr val="tx1"/>
                    </a:gs>
                    <a:gs pos="100000">
                      <a:schemeClr val="tx1"/>
                    </a:gs>
                  </a:gsLst>
                  <a:lin ang="5400000" scaled="1"/>
                </a:gradFill>
              </a:defRPr>
            </a:lvl1pPr>
          </a:lstStyle>
          <a:p>
            <a:r>
              <a:rPr lang="en-US"/>
              <a:t>Drop photo here</a:t>
            </a:r>
          </a:p>
        </p:txBody>
      </p:sp>
    </p:spTree>
    <p:extLst>
      <p:ext uri="{BB962C8B-B14F-4D97-AF65-F5344CB8AC3E}">
        <p14:creationId xmlns:p14="http://schemas.microsoft.com/office/powerpoint/2010/main" val="16313548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48 7.40741E-7 L -4.16667E-7 7.40741E-7 " pathEditMode="relative" rAng="0" ptsTypes="AA">
                                      <p:cBhvr>
                                        <p:cTn id="9" dur="600" fill="hold"/>
                                        <p:tgtEl>
                                          <p:spTgt spid="6"/>
                                        </p:tgtEl>
                                        <p:attrNameLst>
                                          <p:attrName>ppt_x</p:attrName>
                                          <p:attrName>ppt_y</p:attrName>
                                        </p:attrNameLst>
                                      </p:cBhvr>
                                      <p:rCtr x="-1081"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build="p">
        <p:tmplLst>
          <p:tmpl lvl="1">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960041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p:spPr>
        <p:txBody>
          <a:bodyPr anchor="ctr" anchorCtr="0">
            <a:noAutofit/>
          </a:bodyPr>
          <a:lstStyle>
            <a:lvl1pPr algn="ctr">
              <a:defRPr>
                <a:gradFill>
                  <a:gsLst>
                    <a:gs pos="0">
                      <a:schemeClr val="bg1"/>
                    </a:gs>
                    <a:gs pos="100000">
                      <a:schemeClr val="bg1"/>
                    </a:gs>
                  </a:gsLst>
                  <a:lin ang="5400000" scaled="1"/>
                </a:gra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97145229"/>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05432543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888687987"/>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07336640"/>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99550838"/>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8237081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874228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1449699447"/>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003668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126768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611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666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4042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itle Slide">
    <p:bg>
      <p:bgPr>
        <a:gradFill>
          <a:gsLst>
            <a:gs pos="0">
              <a:srgbClr val="34455A"/>
            </a:gs>
            <a:gs pos="100000">
              <a:srgbClr val="172334"/>
            </a:gs>
          </a:gsLst>
          <a:lin ang="2700000" scaled="0"/>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3175599"/>
            <a:ext cx="4225925" cy="577081"/>
          </a:xfrm>
          <a:noFill/>
        </p:spPr>
        <p:txBody>
          <a:bodyPr wrap="square" lIns="0" tIns="0" rIns="0" bIns="0" anchor="t" anchorCtr="0">
            <a:spAutoFit/>
          </a:bodyPr>
          <a:lstStyle>
            <a:lvl1pPr marL="0">
              <a:defRPr sz="3750" spc="-50" baseline="0">
                <a:solidFill>
                  <a:schemeClr val="tx1"/>
                </a:solidFill>
                <a:latin typeface="+mj-lt"/>
                <a:cs typeface="Segoe UI" panose="020B0502040204020203" pitchFamily="34" charset="0"/>
              </a:defRPr>
            </a:lvl1pPr>
          </a:lstStyle>
          <a:p>
            <a:r>
              <a:rPr lang="en-US"/>
              <a:t>Story Title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6" name="Text Placeholder 4">
            <a:extLst>
              <a:ext uri="{FF2B5EF4-FFF2-40B4-BE49-F238E27FC236}">
                <a16:creationId xmlns:a16="http://schemas.microsoft.com/office/drawing/2014/main" id="{E155A531-5634-9E47-8117-E45FD9A7C1A2}"/>
              </a:ext>
            </a:extLst>
          </p:cNvPr>
          <p:cNvSpPr>
            <a:spLocks noGrp="1"/>
          </p:cNvSpPr>
          <p:nvPr>
            <p:ph type="body" sz="quarter" idx="14" hasCustomPrompt="1"/>
          </p:nvPr>
        </p:nvSpPr>
        <p:spPr>
          <a:xfrm>
            <a:off x="582043" y="5943600"/>
            <a:ext cx="4164583" cy="179537"/>
          </a:xfrm>
          <a:noFill/>
        </p:spPr>
        <p:txBody>
          <a:bodyPr wrap="square" lIns="0" tIns="0" rIns="0" bIns="0">
            <a:spAutoFit/>
          </a:bodyPr>
          <a:lstStyle>
            <a:lvl1pPr marL="0" indent="0">
              <a:spcBef>
                <a:spcPts val="0"/>
              </a:spcBef>
              <a:buNone/>
              <a:defRPr sz="1167" spc="0" baseline="0">
                <a:solidFill>
                  <a:schemeClr val="tx1"/>
                </a:solidFill>
                <a:latin typeface="+mn-lt"/>
                <a:cs typeface="Segoe UI" panose="020B0502040204020203" pitchFamily="34" charset="0"/>
              </a:defRPr>
            </a:lvl1pPr>
          </a:lstStyle>
          <a:p>
            <a:pPr lvl="0"/>
            <a:fld id="{5F46A6E1-31DD-EC47-A013-2183A48B0C96}" type="datetime3">
              <a:rPr lang="en-US" smtClean="0"/>
              <a:t>1 March 2021</a:t>
            </a:fld>
            <a:endParaRPr lang="en-US"/>
          </a:p>
        </p:txBody>
      </p:sp>
      <p:sp>
        <p:nvSpPr>
          <p:cNvPr id="2" name="TextBox 1">
            <a:extLst>
              <a:ext uri="{FF2B5EF4-FFF2-40B4-BE49-F238E27FC236}">
                <a16:creationId xmlns:a16="http://schemas.microsoft.com/office/drawing/2014/main" id="{75A8BC57-D6AF-1546-A2E5-B7849B888743}"/>
              </a:ext>
            </a:extLst>
          </p:cNvPr>
          <p:cNvSpPr txBox="1"/>
          <p:nvPr userDrawn="1"/>
        </p:nvSpPr>
        <p:spPr>
          <a:xfrm>
            <a:off x="12854609" y="1540565"/>
            <a:ext cx="65" cy="256545"/>
          </a:xfrm>
          <a:prstGeom prst="rect">
            <a:avLst/>
          </a:prstGeom>
          <a:noFill/>
        </p:spPr>
        <p:txBody>
          <a:bodyPr wrap="none" lIns="0" tIns="0" rIns="0" bIns="0" rtlCol="0">
            <a:spAutoFit/>
          </a:bodyPr>
          <a:lstStyle/>
          <a:p>
            <a:pPr algn="l"/>
            <a:endParaRPr lang="en-US" sz="1667" err="1"/>
          </a:p>
        </p:txBody>
      </p:sp>
      <p:sp>
        <p:nvSpPr>
          <p:cNvPr id="5" name="TextBox 4">
            <a:extLst>
              <a:ext uri="{FF2B5EF4-FFF2-40B4-BE49-F238E27FC236}">
                <a16:creationId xmlns:a16="http://schemas.microsoft.com/office/drawing/2014/main" id="{07A2067C-5333-4C44-9D35-7F5543A1AD03}"/>
              </a:ext>
            </a:extLst>
          </p:cNvPr>
          <p:cNvSpPr txBox="1"/>
          <p:nvPr userDrawn="1"/>
        </p:nvSpPr>
        <p:spPr>
          <a:xfrm>
            <a:off x="12523305" y="3710609"/>
            <a:ext cx="65" cy="256545"/>
          </a:xfrm>
          <a:prstGeom prst="rect">
            <a:avLst/>
          </a:prstGeom>
          <a:noFill/>
        </p:spPr>
        <p:txBody>
          <a:bodyPr wrap="none" lIns="0" tIns="0" rIns="0" bIns="0" rtlCol="0">
            <a:spAutoFit/>
          </a:bodyPr>
          <a:lstStyle/>
          <a:p>
            <a:pPr algn="l"/>
            <a:endParaRPr lang="en-US" sz="1667" err="1"/>
          </a:p>
        </p:txBody>
      </p:sp>
      <p:sp>
        <p:nvSpPr>
          <p:cNvPr id="8" name="Text Placeholder 7">
            <a:extLst>
              <a:ext uri="{FF2B5EF4-FFF2-40B4-BE49-F238E27FC236}">
                <a16:creationId xmlns:a16="http://schemas.microsoft.com/office/drawing/2014/main" id="{9AFBA493-FD2F-2143-A0E7-225D235FDD5E}"/>
              </a:ext>
            </a:extLst>
          </p:cNvPr>
          <p:cNvSpPr>
            <a:spLocks noGrp="1"/>
          </p:cNvSpPr>
          <p:nvPr>
            <p:ph type="body" sz="quarter" idx="15" hasCustomPrompt="1"/>
          </p:nvPr>
        </p:nvSpPr>
        <p:spPr>
          <a:xfrm>
            <a:off x="573968" y="3907896"/>
            <a:ext cx="4226718" cy="256481"/>
          </a:xfrm>
        </p:spPr>
        <p:txBody>
          <a:bodyPr/>
          <a:lstStyle>
            <a:lvl1pPr marL="0">
              <a:defRPr sz="1667"/>
            </a:lvl1pPr>
          </a:lstStyle>
          <a:p>
            <a:pPr lvl="0"/>
            <a:r>
              <a:rPr lang="en-US"/>
              <a:t>Click to add subtitle</a:t>
            </a:r>
          </a:p>
        </p:txBody>
      </p:sp>
    </p:spTree>
    <p:extLst>
      <p:ext uri="{BB962C8B-B14F-4D97-AF65-F5344CB8AC3E}">
        <p14:creationId xmlns:p14="http://schemas.microsoft.com/office/powerpoint/2010/main" val="3803425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5ACBF0"/>
          </p15:clr>
        </p15:guide>
        <p15:guide id="2" orient="horz" pos="2995">
          <p15:clr>
            <a:srgbClr val="5ACBF0"/>
          </p15:clr>
        </p15:guide>
        <p15:guide id="3" pos="7358">
          <p15:clr>
            <a:srgbClr val="5ACBF0"/>
          </p15:clr>
        </p15:guide>
        <p15:guide id="4" orient="horz" pos="2592">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52291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1383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0056104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06356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30978791"/>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1128294573"/>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823282492"/>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24827649"/>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10794447"/>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008591130"/>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719192089"/>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1179784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151956152"/>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6" name="Footer Placeholder 3">
            <a:extLst>
              <a:ext uri="{FF2B5EF4-FFF2-40B4-BE49-F238E27FC236}">
                <a16:creationId xmlns:a16="http://schemas.microsoft.com/office/drawing/2014/main" id="{50A02D0E-4B9D-433F-A8BE-ABA481392686}"/>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16108912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3882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
        <p:nvSpPr>
          <p:cNvPr id="9" name="Footer Placeholder 3">
            <a:extLst>
              <a:ext uri="{FF2B5EF4-FFF2-40B4-BE49-F238E27FC236}">
                <a16:creationId xmlns:a16="http://schemas.microsoft.com/office/drawing/2014/main" id="{269FB4A9-5964-4777-9837-4D2E1C36C90B}"/>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244392690"/>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
        <p:nvSpPr>
          <p:cNvPr id="5" name="Footer Placeholder 3">
            <a:extLst>
              <a:ext uri="{FF2B5EF4-FFF2-40B4-BE49-F238E27FC236}">
                <a16:creationId xmlns:a16="http://schemas.microsoft.com/office/drawing/2014/main" id="{579D043A-D27B-4ACD-ADBD-544D30228EC9}"/>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1427047097"/>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Footer Placeholder 3">
            <a:extLst>
              <a:ext uri="{FF2B5EF4-FFF2-40B4-BE49-F238E27FC236}">
                <a16:creationId xmlns:a16="http://schemas.microsoft.com/office/drawing/2014/main" id="{7A8FC83E-99D7-495D-A187-EE13A23F416A}"/>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2422840061"/>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1250">
                      <a:srgbClr val="3C3C40"/>
                    </a:gs>
                    <a:gs pos="100000">
                      <a:srgbClr val="3C3C40"/>
                    </a:gs>
                  </a:gsLst>
                  <a:lin ang="5400000" scaled="0"/>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Footer Placeholder 3">
            <a:extLst>
              <a:ext uri="{FF2B5EF4-FFF2-40B4-BE49-F238E27FC236}">
                <a16:creationId xmlns:a16="http://schemas.microsoft.com/office/drawing/2014/main" id="{3A6B472C-9AD9-4519-AEA1-58C22E22C197}"/>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3564189533"/>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6" name="Footer Placeholder 3">
            <a:extLst>
              <a:ext uri="{FF2B5EF4-FFF2-40B4-BE49-F238E27FC236}">
                <a16:creationId xmlns:a16="http://schemas.microsoft.com/office/drawing/2014/main" id="{1C80E446-9A5A-494F-B4A0-74A7D749FA5D}"/>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1248534372"/>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
        <p:nvSpPr>
          <p:cNvPr id="45" name="Footer Placeholder 3">
            <a:extLst>
              <a:ext uri="{FF2B5EF4-FFF2-40B4-BE49-F238E27FC236}">
                <a16:creationId xmlns:a16="http://schemas.microsoft.com/office/drawing/2014/main" id="{60974524-6CA1-4F78-924A-CD7167749795}"/>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2440628146"/>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4" name="Footer Placeholder 3">
            <a:extLst>
              <a:ext uri="{FF2B5EF4-FFF2-40B4-BE49-F238E27FC236}">
                <a16:creationId xmlns:a16="http://schemas.microsoft.com/office/drawing/2014/main" id="{61C68727-4C14-46E3-9814-A3C5958F5C6E}"/>
              </a:ext>
            </a:extLst>
          </p:cNvPr>
          <p:cNvSpPr txBox="1">
            <a:spLocks/>
          </p:cNvSpPr>
          <p:nvPr userDrawn="1"/>
        </p:nvSpPr>
        <p:spPr>
          <a:xfrm>
            <a:off x="486800" y="6321504"/>
            <a:ext cx="4114800" cy="365125"/>
          </a:xfrm>
          <a:prstGeom prst="rect">
            <a:avLst/>
          </a:prstGeom>
        </p:spPr>
        <p:txBody>
          <a:bodyPr lIns="0"/>
          <a:lstStyle>
            <a:defPPr>
              <a:defRPr lang="en-US"/>
            </a:defPPr>
            <a:lvl1pPr marR="0" lvl="0" indent="0" defTabSz="932754" fontAlgn="auto">
              <a:lnSpc>
                <a:spcPct val="80000"/>
              </a:lnSpc>
              <a:spcBef>
                <a:spcPct val="20000"/>
              </a:spcBef>
              <a:spcAft>
                <a:spcPts val="0"/>
              </a:spcAft>
              <a:buClrTx/>
              <a:buSzPct val="90000"/>
              <a:buFontTx/>
              <a:buNone/>
              <a:tabLst/>
              <a:defRPr kumimoji="0" sz="1000" b="0" i="0" u="none" strike="noStrike" cap="none" spc="0" normalizeH="0" baseline="0">
                <a:ln>
                  <a:noFill/>
                </a:ln>
                <a:gradFill>
                  <a:gsLst>
                    <a:gs pos="1250">
                      <a:srgbClr val="3C3C40"/>
                    </a:gs>
                    <a:gs pos="100000">
                      <a:srgbClr val="3C3C40"/>
                    </a:gs>
                  </a:gsLst>
                  <a:lin ang="5400000" scaled="0"/>
                </a:gradFill>
                <a:effectLst/>
                <a:uLnTx/>
                <a:uFillTx/>
                <a:latin typeface="Segoe UI"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r>
              <a:rPr lang="en-US" noProof="0"/>
              <a:t>Microsoft Confidential. Shared under NDA.</a:t>
            </a:r>
          </a:p>
        </p:txBody>
      </p:sp>
    </p:spTree>
    <p:extLst>
      <p:ext uri="{BB962C8B-B14F-4D97-AF65-F5344CB8AC3E}">
        <p14:creationId xmlns:p14="http://schemas.microsoft.com/office/powerpoint/2010/main" val="1566379401"/>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
        <p:nvSpPr>
          <p:cNvPr id="5" name="Text Placeholder 4">
            <a:extLst>
              <a:ext uri="{FF2B5EF4-FFF2-40B4-BE49-F238E27FC236}">
                <a16:creationId xmlns:a16="http://schemas.microsoft.com/office/drawing/2014/main" id="{3A1DB5A8-F77A-48E6-B54E-337110A2B9F4}"/>
              </a:ext>
            </a:extLst>
          </p:cNvPr>
          <p:cNvSpPr>
            <a:spLocks noGrp="1"/>
          </p:cNvSpPr>
          <p:nvPr>
            <p:ph type="body" sz="quarter" idx="10"/>
          </p:nvPr>
        </p:nvSpPr>
        <p:spPr>
          <a:xfrm>
            <a:off x="453731" y="939936"/>
            <a:ext cx="11306469" cy="572464"/>
          </a:xfrm>
          <a:noFill/>
          <a:effectLst/>
        </p:spPr>
        <p:txBody>
          <a:bodyPr wrap="square" lIns="0" tIns="146304" rIns="182880" bIns="146304" rtlCol="0">
            <a:spAutoFit/>
          </a:bodyPr>
          <a:lstStyle>
            <a:lvl1pPr>
              <a:defRPr lang="en-US" sz="1800" spc="0" dirty="0" smtClean="0">
                <a:gradFill>
                  <a:gsLst>
                    <a:gs pos="0">
                      <a:schemeClr val="tx2"/>
                    </a:gs>
                    <a:gs pos="38000">
                      <a:schemeClr val="tx2"/>
                    </a:gs>
                  </a:gsLst>
                  <a:lin ang="3000000" scaled="0"/>
                </a:gradFill>
              </a:defRPr>
            </a:lvl1pPr>
          </a:lstStyle>
          <a:p>
            <a:pPr lvl="0">
              <a:spcAft>
                <a:spcPts val="600"/>
              </a:spcAft>
            </a:pPr>
            <a:r>
              <a:rPr lang="en-US"/>
              <a:t>Click to edit Master text styles</a:t>
            </a:r>
          </a:p>
        </p:txBody>
      </p:sp>
      <p:sp>
        <p:nvSpPr>
          <p:cNvPr id="6" name="Footer Placeholder 3">
            <a:extLst>
              <a:ext uri="{FF2B5EF4-FFF2-40B4-BE49-F238E27FC236}">
                <a16:creationId xmlns:a16="http://schemas.microsoft.com/office/drawing/2014/main" id="{27BD1EFB-446D-4599-A7E1-377D0AE9F81A}"/>
              </a:ext>
            </a:extLst>
          </p:cNvPr>
          <p:cNvSpPr txBox="1">
            <a:spLocks/>
          </p:cNvSpPr>
          <p:nvPr userDrawn="1"/>
        </p:nvSpPr>
        <p:spPr>
          <a:xfrm>
            <a:off x="486800" y="6321504"/>
            <a:ext cx="4114800" cy="365125"/>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80000"/>
              </a:lnSpc>
              <a:spcBef>
                <a:spcPct val="20000"/>
              </a:spcBef>
              <a:spcAft>
                <a:spcPts val="0"/>
              </a:spcAft>
              <a:buClrTx/>
              <a:buSzPct val="90000"/>
              <a:buFontTx/>
              <a:buNone/>
              <a:tabLst/>
              <a:defRPr/>
            </a:pPr>
            <a:r>
              <a:rPr kumimoji="0" lang="en-US" sz="1000" b="0" i="0" u="none" strike="noStrike" kern="1200" cap="none" spc="0" normalizeH="0" baseline="0" noProof="0">
                <a:ln>
                  <a:noFill/>
                </a:ln>
                <a:gradFill>
                  <a:gsLst>
                    <a:gs pos="1250">
                      <a:srgbClr val="3C3C40"/>
                    </a:gs>
                    <a:gs pos="100000">
                      <a:srgbClr val="3C3C40"/>
                    </a:gs>
                  </a:gsLst>
                  <a:lin ang="5400000" scaled="0"/>
                </a:gradFill>
                <a:effectLst/>
                <a:uLnTx/>
                <a:uFillTx/>
                <a:latin typeface="Segoe UI" panose="020B0502040204020203" pitchFamily="34" charset="0"/>
                <a:ea typeface="+mn-ea"/>
                <a:cs typeface="Segoe UI" panose="020B0502040204020203" pitchFamily="34" charset="0"/>
              </a:rPr>
              <a:t>Microsoft Confidential. Shared under NDA.</a:t>
            </a:r>
          </a:p>
        </p:txBody>
      </p:sp>
    </p:spTree>
    <p:extLst>
      <p:ext uri="{BB962C8B-B14F-4D97-AF65-F5344CB8AC3E}">
        <p14:creationId xmlns:p14="http://schemas.microsoft.com/office/powerpoint/2010/main" val="1725029502"/>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403690594"/>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800469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446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3A4092-0E13-4318-B547-4A26F3AF3063}"/>
              </a:ext>
            </a:extLst>
          </p:cNvPr>
          <p:cNvSpPr>
            <a:spLocks noGrp="1"/>
          </p:cNvSpPr>
          <p:nvPr>
            <p:ph type="title" hasCustomPrompt="1"/>
          </p:nvPr>
        </p:nvSpPr>
        <p:spPr>
          <a:xfrm>
            <a:off x="455994" y="3649663"/>
            <a:ext cx="11303917" cy="1153891"/>
          </a:xfrm>
        </p:spPr>
        <p:txBody>
          <a:bodyPr anchor="b" anchorCtr="0"/>
          <a:lstStyle>
            <a:lvl1pPr>
              <a:lnSpc>
                <a:spcPct val="100000"/>
              </a:lnSpc>
              <a:defRPr sz="4000">
                <a:gradFill>
                  <a:gsLst>
                    <a:gs pos="0">
                      <a:schemeClr val="accent5"/>
                    </a:gs>
                    <a:gs pos="100000">
                      <a:schemeClr val="accent5"/>
                    </a:gs>
                  </a:gsLst>
                  <a:lin ang="5400000" scaled="1"/>
                </a:gradFill>
              </a:defRPr>
            </a:lvl1pPr>
          </a:lstStyle>
          <a:p>
            <a:r>
              <a:rPr lang="en-US"/>
              <a:t>Section title</a:t>
            </a:r>
          </a:p>
        </p:txBody>
      </p:sp>
      <p:sp>
        <p:nvSpPr>
          <p:cNvPr id="18" name="Text Placeholder 17">
            <a:extLst>
              <a:ext uri="{FF2B5EF4-FFF2-40B4-BE49-F238E27FC236}">
                <a16:creationId xmlns:a16="http://schemas.microsoft.com/office/drawing/2014/main" id="{6C2B4EF7-9213-4E63-BFC8-F1F606BAF3C9}"/>
              </a:ext>
            </a:extLst>
          </p:cNvPr>
          <p:cNvSpPr>
            <a:spLocks noGrp="1"/>
          </p:cNvSpPr>
          <p:nvPr>
            <p:ph type="body" sz="quarter" idx="16" hasCustomPrompt="1"/>
          </p:nvPr>
        </p:nvSpPr>
        <p:spPr>
          <a:xfrm>
            <a:off x="455994" y="4812625"/>
            <a:ext cx="11303917" cy="1161138"/>
          </a:xfrm>
        </p:spPr>
        <p:txBody>
          <a:bodyPr vert="horz" wrap="square" lIns="0" tIns="91440" rIns="146304" bIns="91440" rtlCol="0" anchor="t" anchorCtr="0">
            <a:noAutofit/>
          </a:bodyPr>
          <a:lstStyle>
            <a:lvl1pPr>
              <a:lnSpc>
                <a:spcPct val="100000"/>
              </a:lnSpc>
              <a:defRPr lang="en-US" sz="2200" b="0" cap="none" dirty="0" smtClean="0">
                <a:ln w="3175">
                  <a:noFill/>
                </a:ln>
                <a:gradFill>
                  <a:gsLst>
                    <a:gs pos="0">
                      <a:schemeClr val="tx1"/>
                    </a:gs>
                    <a:gs pos="100000">
                      <a:schemeClr val="tx1"/>
                    </a:gs>
                  </a:gsLst>
                  <a:lin ang="5400000" scaled="1"/>
                </a:gradFill>
                <a:effectLst/>
                <a:latin typeface="+mn-lt"/>
                <a:cs typeface="Segoe UI" pitchFamily="34" charset="0"/>
              </a:defRPr>
            </a:lvl1pPr>
            <a:lvl2pPr>
              <a:defRPr lang="en-US" sz="1765" dirty="0" smtClean="0">
                <a:solidFill>
                  <a:schemeClr val="tx1"/>
                </a:solidFill>
              </a:defRPr>
            </a:lvl2pPr>
            <a:lvl3pPr>
              <a:defRPr lang="en-US" sz="1765" dirty="0" smtClean="0">
                <a:solidFill>
                  <a:schemeClr val="tx1"/>
                </a:solidFill>
                <a:latin typeface="+mn-lt"/>
              </a:defRPr>
            </a:lvl3pPr>
            <a:lvl4pPr>
              <a:defRPr lang="en-US" sz="1765" dirty="0" smtClean="0">
                <a:solidFill>
                  <a:schemeClr val="tx1"/>
                </a:solidFill>
              </a:defRPr>
            </a:lvl4pPr>
            <a:lvl5pPr>
              <a:defRPr lang="en-US" sz="1765" dirty="0">
                <a:solidFill>
                  <a:schemeClr val="tx1"/>
                </a:solidFill>
              </a:defRPr>
            </a:lvl5pPr>
          </a:lstStyle>
          <a:p>
            <a:pPr lvl="0">
              <a:lnSpc>
                <a:spcPct val="90000"/>
              </a:lnSpc>
              <a:spcBef>
                <a:spcPct val="0"/>
              </a:spcBef>
            </a:pPr>
            <a:r>
              <a:rPr lang="en-US"/>
              <a:t>Paragraph copy</a:t>
            </a:r>
          </a:p>
        </p:txBody>
      </p:sp>
      <p:sp>
        <p:nvSpPr>
          <p:cNvPr id="15" name="Picture Placeholder 7">
            <a:extLst>
              <a:ext uri="{FF2B5EF4-FFF2-40B4-BE49-F238E27FC236}">
                <a16:creationId xmlns:a16="http://schemas.microsoft.com/office/drawing/2014/main" id="{2C3C30AF-E30B-420D-9396-46C081978D65}"/>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3381376"/>
          </a:xfrm>
          <a:prstGeom prst="rect">
            <a:avLst/>
          </a:prstGeom>
          <a:blipFill dpi="0" rotWithShape="1">
            <a:blip r:embed="rId2"/>
            <a:srcRect/>
            <a:stretch>
              <a:fillRect/>
            </a:stretch>
          </a:blipFill>
        </p:spPr>
        <p:txBody>
          <a:bodyPr tIns="1280160" anchor="ctr" anchorCtr="0">
            <a:noAutofit/>
          </a:bodyPr>
          <a:lstStyle>
            <a:lvl1pPr algn="ctr">
              <a:defRPr>
                <a:gradFill>
                  <a:gsLst>
                    <a:gs pos="0">
                      <a:schemeClr val="tx1"/>
                    </a:gs>
                    <a:gs pos="100000">
                      <a:schemeClr val="tx1"/>
                    </a:gs>
                  </a:gsLst>
                  <a:lin ang="5400000" scaled="1"/>
                </a:gradFill>
              </a:defRPr>
            </a:lvl1pPr>
          </a:lstStyle>
          <a:p>
            <a:r>
              <a:rPr lang="en-US"/>
              <a:t>Drop photo here</a:t>
            </a:r>
          </a:p>
        </p:txBody>
      </p:sp>
    </p:spTree>
    <p:extLst>
      <p:ext uri="{BB962C8B-B14F-4D97-AF65-F5344CB8AC3E}">
        <p14:creationId xmlns:p14="http://schemas.microsoft.com/office/powerpoint/2010/main" val="29819793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148 7.40741E-7 L -4.16667E-7 7.40741E-7 " pathEditMode="relative" rAng="0" ptsTypes="AA">
                                      <p:cBhvr>
                                        <p:cTn id="9" dur="600" fill="hold"/>
                                        <p:tgtEl>
                                          <p:spTgt spid="6"/>
                                        </p:tgtEl>
                                        <p:attrNameLst>
                                          <p:attrName>ppt_x</p:attrName>
                                          <p:attrName>ppt_y</p:attrName>
                                        </p:attrNameLst>
                                      </p:cBhvr>
                                      <p:rCtr x="-1081" y="0"/>
                                    </p:animMotion>
                                  </p:childTnLst>
                                </p:cTn>
                              </p:par>
                              <p:par>
                                <p:cTn id="10" presetID="10" presetClass="entr" presetSubtype="0" fill="hold" grpId="0" nodeType="withEffect">
                                  <p:stCondLst>
                                    <p:cond delay="25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build="p">
        <p:tmplLst>
          <p:tmpl lvl="1">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248599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p:spPr>
        <p:txBody>
          <a:bodyPr anchor="ctr" anchorCtr="0">
            <a:noAutofit/>
          </a:bodyPr>
          <a:lstStyle>
            <a:lvl1pPr algn="ctr">
              <a:defRPr>
                <a:gradFill>
                  <a:gsLst>
                    <a:gs pos="0">
                      <a:schemeClr val="bg1"/>
                    </a:gs>
                    <a:gs pos="100000">
                      <a:schemeClr val="bg1"/>
                    </a:gs>
                  </a:gsLst>
                  <a:lin ang="5400000" scaled="1"/>
                </a:gra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71754705"/>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897243906"/>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497755245"/>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30339018"/>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992403952"/>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113847287"/>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894655472"/>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270237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4844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06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WC logo" descr="Worldwide Communities logo">
            <a:extLst>
              <a:ext uri="{FF2B5EF4-FFF2-40B4-BE49-F238E27FC236}">
                <a16:creationId xmlns:a16="http://schemas.microsoft.com/office/drawing/2014/main" id="{3C049052-A50B-4F87-8B52-6F4021D8AA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6"/>
          <a:stretch>
            <a:fillRect/>
          </a:stretch>
        </p:blipFill>
        <p:spPr>
          <a:xfrm>
            <a:off x="10531504" y="5640304"/>
            <a:ext cx="1518066" cy="1062645"/>
          </a:xfrm>
          <a:prstGeom prst="rect">
            <a:avLst/>
          </a:prstGeom>
        </p:spPr>
      </p:pic>
    </p:spTree>
    <p:extLst>
      <p:ext uri="{BB962C8B-B14F-4D97-AF65-F5344CB8AC3E}">
        <p14:creationId xmlns:p14="http://schemas.microsoft.com/office/powerpoint/2010/main" val="435802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WC logo" descr="Technical Leadership Development Program">
            <a:extLst>
              <a:ext uri="{FF2B5EF4-FFF2-40B4-BE49-F238E27FC236}">
                <a16:creationId xmlns:a16="http://schemas.microsoft.com/office/drawing/2014/main" id="{D5E9A58E-0873-400F-998A-F1BA049C1E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3" y="3011916"/>
            <a:ext cx="5408676" cy="832104"/>
          </a:xfrm>
          <a:prstGeom prst="rect">
            <a:avLst/>
          </a:prstGeom>
        </p:spPr>
      </p:pic>
    </p:spTree>
    <p:extLst>
      <p:ext uri="{BB962C8B-B14F-4D97-AF65-F5344CB8AC3E}">
        <p14:creationId xmlns:p14="http://schemas.microsoft.com/office/powerpoint/2010/main" val="634971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2065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186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079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99659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7641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24519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190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75E3-5D99-4706-B447-4BEBABE53E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3851BB-A50F-41FC-B21D-7EF939638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91E8D4-F75E-4F8D-914C-7AEFE6FC71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5EFCCF-F4F7-4359-B470-FE5CE7B2D2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1F4922-CA71-4989-BC0B-EF4E1E6108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7D56B6-827A-4DAE-8AE5-BB588EC2F4E3}"/>
              </a:ext>
            </a:extLst>
          </p:cNvPr>
          <p:cNvSpPr>
            <a:spLocks noGrp="1"/>
          </p:cNvSpPr>
          <p:nvPr>
            <p:ph type="dt" sz="half" idx="10"/>
          </p:nvPr>
        </p:nvSpPr>
        <p:spPr/>
        <p:txBody>
          <a:bodyPr/>
          <a:lstStyle/>
          <a:p>
            <a:fld id="{3C0ABCC4-34A5-4EA8-948C-8FB3928FC248}" type="datetimeFigureOut">
              <a:rPr lang="en-US" smtClean="0"/>
              <a:t>9/8/2023</a:t>
            </a:fld>
            <a:endParaRPr lang="en-US"/>
          </a:p>
        </p:txBody>
      </p:sp>
      <p:sp>
        <p:nvSpPr>
          <p:cNvPr id="8" name="Footer Placeholder 7">
            <a:extLst>
              <a:ext uri="{FF2B5EF4-FFF2-40B4-BE49-F238E27FC236}">
                <a16:creationId xmlns:a16="http://schemas.microsoft.com/office/drawing/2014/main" id="{600FA162-7D41-43A4-9026-C99D7347A1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4D20D1-4C9E-4940-8A04-7258D9676377}"/>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3950976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9056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582564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018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90348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201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982852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472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438609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691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320150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828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1151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911173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472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243954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260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525424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565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53113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668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3921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455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Section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853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75417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509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6946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5595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0971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7809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62528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285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371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213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1929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162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6432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64004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3487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171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252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2945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59218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52618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73290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8295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1764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855896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71183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29063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47866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and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8786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12318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56794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and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8407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10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737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93209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9384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3992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8992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and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8878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36105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87035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and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82636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875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95256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15187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8814948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636708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5212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722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48402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14731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71621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4135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52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711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826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5507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269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268662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Woman wearing HoloLens working on an engine.">
            <a:extLst>
              <a:ext uri="{FF2B5EF4-FFF2-40B4-BE49-F238E27FC236}">
                <a16:creationId xmlns:a16="http://schemas.microsoft.com/office/drawing/2014/main" id="{F947430B-164B-4C59-9520-7E982E651D5E}"/>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912626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Woman wearing HoloLens working on an engine.">
            <a:extLst>
              <a:ext uri="{FF2B5EF4-FFF2-40B4-BE49-F238E27FC236}">
                <a16:creationId xmlns:a16="http://schemas.microsoft.com/office/drawing/2014/main" id="{A8199EDF-9BB7-4BAD-B742-BB4C025548B6}"/>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88964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mn-lt"/>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mn-lt"/>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mn-lt"/>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mn-lt"/>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mn-lt"/>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5123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37879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58AA-6C87-43F1-BB8E-034EB984DF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66EB1C-81BA-4065-95F0-CF17987B251F}"/>
              </a:ext>
            </a:extLst>
          </p:cNvPr>
          <p:cNvSpPr>
            <a:spLocks noGrp="1"/>
          </p:cNvSpPr>
          <p:nvPr>
            <p:ph type="dt" sz="half" idx="10"/>
          </p:nvPr>
        </p:nvSpPr>
        <p:spPr/>
        <p:txBody>
          <a:bodyPr/>
          <a:lstStyle/>
          <a:p>
            <a:fld id="{3C0ABCC4-34A5-4EA8-948C-8FB3928FC248}" type="datetimeFigureOut">
              <a:rPr lang="en-US" smtClean="0"/>
              <a:t>9/8/2023</a:t>
            </a:fld>
            <a:endParaRPr lang="en-US"/>
          </a:p>
        </p:txBody>
      </p:sp>
      <p:sp>
        <p:nvSpPr>
          <p:cNvPr id="4" name="Footer Placeholder 3">
            <a:extLst>
              <a:ext uri="{FF2B5EF4-FFF2-40B4-BE49-F238E27FC236}">
                <a16:creationId xmlns:a16="http://schemas.microsoft.com/office/drawing/2014/main" id="{43464746-F068-4479-B127-63C8D7A004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BF62B0-992B-4A74-BC24-735D27D9FE18}"/>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34309876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116914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549662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913997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78224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58535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90373525"/>
      </p:ext>
    </p:extLst>
  </p:cSld>
  <p:clrMapOvr>
    <a:masterClrMapping/>
  </p:clrMapOvr>
  <p:transition>
    <p:fade/>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35950355"/>
      </p:ext>
    </p:extLst>
  </p:cSld>
  <p:clrMapOvr>
    <a:masterClrMapping/>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50559159"/>
      </p:ext>
    </p:extLst>
  </p:cSld>
  <p:clrMapOvr>
    <a:masterClrMapping/>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07610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7137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26581566"/>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45517703"/>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56231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21981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36443517"/>
      </p:ext>
    </p:extLst>
  </p:cSld>
  <p:clrMapOvr>
    <a:masterClrMapping/>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9354598"/>
      </p:ext>
    </p:extLst>
  </p:cSld>
  <p:clrMapOvr>
    <a:masterClrMapping/>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74925200"/>
      </p:ext>
    </p:extLst>
  </p:cSld>
  <p:clrMapOvr>
    <a:masterClrMapping/>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83933459"/>
      </p:ext>
    </p:extLst>
  </p:cSld>
  <p:clrMapOvr>
    <a:masterClrMapping/>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9535003"/>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85636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999246466"/>
      </p:ext>
    </p:extLst>
  </p:cSld>
  <p:clrMapOvr>
    <a:masterClrMapping/>
  </p:clrMapOvr>
  <p:transition>
    <p:fade/>
  </p:transition>
  <p:extLst>
    <p:ext uri="{DCECCB84-F9BA-43D5-87BE-67443E8EF086}">
      <p15:sldGuideLst xmlns:p15="http://schemas.microsoft.com/office/powerpoint/2012/main"/>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010926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57347" y="6196318"/>
            <a:ext cx="986067" cy="191269"/>
          </a:xfrm>
          <a:prstGeom prst="rect">
            <a:avLst/>
          </a:prstGeom>
        </p:spPr>
      </p:pic>
      <p:sp>
        <p:nvSpPr>
          <p:cNvPr id="7" name="Rectangle 6"/>
          <p:cNvSpPr/>
          <p:nvPr userDrawn="1"/>
        </p:nvSpPr>
        <p:spPr bwMode="auto">
          <a:xfrm>
            <a:off x="448213"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a:lnSpc>
                <a:spcPct val="90000"/>
              </a:lnSpc>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820593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0167" y="6164664"/>
            <a:ext cx="986067" cy="191269"/>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6003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sp>
        <p:nvSpPr>
          <p:cNvPr id="5" name="Rectangle 4"/>
          <p:cNvSpPr/>
          <p:nvPr userDrawn="1"/>
        </p:nvSpPr>
        <p:spPr bwMode="auto">
          <a:xfrm>
            <a:off x="268461" y="289511"/>
            <a:ext cx="6276530" cy="6277421"/>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14512" y="524485"/>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85" tIns="143428" rIns="179285" bIns="143428" rtlCol="0">
            <a:noAutofit/>
          </a:bodyPr>
          <a:lstStyle/>
          <a:p>
            <a:pPr defTabSz="914367" fontAlgn="auto">
              <a:lnSpc>
                <a:spcPct val="90000"/>
              </a:lnSpc>
              <a:spcBef>
                <a:spcPts val="0"/>
              </a:spcBef>
              <a:spcAft>
                <a:spcPts val="588"/>
              </a:spcAft>
            </a:pPr>
            <a:endParaRPr lang="en-US" sz="2353" dirty="0">
              <a:gradFill>
                <a:gsLst>
                  <a:gs pos="2917">
                    <a:srgbClr val="FFFFFF"/>
                  </a:gs>
                  <a:gs pos="30000">
                    <a:srgbClr val="FFFFFF"/>
                  </a:gs>
                </a:gsLst>
                <a:lin ang="5400000" scaled="0"/>
              </a:gradFill>
              <a:latin typeface="Segoe UI"/>
              <a:ea typeface="+mn-ea"/>
              <a:cs typeface="+mn-cs"/>
            </a:endParaRPr>
          </a:p>
        </p:txBody>
      </p:sp>
      <p:sp>
        <p:nvSpPr>
          <p:cNvPr id="17" name="Title 1"/>
          <p:cNvSpPr>
            <a:spLocks noGrp="1"/>
          </p:cNvSpPr>
          <p:nvPr>
            <p:ph type="ctrTitle" hasCustomPrompt="1"/>
          </p:nvPr>
        </p:nvSpPr>
        <p:spPr>
          <a:xfrm>
            <a:off x="375953" y="1413021"/>
            <a:ext cx="5042713" cy="2488894"/>
          </a:xfrm>
        </p:spPr>
        <p:txBody>
          <a:bodyPr/>
          <a:lstStyle>
            <a:lvl1pPr>
              <a:defRPr sz="5098" baseline="0">
                <a:solidFill>
                  <a:schemeClr val="tx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76015" y="4137546"/>
            <a:ext cx="7680958" cy="791242"/>
          </a:xfrm>
        </p:spPr>
        <p:txBody>
          <a:bodyPr anchor="ctr"/>
          <a:lstStyle>
            <a:lvl1pPr marL="0" indent="0" algn="l">
              <a:lnSpc>
                <a:spcPts val="2549"/>
              </a:lnSpc>
              <a:buNone/>
              <a:defRPr sz="1568">
                <a:solidFill>
                  <a:schemeClr val="tx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1475623388"/>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68114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506334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8957706"/>
      </p:ext>
    </p:extLst>
  </p:cSld>
  <p:clrMapOvr>
    <a:masterClrMapping/>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0330241"/>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40021744"/>
      </p:ext>
    </p:extLst>
  </p:cSld>
  <p:clrMapOvr>
    <a:masterClrMapping/>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3175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9/8/2023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311135"/>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1021196"/>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1512063"/>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474254"/>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7571570"/>
      </p:ext>
    </p:extLst>
  </p:cSld>
  <p:clrMapOvr>
    <a:masterClrMapping/>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3781204"/>
      </p:ext>
    </p:extLst>
  </p:cSld>
  <p:clrMapOvr>
    <a:masterClrMapping/>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1725864"/>
      </p:ext>
    </p:extLst>
  </p:cSld>
  <p:clrMapOvr>
    <a:masterClrMapping/>
  </p:clrMapOvr>
  <p:transition>
    <p:fade/>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350625"/>
      </p:ext>
    </p:extLst>
  </p:cSld>
  <p:clrMapOvr>
    <a:masterClrMapping/>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036959"/>
      </p:ext>
    </p:extLst>
  </p:cSld>
  <p:clrMapOvr>
    <a:masterClrMapping/>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43639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4073998586"/>
      </p:ext>
    </p:extLst>
  </p:cSld>
  <p:clrMapOvr>
    <a:masterClrMapping/>
  </p:clrMapOvr>
  <p:transition>
    <p:fade/>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55519535"/>
      </p:ext>
    </p:extLst>
  </p:cSld>
  <p:clrMapOvr>
    <a:masterClrMapping/>
  </p:clrMapOvr>
  <p:transition>
    <p:fade/>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3971843800"/>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693340"/>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494405"/>
      </p:ext>
    </p:extLst>
  </p:cSld>
  <p:clrMapOvr>
    <a:masterClrMapping/>
  </p:clrMapOvr>
  <p:transition>
    <p:fade/>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72513"/>
      </p:ext>
    </p:extLst>
  </p:cSld>
  <p:clrMapOvr>
    <a:masterClrMapping/>
  </p:clrMapOvr>
  <p:transition>
    <p:fade/>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29898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89227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0931049"/>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userDrawn="1">
  <p:cSld name="Empty slide">
    <p:spTree>
      <p:nvGrpSpPr>
        <p:cNvPr id="1" name=""/>
        <p:cNvGrpSpPr/>
        <p:nvPr/>
      </p:nvGrpSpPr>
      <p:grpSpPr>
        <a:xfrm>
          <a:off x="0" y="0"/>
          <a:ext cx="0" cy="0"/>
          <a:chOff x="0" y="0"/>
          <a:chExt cx="0" cy="0"/>
        </a:xfrm>
      </p:grpSpPr>
      <p:sp>
        <p:nvSpPr>
          <p:cNvPr id="7" name="Rectangle 6"/>
          <p:cNvSpPr/>
          <p:nvPr userDrawn="1"/>
        </p:nvSpPr>
        <p:spPr>
          <a:xfrm>
            <a:off x="-18715" y="0"/>
            <a:ext cx="155448" cy="6858000"/>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225" fontAlgn="auto">
              <a:spcBef>
                <a:spcPts val="0"/>
              </a:spcBef>
              <a:spcAft>
                <a:spcPts val="0"/>
              </a:spcAft>
            </a:pPr>
            <a:endParaRPr lang="en-GB" dirty="0">
              <a:solidFill>
                <a:srgbClr val="FFFFFF"/>
              </a:solidFill>
              <a:latin typeface="Segoe UI Light" panose="020B0502040204020203" pitchFamily="34" charset="0"/>
              <a:cs typeface="Segoe UI Light" panose="020B0502040204020203" pitchFamily="34" charset="0"/>
            </a:endParaRPr>
          </a:p>
        </p:txBody>
      </p:sp>
      <p:sp>
        <p:nvSpPr>
          <p:cNvPr id="11" name="Title 1"/>
          <p:cNvSpPr>
            <a:spLocks noGrp="1"/>
          </p:cNvSpPr>
          <p:nvPr>
            <p:ph type="title" hasCustomPrompt="1"/>
          </p:nvPr>
        </p:nvSpPr>
        <p:spPr>
          <a:xfrm>
            <a:off x="721914" y="268666"/>
            <a:ext cx="7745430" cy="846386"/>
          </a:xfrm>
        </p:spPr>
        <p:txBody>
          <a:bodyPr anchor="ctr" anchorCtr="0">
            <a:normAutofit/>
          </a:bodyPr>
          <a:lstStyle>
            <a:lvl1pPr>
              <a:defRPr sz="4800" spc="-151" baseline="0">
                <a:solidFill>
                  <a:srgbClr val="009ECC"/>
                </a:solidFill>
              </a:defRPr>
            </a:lvl1pPr>
          </a:lstStyle>
          <a:p>
            <a:r>
              <a:rPr lang="en-US" dirty="0"/>
              <a:t>Title</a:t>
            </a:r>
          </a:p>
        </p:txBody>
      </p:sp>
    </p:spTree>
    <p:extLst>
      <p:ext uri="{BB962C8B-B14F-4D97-AF65-F5344CB8AC3E}">
        <p14:creationId xmlns:p14="http://schemas.microsoft.com/office/powerpoint/2010/main" val="3899093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0.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674413579"/>
      </p:ext>
    </p:extLst>
  </p:cSld>
  <p:clrMapOvr>
    <a:masterClrMapping/>
  </p:clrMapOvr>
  <p:transition spd="med">
    <p:fade/>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3"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4" y="0"/>
            <a:ext cx="6712307" cy="6858000"/>
          </a:xfrm>
          <a:prstGeom prst="rect">
            <a:avLst/>
          </a:prstGeom>
        </p:spPr>
      </p:pic>
    </p:spTree>
    <p:extLst>
      <p:ext uri="{BB962C8B-B14F-4D97-AF65-F5344CB8AC3E}">
        <p14:creationId xmlns:p14="http://schemas.microsoft.com/office/powerpoint/2010/main" val="3184651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10353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466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50" indent="0">
              <a:buNone/>
              <a:defRPr/>
            </a:lvl2pPr>
            <a:lvl3pPr marL="457101" indent="0">
              <a:buNone/>
              <a:defRPr/>
            </a:lvl3pPr>
            <a:lvl4pPr marL="685651" indent="0">
              <a:buNone/>
              <a:defRPr/>
            </a:lvl4pPr>
            <a:lvl5pPr marL="91420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112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3"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804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3" indent="0">
              <a:buFont typeface="Wingdings" panose="05000000000000000000" pitchFamily="2" charset="2"/>
              <a:buNone/>
              <a:defRPr sz="2000" b="0">
                <a:latin typeface="+mn-lt"/>
              </a:defRPr>
            </a:lvl2pPr>
            <a:lvl3pPr marL="450753" indent="0">
              <a:buFont typeface="Wingdings" panose="05000000000000000000" pitchFamily="2" charset="2"/>
              <a:buNone/>
              <a:tabLst/>
              <a:defRPr sz="1600" b="0">
                <a:latin typeface="+mn-lt"/>
              </a:defRPr>
            </a:lvl3pPr>
            <a:lvl4pPr marL="652321" indent="0">
              <a:buFont typeface="Wingdings" panose="05000000000000000000" pitchFamily="2" charset="2"/>
              <a:buNone/>
              <a:defRPr sz="1400" b="0">
                <a:latin typeface="+mn-lt"/>
              </a:defRPr>
            </a:lvl4pPr>
            <a:lvl5pPr marL="85388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3" indent="0">
              <a:buFont typeface="Wingdings" panose="05000000000000000000" pitchFamily="2" charset="2"/>
              <a:buNone/>
              <a:defRPr sz="2000" b="0">
                <a:latin typeface="+mn-lt"/>
              </a:defRPr>
            </a:lvl2pPr>
            <a:lvl3pPr marL="450753" indent="0">
              <a:buFont typeface="Wingdings" panose="05000000000000000000" pitchFamily="2" charset="2"/>
              <a:buNone/>
              <a:tabLst/>
              <a:defRPr sz="1600" b="0">
                <a:latin typeface="+mn-lt"/>
              </a:defRPr>
            </a:lvl3pPr>
            <a:lvl4pPr marL="652321" indent="0">
              <a:buFont typeface="Wingdings" panose="05000000000000000000" pitchFamily="2" charset="2"/>
              <a:buNone/>
              <a:defRPr sz="1400" b="0">
                <a:latin typeface="+mn-lt"/>
              </a:defRPr>
            </a:lvl4pPr>
            <a:lvl5pPr marL="85388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66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0638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5782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5"/>
          </a:xfrm>
        </p:spPr>
        <p:txBody>
          <a:bodyPr/>
          <a:lstStyle>
            <a:lvl1pPr marL="0" indent="0">
              <a:buNone/>
              <a:defRPr sz="2200">
                <a:latin typeface="+mn-lt"/>
              </a:defRPr>
            </a:lvl1pPr>
            <a:lvl2pPr marL="228550" indent="0">
              <a:buNone/>
              <a:defRPr/>
            </a:lvl2pPr>
            <a:lvl3pPr marL="457101" indent="0">
              <a:buNone/>
              <a:defRPr/>
            </a:lvl3pPr>
            <a:lvl4pPr marL="661844" indent="0">
              <a:buNone/>
              <a:defRPr/>
            </a:lvl4pPr>
            <a:lvl5pPr marL="855476"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5"/>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09386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9/8/2023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1579373690"/>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5"/>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79445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8"/>
            <a:ext cx="4163125" cy="861775"/>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5"/>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7399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30396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0" lvl="0" indent="-2285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32026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0" lvl="0" indent="-2285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2126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0" lvl="0" indent="-2285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0" lvl="0" indent="-2285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98429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0"/>
            <a:ext cx="3475037" cy="307776"/>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8543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307776"/>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307776"/>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307776"/>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307776"/>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226222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90"/>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636123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5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9248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76528"/>
            <a:ext cx="6667500" cy="301770"/>
          </a:xfrm>
        </p:spPr>
        <p:txBody>
          <a:bodyPr anchor="ctr"/>
          <a:lstStyle>
            <a:lvl1pPr marL="0" indent="0">
              <a:buNone/>
              <a:defRPr>
                <a:latin typeface="+mn-lt"/>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20"/>
            <a:ext cx="3182027" cy="543185"/>
          </a:xfrm>
        </p:spPr>
        <p:txBody>
          <a:bodyPr anchor="ctr"/>
          <a:lstStyle>
            <a:lvl1pPr>
              <a:defRPr/>
            </a:lvl1pPr>
          </a:lstStyle>
          <a:p>
            <a:r>
              <a:rPr lang="en-US"/>
              <a:t>Title</a:t>
            </a:r>
          </a:p>
        </p:txBody>
      </p:sp>
    </p:spTree>
    <p:extLst>
      <p:ext uri="{BB962C8B-B14F-4D97-AF65-F5344CB8AC3E}">
        <p14:creationId xmlns:p14="http://schemas.microsoft.com/office/powerpoint/2010/main" val="25253189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6"/>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6" y="3211971"/>
            <a:ext cx="6669659" cy="430887"/>
          </a:xfrm>
        </p:spPr>
        <p:txBody>
          <a:bodyPr anchor="ctr" anchorCtr="0"/>
          <a:lstStyle>
            <a:lvl1pPr marL="0" indent="0">
              <a:spcAft>
                <a:spcPts val="1200"/>
              </a:spcAft>
              <a:buNone/>
              <a:defRPr sz="2800"/>
            </a:lvl1pPr>
            <a:lvl2pPr marL="228550" indent="0">
              <a:buNone/>
              <a:defRPr/>
            </a:lvl2pPr>
          </a:lstStyle>
          <a:p>
            <a:pPr lvl="0"/>
            <a:r>
              <a:rPr lang="en-US"/>
              <a:t>Edit Master text styles</a:t>
            </a:r>
          </a:p>
        </p:txBody>
      </p:sp>
    </p:spTree>
    <p:extLst>
      <p:ext uri="{BB962C8B-B14F-4D97-AF65-F5344CB8AC3E}">
        <p14:creationId xmlns:p14="http://schemas.microsoft.com/office/powerpoint/2010/main" val="1300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6"/>
            <a:ext cx="3183637" cy="553997"/>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6" y="3211971"/>
            <a:ext cx="6669659" cy="430887"/>
          </a:xfrm>
        </p:spPr>
        <p:txBody>
          <a:bodyPr anchor="ctr" anchorCtr="0"/>
          <a:lstStyle>
            <a:lvl1pPr marL="0" indent="0">
              <a:spcAft>
                <a:spcPts val="1200"/>
              </a:spcAft>
              <a:buNone/>
              <a:defRPr sz="2800"/>
            </a:lvl1pPr>
            <a:lvl2pPr marL="228550" indent="0">
              <a:buNone/>
              <a:defRPr/>
            </a:lvl2pPr>
          </a:lstStyle>
          <a:p>
            <a:pPr lvl="0"/>
            <a:r>
              <a:rPr lang="en-US"/>
              <a:t>Edit Master text styles</a:t>
            </a:r>
          </a:p>
        </p:txBody>
      </p:sp>
    </p:spTree>
    <p:extLst>
      <p:ext uri="{BB962C8B-B14F-4D97-AF65-F5344CB8AC3E}">
        <p14:creationId xmlns:p14="http://schemas.microsoft.com/office/powerpoint/2010/main" val="29979534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0416"/>
            <a:ext cx="3182027" cy="553997"/>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6205836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540"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26709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540"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440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540"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4294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540"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701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9771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7134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7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7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8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6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6999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9DA42A-83CA-4138-A7B4-79684610A9CA}"/>
              </a:ext>
            </a:extLst>
          </p:cNvPr>
          <p:cNvSpPr>
            <a:spLocks noGrp="1"/>
          </p:cNvSpPr>
          <p:nvPr>
            <p:ph type="dt" sz="half" idx="10"/>
          </p:nvPr>
        </p:nvSpPr>
        <p:spPr/>
        <p:txBody>
          <a:bodyPr/>
          <a:lstStyle/>
          <a:p>
            <a:fld id="{3C0ABCC4-34A5-4EA8-948C-8FB3928FC248}" type="datetimeFigureOut">
              <a:rPr lang="en-US" smtClean="0"/>
              <a:t>9/8/2023</a:t>
            </a:fld>
            <a:endParaRPr lang="en-US"/>
          </a:p>
        </p:txBody>
      </p:sp>
      <p:sp>
        <p:nvSpPr>
          <p:cNvPr id="3" name="Footer Placeholder 2">
            <a:extLst>
              <a:ext uri="{FF2B5EF4-FFF2-40B4-BE49-F238E27FC236}">
                <a16:creationId xmlns:a16="http://schemas.microsoft.com/office/drawing/2014/main" id="{F33F2607-98FE-4161-9FA8-3887BC8A46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288605-514C-4E8B-96DA-93E891F97CC0}"/>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4509413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5264208"/>
            <a:ext cx="12191999" cy="159379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36988" y="637985"/>
            <a:ext cx="4744313" cy="430901"/>
          </a:xfrm>
        </p:spPr>
        <p:txBody>
          <a:bodyPr anchor="ctr" anchorCtr="0"/>
          <a:lstStyle>
            <a:lvl1pPr marL="0" indent="0">
              <a:spcAft>
                <a:spcPts val="1200"/>
              </a:spcAft>
              <a:buNone/>
              <a:defRPr sz="2800">
                <a:latin typeface="+mn-lt"/>
              </a:defRPr>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36988" y="5676830"/>
            <a:ext cx="3183637" cy="543185"/>
          </a:xfrm>
        </p:spPr>
        <p:txBody>
          <a:bodyPr anchor="ctr"/>
          <a:lstStyle>
            <a:lvl1pPr>
              <a:defRPr>
                <a:solidFill>
                  <a:schemeClr val="bg1"/>
                </a:solidFill>
              </a:defRPr>
            </a:lvl1pPr>
          </a:lstStyle>
          <a:p>
            <a:r>
              <a:rPr lang="en-US"/>
              <a:t>Title</a:t>
            </a:r>
          </a:p>
        </p:txBody>
      </p:sp>
      <p:sp>
        <p:nvSpPr>
          <p:cNvPr id="6" name="Text Placeholder 6">
            <a:extLst>
              <a:ext uri="{FF2B5EF4-FFF2-40B4-BE49-F238E27FC236}">
                <a16:creationId xmlns:a16="http://schemas.microsoft.com/office/drawing/2014/main" id="{E377D530-88BB-43D5-BC34-E8220D66617F}"/>
              </a:ext>
            </a:extLst>
          </p:cNvPr>
          <p:cNvSpPr>
            <a:spLocks noGrp="1"/>
          </p:cNvSpPr>
          <p:nvPr>
            <p:ph type="body" sz="quarter" idx="11"/>
          </p:nvPr>
        </p:nvSpPr>
        <p:spPr>
          <a:xfrm>
            <a:off x="6095999" y="637984"/>
            <a:ext cx="4744313" cy="430901"/>
          </a:xfrm>
        </p:spPr>
        <p:txBody>
          <a:bodyPr anchor="ctr" anchorCtr="0"/>
          <a:lstStyle>
            <a:lvl1pPr marL="0" indent="0">
              <a:spcAft>
                <a:spcPts val="1200"/>
              </a:spcAft>
              <a:buNone/>
              <a:defRPr sz="2800">
                <a:latin typeface="+mn-lt"/>
              </a:defRPr>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692169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85101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4150521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60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6"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6" y="1179841"/>
            <a:ext cx="11339775"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120" indent="-336072">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168" indent="-336072">
              <a:spcBef>
                <a:spcPts val="0"/>
              </a:spcBef>
              <a:spcAft>
                <a:spcPts val="1274"/>
              </a:spcAft>
              <a:buClr>
                <a:schemeClr val="tx1"/>
              </a:buClr>
              <a:buFont typeface="Arial" panose="020B0604020202020204" pitchFamily="34" charset="0"/>
              <a:buChar char="•"/>
              <a:defRPr sz="1961">
                <a:solidFill>
                  <a:schemeClr val="tx1"/>
                </a:solidFill>
              </a:defRPr>
            </a:lvl3pPr>
            <a:lvl4pPr marL="672145" indent="0">
              <a:spcBef>
                <a:spcPts val="0"/>
              </a:spcBef>
              <a:spcAft>
                <a:spcPts val="1274"/>
              </a:spcAft>
              <a:buNone/>
              <a:defRPr sz="1961"/>
            </a:lvl4pPr>
            <a:lvl5pPr marL="896192"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834514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SPI Titl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494950" cy="1107996"/>
          </a:xfrm>
        </p:spPr>
        <p:txBody>
          <a:bodyPr wrap="square"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449469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Graphic 5">
            <a:extLst>
              <a:ext uri="{FF2B5EF4-FFF2-40B4-BE49-F238E27FC236}">
                <a16:creationId xmlns:a16="http://schemas.microsoft.com/office/drawing/2014/main" id="{261255F1-F489-9949-BDBB-D8BD69D33BB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83277" y="1874489"/>
            <a:ext cx="6832828" cy="3109025"/>
          </a:xfrm>
          <a:prstGeom prst="rect">
            <a:avLst/>
          </a:prstGeom>
        </p:spPr>
      </p:pic>
      <p:pic>
        <p:nvPicPr>
          <p:cNvPr id="8" name="MS logo white - EMF" descr="Microsoft logo white text version">
            <a:extLst>
              <a:ext uri="{FF2B5EF4-FFF2-40B4-BE49-F238E27FC236}">
                <a16:creationId xmlns:a16="http://schemas.microsoft.com/office/drawing/2014/main" id="{247C8449-7732-064F-BA20-50BF01785C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pic>
        <p:nvPicPr>
          <p:cNvPr id="9" name="Graphic 8">
            <a:extLst>
              <a:ext uri="{FF2B5EF4-FFF2-40B4-BE49-F238E27FC236}">
                <a16:creationId xmlns:a16="http://schemas.microsoft.com/office/drawing/2014/main" id="{44CCCF4E-E87F-4D41-AA96-E73E4C13DB3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083277" y="1874489"/>
            <a:ext cx="6832828" cy="3109025"/>
          </a:xfrm>
          <a:prstGeom prst="rect">
            <a:avLst/>
          </a:prstGeom>
        </p:spPr>
      </p:pic>
    </p:spTree>
    <p:extLst>
      <p:ext uri="{BB962C8B-B14F-4D97-AF65-F5344CB8AC3E}">
        <p14:creationId xmlns:p14="http://schemas.microsoft.com/office/powerpoint/2010/main" val="21598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8" orient="horz" pos="2496">
          <p15:clr>
            <a:srgbClr val="5ACBF0"/>
          </p15:clr>
        </p15:guide>
        <p15:guide id="9" pos="3355">
          <p15:clr>
            <a:srgbClr val="FBAE40"/>
          </p15:clr>
        </p15:guide>
        <p15:guide id="10" orient="horz" pos="2160">
          <p15:clr>
            <a:srgbClr val="FBAE40"/>
          </p15:clr>
        </p15:guide>
        <p15:guide id="11" orient="horz" pos="2229">
          <p15:clr>
            <a:srgbClr val="5ACBF0"/>
          </p15:clr>
        </p15:guide>
        <p15:guide id="12" pos="2996">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SPI Title_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071873" cy="1107996"/>
          </a:xfrm>
        </p:spPr>
        <p:txBody>
          <a:bodyPr wrap="square"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507187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69B1CD5-1AB3-ED4C-9C9C-3D7AFD761AF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258468" y="1066522"/>
            <a:ext cx="7933532" cy="5791478"/>
          </a:xfrm>
          <a:prstGeom prst="rect">
            <a:avLst/>
          </a:prstGeom>
        </p:spPr>
      </p:pic>
      <p:pic>
        <p:nvPicPr>
          <p:cNvPr id="8" name="MS logo gray - EMF" descr="Microsoft logo, gray text version">
            <a:extLst>
              <a:ext uri="{FF2B5EF4-FFF2-40B4-BE49-F238E27FC236}">
                <a16:creationId xmlns:a16="http://schemas.microsoft.com/office/drawing/2014/main" id="{9995D34B-8A39-BA4F-BD3F-6A86CD6692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1360" y="585788"/>
            <a:ext cx="1366440" cy="292608"/>
          </a:xfrm>
          <a:prstGeom prst="rect">
            <a:avLst/>
          </a:prstGeom>
        </p:spPr>
      </p:pic>
      <p:pic>
        <p:nvPicPr>
          <p:cNvPr id="9" name="Picture 8">
            <a:extLst>
              <a:ext uri="{FF2B5EF4-FFF2-40B4-BE49-F238E27FC236}">
                <a16:creationId xmlns:a16="http://schemas.microsoft.com/office/drawing/2014/main" id="{60F979A2-EFE6-0F44-98BE-AAC4B89E38A9}"/>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58469" y="1066522"/>
            <a:ext cx="7933531" cy="5791478"/>
          </a:xfrm>
          <a:prstGeom prst="rect">
            <a:avLst/>
          </a:prstGeom>
        </p:spPr>
      </p:pic>
      <p:grpSp>
        <p:nvGrpSpPr>
          <p:cNvPr id="12" name="Group 11">
            <a:extLst>
              <a:ext uri="{FF2B5EF4-FFF2-40B4-BE49-F238E27FC236}">
                <a16:creationId xmlns:a16="http://schemas.microsoft.com/office/drawing/2014/main" id="{5A53FA27-EDBA-4B06-B250-364F554EFF57}"/>
              </a:ext>
            </a:extLst>
          </p:cNvPr>
          <p:cNvGrpSpPr/>
          <p:nvPr userDrawn="1"/>
        </p:nvGrpSpPr>
        <p:grpSpPr>
          <a:xfrm>
            <a:off x="582042" y="580976"/>
            <a:ext cx="1048084" cy="297420"/>
            <a:chOff x="582042" y="986727"/>
            <a:chExt cx="1048084" cy="297420"/>
          </a:xfrm>
        </p:grpSpPr>
        <p:pic>
          <p:nvPicPr>
            <p:cNvPr id="4" name="Picture 3" descr="A picture containing light&#10;&#10;Description automatically generated">
              <a:extLst>
                <a:ext uri="{FF2B5EF4-FFF2-40B4-BE49-F238E27FC236}">
                  <a16:creationId xmlns:a16="http://schemas.microsoft.com/office/drawing/2014/main" id="{A60D37AB-149D-47E6-96BC-45BF479CE2AD}"/>
                </a:ext>
              </a:extLst>
            </p:cNvPr>
            <p:cNvPicPr>
              <a:picLocks noChangeAspect="1"/>
            </p:cNvPicPr>
            <p:nvPr userDrawn="1"/>
          </p:nvPicPr>
          <p:blipFill>
            <a:blip r:embed="rId5"/>
            <a:stretch>
              <a:fillRect/>
            </a:stretch>
          </p:blipFill>
          <p:spPr>
            <a:xfrm>
              <a:off x="582042" y="991539"/>
              <a:ext cx="292608" cy="292608"/>
            </a:xfrm>
            <a:prstGeom prst="rect">
              <a:avLst/>
            </a:prstGeom>
          </p:spPr>
        </p:pic>
        <p:pic>
          <p:nvPicPr>
            <p:cNvPr id="11" name="Picture 10" descr="A close up of a sign&#10;&#10;Description automatically generated">
              <a:extLst>
                <a:ext uri="{FF2B5EF4-FFF2-40B4-BE49-F238E27FC236}">
                  <a16:creationId xmlns:a16="http://schemas.microsoft.com/office/drawing/2014/main" id="{E7AE7502-9848-4ABB-8A6F-04F298B7B655}"/>
                </a:ext>
              </a:extLst>
            </p:cNvPr>
            <p:cNvPicPr>
              <a:picLocks noChangeAspect="1"/>
            </p:cNvPicPr>
            <p:nvPr userDrawn="1"/>
          </p:nvPicPr>
          <p:blipFill>
            <a:blip r:embed="rId6"/>
            <a:stretch>
              <a:fillRect/>
            </a:stretch>
          </p:blipFill>
          <p:spPr>
            <a:xfrm>
              <a:off x="904713" y="986727"/>
              <a:ext cx="725413" cy="297420"/>
            </a:xfrm>
            <a:prstGeom prst="rect">
              <a:avLst/>
            </a:prstGeom>
          </p:spPr>
        </p:pic>
      </p:grpSp>
    </p:spTree>
    <p:extLst>
      <p:ext uri="{BB962C8B-B14F-4D97-AF65-F5344CB8AC3E}">
        <p14:creationId xmlns:p14="http://schemas.microsoft.com/office/powerpoint/2010/main" val="1909407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5" orient="horz" pos="2160">
          <p15:clr>
            <a:srgbClr val="FBAE40"/>
          </p15:clr>
        </p15:guide>
        <p15:guide id="6" orient="horz" pos="2229">
          <p15:clr>
            <a:srgbClr val="5ACBF0"/>
          </p15:clr>
        </p15:guide>
        <p15:guide id="7" pos="2996">
          <p15:clr>
            <a:srgbClr val="5ACBF0"/>
          </p15:clr>
        </p15:guide>
        <p15:guide id="8" pos="3360">
          <p15:clr>
            <a:srgbClr val="FBAE4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SPI Title_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071873" cy="1107996"/>
          </a:xfrm>
        </p:spPr>
        <p:txBody>
          <a:bodyPr wrap="square"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507187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69B1CD5-1AB3-ED4C-9C9C-3D7AFD761AF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258469" y="1066522"/>
            <a:ext cx="7933531" cy="5791478"/>
          </a:xfrm>
          <a:prstGeom prst="rect">
            <a:avLst/>
          </a:prstGeom>
        </p:spPr>
      </p:pic>
      <p:pic>
        <p:nvPicPr>
          <p:cNvPr id="8" name="MS logo gray - EMF" descr="Microsoft logo, gray text version">
            <a:extLst>
              <a:ext uri="{FF2B5EF4-FFF2-40B4-BE49-F238E27FC236}">
                <a16:creationId xmlns:a16="http://schemas.microsoft.com/office/drawing/2014/main" id="{4A8EA304-0C1F-E14C-ADC5-343EB662E2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a:extLst>
              <a:ext uri="{FF2B5EF4-FFF2-40B4-BE49-F238E27FC236}">
                <a16:creationId xmlns:a16="http://schemas.microsoft.com/office/drawing/2014/main" id="{9799B25B-739C-E24E-821E-9019A9E94D4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58468" y="1066522"/>
            <a:ext cx="7933530" cy="5791477"/>
          </a:xfrm>
          <a:prstGeom prst="rect">
            <a:avLst/>
          </a:prstGeom>
        </p:spPr>
      </p:pic>
    </p:spTree>
    <p:extLst>
      <p:ext uri="{BB962C8B-B14F-4D97-AF65-F5344CB8AC3E}">
        <p14:creationId xmlns:p14="http://schemas.microsoft.com/office/powerpoint/2010/main" val="2123874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SPI Title_3">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071873" cy="1107996"/>
          </a:xfrm>
        </p:spPr>
        <p:txBody>
          <a:bodyPr wrap="square"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507187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69B1CD5-1AB3-ED4C-9C9C-3D7AFD761AF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258469" y="1066522"/>
            <a:ext cx="7933531" cy="5791478"/>
          </a:xfrm>
          <a:prstGeom prst="rect">
            <a:avLst/>
          </a:prstGeom>
        </p:spPr>
      </p:pic>
      <p:pic>
        <p:nvPicPr>
          <p:cNvPr id="8" name="MS logo gray - EMF" descr="Microsoft logo, gray text version">
            <a:extLst>
              <a:ext uri="{FF2B5EF4-FFF2-40B4-BE49-F238E27FC236}">
                <a16:creationId xmlns:a16="http://schemas.microsoft.com/office/drawing/2014/main" id="{E5A95A11-DCC1-B742-A880-C627E6AA32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a:extLst>
              <a:ext uri="{FF2B5EF4-FFF2-40B4-BE49-F238E27FC236}">
                <a16:creationId xmlns:a16="http://schemas.microsoft.com/office/drawing/2014/main" id="{52B78ECD-E137-3D43-BE36-2CC952A8384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58469" y="1066522"/>
            <a:ext cx="7933531" cy="5791477"/>
          </a:xfrm>
          <a:prstGeom prst="rect">
            <a:avLst/>
          </a:prstGeom>
        </p:spPr>
      </p:pic>
    </p:spTree>
    <p:extLst>
      <p:ext uri="{BB962C8B-B14F-4D97-AF65-F5344CB8AC3E}">
        <p14:creationId xmlns:p14="http://schemas.microsoft.com/office/powerpoint/2010/main" val="3275255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p:cSld name="SPI Title_4">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071873" cy="1107996"/>
          </a:xfrm>
        </p:spPr>
        <p:txBody>
          <a:bodyPr wrap="square"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507187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69B1CD5-1AB3-ED4C-9C9C-3D7AFD761AF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258469" y="1066522"/>
            <a:ext cx="7933531" cy="5791478"/>
          </a:xfrm>
          <a:prstGeom prst="rect">
            <a:avLst/>
          </a:prstGeom>
        </p:spPr>
      </p:pic>
      <p:pic>
        <p:nvPicPr>
          <p:cNvPr id="8" name="MS logo gray - EMF" descr="Microsoft logo, gray text version">
            <a:extLst>
              <a:ext uri="{FF2B5EF4-FFF2-40B4-BE49-F238E27FC236}">
                <a16:creationId xmlns:a16="http://schemas.microsoft.com/office/drawing/2014/main" id="{A24D3CEC-211C-E44B-B95A-6DC1A5FE2B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a:extLst>
              <a:ext uri="{FF2B5EF4-FFF2-40B4-BE49-F238E27FC236}">
                <a16:creationId xmlns:a16="http://schemas.microsoft.com/office/drawing/2014/main" id="{38A83C5D-430D-8549-ACD9-7964C826A2F9}"/>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58469" y="1066522"/>
            <a:ext cx="7933531" cy="5791477"/>
          </a:xfrm>
          <a:prstGeom prst="rect">
            <a:avLst/>
          </a:prstGeom>
        </p:spPr>
      </p:pic>
    </p:spTree>
    <p:extLst>
      <p:ext uri="{BB962C8B-B14F-4D97-AF65-F5344CB8AC3E}">
        <p14:creationId xmlns:p14="http://schemas.microsoft.com/office/powerpoint/2010/main" val="1760952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p:cSld name="SPI Title_5">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071873" cy="1107996"/>
          </a:xfrm>
        </p:spPr>
        <p:txBody>
          <a:bodyPr wrap="square"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507187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69B1CD5-1AB3-ED4C-9C9C-3D7AFD761AF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258469" y="1066522"/>
            <a:ext cx="7933531" cy="5791477"/>
          </a:xfrm>
          <a:prstGeom prst="rect">
            <a:avLst/>
          </a:prstGeom>
        </p:spPr>
      </p:pic>
      <p:pic>
        <p:nvPicPr>
          <p:cNvPr id="8" name="MS logo gray - EMF" descr="Microsoft logo, gray text version">
            <a:extLst>
              <a:ext uri="{FF2B5EF4-FFF2-40B4-BE49-F238E27FC236}">
                <a16:creationId xmlns:a16="http://schemas.microsoft.com/office/drawing/2014/main" id="{83EA18FE-8D08-7F43-86C2-5C074ADD94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a:extLst>
              <a:ext uri="{FF2B5EF4-FFF2-40B4-BE49-F238E27FC236}">
                <a16:creationId xmlns:a16="http://schemas.microsoft.com/office/drawing/2014/main" id="{2836E650-F9C5-1845-BD23-F1F2497E032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58468" y="1066522"/>
            <a:ext cx="7933530" cy="5791476"/>
          </a:xfrm>
          <a:prstGeom prst="rect">
            <a:avLst/>
          </a:prstGeom>
        </p:spPr>
      </p:pic>
    </p:spTree>
    <p:extLst>
      <p:ext uri="{BB962C8B-B14F-4D97-AF65-F5344CB8AC3E}">
        <p14:creationId xmlns:p14="http://schemas.microsoft.com/office/powerpoint/2010/main" val="4003226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917121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p:cSld name="SPI Title_6">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071873" cy="1107996"/>
          </a:xfrm>
        </p:spPr>
        <p:txBody>
          <a:bodyPr wrap="square"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507187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69B1CD5-1AB3-ED4C-9C9C-3D7AFD761AF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258468" y="1066522"/>
            <a:ext cx="7933530" cy="5791477"/>
          </a:xfrm>
          <a:prstGeom prst="rect">
            <a:avLst/>
          </a:prstGeom>
        </p:spPr>
      </p:pic>
      <p:pic>
        <p:nvPicPr>
          <p:cNvPr id="8" name="MS logo gray - EMF" descr="Microsoft logo, gray text version">
            <a:extLst>
              <a:ext uri="{FF2B5EF4-FFF2-40B4-BE49-F238E27FC236}">
                <a16:creationId xmlns:a16="http://schemas.microsoft.com/office/drawing/2014/main" id="{646FC0CA-B9B2-9C44-ABA4-BBAC038616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a:extLst>
              <a:ext uri="{FF2B5EF4-FFF2-40B4-BE49-F238E27FC236}">
                <a16:creationId xmlns:a16="http://schemas.microsoft.com/office/drawing/2014/main" id="{4A4EF5B6-202D-DF4D-ADDE-5E4510B24EA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58468" y="1066522"/>
            <a:ext cx="7933530" cy="5791476"/>
          </a:xfrm>
          <a:prstGeom prst="rect">
            <a:avLst/>
          </a:prstGeom>
        </p:spPr>
      </p:pic>
    </p:spTree>
    <p:extLst>
      <p:ext uri="{BB962C8B-B14F-4D97-AF65-F5344CB8AC3E}">
        <p14:creationId xmlns:p14="http://schemas.microsoft.com/office/powerpoint/2010/main" val="1199682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p:cSld name="SPI Title_7">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071873" cy="1107996"/>
          </a:xfrm>
        </p:spPr>
        <p:txBody>
          <a:bodyPr wrap="square"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507187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69B1CD5-1AB3-ED4C-9C9C-3D7AFD761AF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258468" y="1066522"/>
            <a:ext cx="7933530" cy="5791476"/>
          </a:xfrm>
          <a:prstGeom prst="rect">
            <a:avLst/>
          </a:prstGeom>
        </p:spPr>
      </p:pic>
      <p:pic>
        <p:nvPicPr>
          <p:cNvPr id="8" name="MS logo gray - EMF" descr="Microsoft logo, gray text version">
            <a:extLst>
              <a:ext uri="{FF2B5EF4-FFF2-40B4-BE49-F238E27FC236}">
                <a16:creationId xmlns:a16="http://schemas.microsoft.com/office/drawing/2014/main" id="{7AC0698F-86F0-2649-B571-5762C08CC1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a:extLst>
              <a:ext uri="{FF2B5EF4-FFF2-40B4-BE49-F238E27FC236}">
                <a16:creationId xmlns:a16="http://schemas.microsoft.com/office/drawing/2014/main" id="{364B4AB0-CF93-FB47-9D5E-EFC00822663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58469" y="1066522"/>
            <a:ext cx="7933528" cy="5791476"/>
          </a:xfrm>
          <a:prstGeom prst="rect">
            <a:avLst/>
          </a:prstGeom>
        </p:spPr>
      </p:pic>
    </p:spTree>
    <p:extLst>
      <p:ext uri="{BB962C8B-B14F-4D97-AF65-F5344CB8AC3E}">
        <p14:creationId xmlns:p14="http://schemas.microsoft.com/office/powerpoint/2010/main" val="4181663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p:cSld name="SPI Title_8">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071873" cy="1107996"/>
          </a:xfrm>
        </p:spPr>
        <p:txBody>
          <a:bodyPr wrap="square"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507187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69B1CD5-1AB3-ED4C-9C9C-3D7AFD761AF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258469" y="1066522"/>
            <a:ext cx="7933528" cy="5791476"/>
          </a:xfrm>
          <a:prstGeom prst="rect">
            <a:avLst/>
          </a:prstGeom>
        </p:spPr>
      </p:pic>
      <p:pic>
        <p:nvPicPr>
          <p:cNvPr id="8" name="MS logo gray - EMF" descr="Microsoft logo, gray text version">
            <a:extLst>
              <a:ext uri="{FF2B5EF4-FFF2-40B4-BE49-F238E27FC236}">
                <a16:creationId xmlns:a16="http://schemas.microsoft.com/office/drawing/2014/main" id="{CE42AC6B-890B-084E-81E7-025767008A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a:extLst>
              <a:ext uri="{FF2B5EF4-FFF2-40B4-BE49-F238E27FC236}">
                <a16:creationId xmlns:a16="http://schemas.microsoft.com/office/drawing/2014/main" id="{19156D41-42B5-FF40-B1F7-8B2CADCFE91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58470" y="1066523"/>
            <a:ext cx="7933527" cy="5791475"/>
          </a:xfrm>
          <a:prstGeom prst="rect">
            <a:avLst/>
          </a:prstGeom>
        </p:spPr>
      </p:pic>
    </p:spTree>
    <p:extLst>
      <p:ext uri="{BB962C8B-B14F-4D97-AF65-F5344CB8AC3E}">
        <p14:creationId xmlns:p14="http://schemas.microsoft.com/office/powerpoint/2010/main" val="4213144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1_SPI Title_9">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071873" cy="1107996"/>
          </a:xfrm>
        </p:spPr>
        <p:txBody>
          <a:bodyPr wrap="square"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92984"/>
            <a:ext cx="507187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69B1CD5-1AB3-ED4C-9C9C-3D7AFD761AF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258469" y="1066522"/>
            <a:ext cx="7933528" cy="5791476"/>
          </a:xfrm>
          <a:prstGeom prst="rect">
            <a:avLst/>
          </a:prstGeom>
        </p:spPr>
      </p:pic>
      <p:pic>
        <p:nvPicPr>
          <p:cNvPr id="8" name="MS logo gray - EMF" descr="Microsoft logo, gray text version">
            <a:extLst>
              <a:ext uri="{FF2B5EF4-FFF2-40B4-BE49-F238E27FC236}">
                <a16:creationId xmlns:a16="http://schemas.microsoft.com/office/drawing/2014/main" id="{CE42AC6B-890B-084E-81E7-025767008A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a:extLst>
              <a:ext uri="{FF2B5EF4-FFF2-40B4-BE49-F238E27FC236}">
                <a16:creationId xmlns:a16="http://schemas.microsoft.com/office/drawing/2014/main" id="{19156D41-42B5-FF40-B1F7-8B2CADCFE91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4258470" y="1066522"/>
            <a:ext cx="7933527" cy="5791474"/>
          </a:xfrm>
          <a:prstGeom prst="rect">
            <a:avLst/>
          </a:prstGeom>
        </p:spPr>
      </p:pic>
    </p:spTree>
    <p:extLst>
      <p:ext uri="{BB962C8B-B14F-4D97-AF65-F5344CB8AC3E}">
        <p14:creationId xmlns:p14="http://schemas.microsoft.com/office/powerpoint/2010/main" val="262980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5D78-B5AC-E142-B8BF-F0CED736EA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6442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127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334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2"/>
            <a:ext cx="11018838" cy="161274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364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241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Two Column Bullet text with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65176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265176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8B0064E-8BE0-F640-B480-27B5F341F37C}"/>
              </a:ext>
            </a:extLst>
          </p:cNvPr>
          <p:cNvCxnSpPr>
            <a:cxnSpLocks/>
          </p:cNvCxnSpPr>
          <p:nvPr/>
        </p:nvCxnSpPr>
        <p:spPr>
          <a:xfrm>
            <a:off x="6096001" y="1750874"/>
            <a:ext cx="0" cy="4622493"/>
          </a:xfrm>
          <a:prstGeom prst="line">
            <a:avLst/>
          </a:prstGeom>
          <a:ln w="12700">
            <a:solidFill>
              <a:schemeClr val="bg2">
                <a:lumMod val="90000"/>
              </a:schemeClr>
            </a:solidFill>
            <a:headEnd type="none"/>
            <a:tailEnd type="none" w="med" len="sm"/>
          </a:ln>
        </p:spPr>
        <p:style>
          <a:lnRef idx="1">
            <a:schemeClr val="accent1"/>
          </a:lnRef>
          <a:fillRef idx="0">
            <a:schemeClr val="accent1"/>
          </a:fillRef>
          <a:effectRef idx="0">
            <a:schemeClr val="accent1"/>
          </a:effectRef>
          <a:fontRef idx="minor">
            <a:schemeClr val="tx1"/>
          </a:fontRef>
        </p:style>
      </p:cxnSp>
      <p:sp>
        <p:nvSpPr>
          <p:cNvPr id="10" name="Text Placeholder 99">
            <a:extLst>
              <a:ext uri="{FF2B5EF4-FFF2-40B4-BE49-F238E27FC236}">
                <a16:creationId xmlns:a16="http://schemas.microsoft.com/office/drawing/2014/main" id="{1AA788EA-E57D-BE42-A00C-42B7C926C2C5}"/>
              </a:ext>
            </a:extLst>
          </p:cNvPr>
          <p:cNvSpPr>
            <a:spLocks noGrp="1"/>
          </p:cNvSpPr>
          <p:nvPr>
            <p:ph type="body" sz="quarter" idx="18"/>
          </p:nvPr>
        </p:nvSpPr>
        <p:spPr>
          <a:xfrm>
            <a:off x="588263" y="1949681"/>
            <a:ext cx="5207699" cy="369332"/>
          </a:xfrm>
        </p:spPr>
        <p:txBody>
          <a:bodyPr vert="horz" wrap="square" lIns="0" tIns="0" rIns="0" bIns="0" rtlCol="0">
            <a:spAutoFit/>
          </a:bodyPr>
          <a:lstStyle>
            <a:lvl1pPr marL="0" indent="0">
              <a:buNone/>
              <a:defRPr lang="en-US" sz="2399" kern="1200" spc="0" baseline="0" dirty="0">
                <a:solidFill>
                  <a:schemeClr val="accent1"/>
                </a:solidFill>
                <a:latin typeface="+mj-lt"/>
                <a:ea typeface="+mn-ea"/>
                <a:cs typeface="Segoe UI" panose="020B0502040204020203" pitchFamily="34" charset="0"/>
              </a:defRPr>
            </a:lvl1pPr>
          </a:lstStyle>
          <a:p>
            <a:pPr marL="228531" lvl="0" indent="-228531"/>
            <a:r>
              <a:rPr lang="en-US"/>
              <a:t>Click to edit Master text styles</a:t>
            </a:r>
          </a:p>
        </p:txBody>
      </p:sp>
      <p:sp>
        <p:nvSpPr>
          <p:cNvPr id="11" name="Text Placeholder 99">
            <a:extLst>
              <a:ext uri="{FF2B5EF4-FFF2-40B4-BE49-F238E27FC236}">
                <a16:creationId xmlns:a16="http://schemas.microsoft.com/office/drawing/2014/main" id="{A622C0FA-D7D0-684B-B496-2AA0A5283D99}"/>
              </a:ext>
            </a:extLst>
          </p:cNvPr>
          <p:cNvSpPr>
            <a:spLocks noGrp="1"/>
          </p:cNvSpPr>
          <p:nvPr>
            <p:ph type="body" sz="quarter" idx="19"/>
          </p:nvPr>
        </p:nvSpPr>
        <p:spPr>
          <a:xfrm>
            <a:off x="6376415" y="1949681"/>
            <a:ext cx="5207699" cy="369332"/>
          </a:xfrm>
        </p:spPr>
        <p:txBody>
          <a:bodyPr vert="horz" wrap="square" lIns="0" tIns="0" rIns="0" bIns="0" rtlCol="0">
            <a:spAutoFit/>
          </a:bodyPr>
          <a:lstStyle>
            <a:lvl1pPr marL="0" indent="0">
              <a:buNone/>
              <a:defRPr lang="en-US" sz="2399" kern="1200" spc="0" baseline="0" dirty="0">
                <a:solidFill>
                  <a:schemeClr val="accent1"/>
                </a:solidFill>
                <a:latin typeface="+mj-lt"/>
                <a:ea typeface="+mn-ea"/>
                <a:cs typeface="Segoe UI" panose="020B0502040204020203" pitchFamily="34" charset="0"/>
              </a:defRPr>
            </a:lvl1pPr>
          </a:lstStyle>
          <a:p>
            <a:pPr marL="228531" lvl="0" indent="-228531"/>
            <a:r>
              <a:rPr lang="en-US"/>
              <a:t>Click to edit Master text styles</a:t>
            </a:r>
          </a:p>
        </p:txBody>
      </p:sp>
      <p:cxnSp>
        <p:nvCxnSpPr>
          <p:cNvPr id="12" name="Straight Connector 11">
            <a:extLst>
              <a:ext uri="{FF2B5EF4-FFF2-40B4-BE49-F238E27FC236}">
                <a16:creationId xmlns:a16="http://schemas.microsoft.com/office/drawing/2014/main" id="{500E794C-8BE0-E44A-9E7E-144AEA7861EC}"/>
              </a:ext>
            </a:extLst>
          </p:cNvPr>
          <p:cNvCxnSpPr>
            <a:cxnSpLocks/>
          </p:cNvCxnSpPr>
          <p:nvPr userDrawn="1"/>
        </p:nvCxnSpPr>
        <p:spPr>
          <a:xfrm>
            <a:off x="6096001" y="1750874"/>
            <a:ext cx="0" cy="4622493"/>
          </a:xfrm>
          <a:prstGeom prst="line">
            <a:avLst/>
          </a:prstGeom>
          <a:ln w="12700">
            <a:solidFill>
              <a:schemeClr val="bg2">
                <a:lumMod val="90000"/>
              </a:schemeClr>
            </a:solidFill>
            <a:headEnd type="none"/>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277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323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33" name="Text Placeholder 92">
            <a:extLst>
              <a:ext uri="{FF2B5EF4-FFF2-40B4-BE49-F238E27FC236}">
                <a16:creationId xmlns:a16="http://schemas.microsoft.com/office/drawing/2014/main" id="{5A70C54B-DB7F-A340-8D96-05E47D6A20A0}"/>
              </a:ext>
            </a:extLst>
          </p:cNvPr>
          <p:cNvSpPr>
            <a:spLocks noGrp="1"/>
          </p:cNvSpPr>
          <p:nvPr>
            <p:ph type="body" sz="quarter" idx="11"/>
          </p:nvPr>
        </p:nvSpPr>
        <p:spPr>
          <a:xfrm>
            <a:off x="588263" y="3830152"/>
            <a:ext cx="2461258" cy="553741"/>
          </a:xfrm>
        </p:spPr>
        <p:txBody>
          <a:bodyPr vert="horz" wrap="square" lIns="0" tIns="0" rIns="0" bIns="0" rtlCol="0">
            <a:spAutoFit/>
          </a:bodyPr>
          <a:lstStyle>
            <a:lvl1pPr>
              <a:defRPr lang="en-US" sz="1600" dirty="0"/>
            </a:lvl1pPr>
          </a:lstStyle>
          <a:p>
            <a:pPr marL="0" lvl="0" indent="0">
              <a:buNone/>
            </a:pPr>
            <a:r>
              <a:rPr lang="en-US" sz="1799"/>
              <a:t>Click to edit Master text styles</a:t>
            </a:r>
          </a:p>
        </p:txBody>
      </p:sp>
      <p:sp>
        <p:nvSpPr>
          <p:cNvPr id="35" name="Text Placeholder 94">
            <a:extLst>
              <a:ext uri="{FF2B5EF4-FFF2-40B4-BE49-F238E27FC236}">
                <a16:creationId xmlns:a16="http://schemas.microsoft.com/office/drawing/2014/main" id="{29CEDD11-8901-2842-9B0C-F47791448ED2}"/>
              </a:ext>
            </a:extLst>
          </p:cNvPr>
          <p:cNvSpPr>
            <a:spLocks noGrp="1"/>
          </p:cNvSpPr>
          <p:nvPr>
            <p:ph type="body" sz="quarter" idx="13"/>
          </p:nvPr>
        </p:nvSpPr>
        <p:spPr>
          <a:xfrm>
            <a:off x="3412144" y="3830152"/>
            <a:ext cx="2461258" cy="553741"/>
          </a:xfrm>
        </p:spPr>
        <p:txBody>
          <a:bodyPr vert="horz" wrap="square" lIns="0" tIns="0" rIns="0" bIns="0" rtlCol="0">
            <a:spAutoFit/>
          </a:bodyPr>
          <a:lstStyle>
            <a:lvl1pPr>
              <a:defRPr lang="en-US" sz="1799" dirty="0"/>
            </a:lvl1pPr>
          </a:lstStyle>
          <a:p>
            <a:pPr marL="0" lvl="0" indent="0">
              <a:buNone/>
            </a:pPr>
            <a:r>
              <a:rPr lang="en-US" sz="1799"/>
              <a:t>Click to edit Master text styles</a:t>
            </a:r>
          </a:p>
        </p:txBody>
      </p:sp>
      <p:sp>
        <p:nvSpPr>
          <p:cNvPr id="37" name="Text Placeholder 96">
            <a:extLst>
              <a:ext uri="{FF2B5EF4-FFF2-40B4-BE49-F238E27FC236}">
                <a16:creationId xmlns:a16="http://schemas.microsoft.com/office/drawing/2014/main" id="{D326068F-5745-754E-99C9-9CF8E03D08DE}"/>
              </a:ext>
            </a:extLst>
          </p:cNvPr>
          <p:cNvSpPr>
            <a:spLocks noGrp="1"/>
          </p:cNvSpPr>
          <p:nvPr>
            <p:ph type="body" sz="quarter" idx="15"/>
          </p:nvPr>
        </p:nvSpPr>
        <p:spPr>
          <a:xfrm>
            <a:off x="6245351" y="3830152"/>
            <a:ext cx="2461256" cy="553741"/>
          </a:xfrm>
        </p:spPr>
        <p:txBody>
          <a:bodyPr vert="horz" wrap="square" lIns="0" tIns="0" rIns="0" bIns="0" rtlCol="0">
            <a:spAutoFit/>
          </a:bodyPr>
          <a:lstStyle>
            <a:lvl1pPr>
              <a:defRPr lang="en-US" sz="1799" dirty="0"/>
            </a:lvl1pPr>
          </a:lstStyle>
          <a:p>
            <a:pPr marL="0" lvl="0" indent="0">
              <a:buNone/>
            </a:pPr>
            <a:r>
              <a:rPr lang="en-US" sz="1799"/>
              <a:t>Click to edit Master text styles</a:t>
            </a:r>
          </a:p>
        </p:txBody>
      </p:sp>
      <p:sp>
        <p:nvSpPr>
          <p:cNvPr id="39" name="Text Placeholder 98">
            <a:extLst>
              <a:ext uri="{FF2B5EF4-FFF2-40B4-BE49-F238E27FC236}">
                <a16:creationId xmlns:a16="http://schemas.microsoft.com/office/drawing/2014/main" id="{290F74F0-E010-044D-803E-5DC707E7A4E4}"/>
              </a:ext>
            </a:extLst>
          </p:cNvPr>
          <p:cNvSpPr>
            <a:spLocks noGrp="1"/>
          </p:cNvSpPr>
          <p:nvPr>
            <p:ph type="body" sz="quarter" idx="17"/>
          </p:nvPr>
        </p:nvSpPr>
        <p:spPr>
          <a:xfrm>
            <a:off x="9073895" y="3830152"/>
            <a:ext cx="2461263" cy="553741"/>
          </a:xfrm>
        </p:spPr>
        <p:txBody>
          <a:bodyPr vert="horz" wrap="square" lIns="0" tIns="0" rIns="0" bIns="0" rtlCol="0">
            <a:spAutoFit/>
          </a:bodyPr>
          <a:lstStyle>
            <a:lvl1pPr>
              <a:defRPr lang="en-US" sz="1799" dirty="0"/>
            </a:lvl1pPr>
          </a:lstStyle>
          <a:p>
            <a:pPr marL="0" lvl="0" indent="0">
              <a:buNone/>
            </a:pPr>
            <a:r>
              <a:rPr lang="en-US" sz="1799"/>
              <a:t>Click to edit Master text styles</a:t>
            </a:r>
          </a:p>
        </p:txBody>
      </p:sp>
      <p:sp>
        <p:nvSpPr>
          <p:cNvPr id="40" name="Text Placeholder 99">
            <a:extLst>
              <a:ext uri="{FF2B5EF4-FFF2-40B4-BE49-F238E27FC236}">
                <a16:creationId xmlns:a16="http://schemas.microsoft.com/office/drawing/2014/main" id="{F01D4B6D-5BC8-6646-9844-BE5E86FD4844}"/>
              </a:ext>
            </a:extLst>
          </p:cNvPr>
          <p:cNvSpPr>
            <a:spLocks noGrp="1"/>
          </p:cNvSpPr>
          <p:nvPr>
            <p:ph type="body" sz="quarter" idx="18"/>
          </p:nvPr>
        </p:nvSpPr>
        <p:spPr>
          <a:xfrm>
            <a:off x="588262" y="3152001"/>
            <a:ext cx="2461259" cy="553998"/>
          </a:xfrm>
          <a:noFill/>
        </p:spPr>
        <p:txBody>
          <a:bodyPr wrap="square" lIns="0" tIns="0" rIns="0" bIns="0" rtlCol="0" anchor="b">
            <a:spAutoFit/>
          </a:bodyPr>
          <a:lstStyle>
            <a:lvl1pPr marL="0" indent="0">
              <a:buNone/>
              <a:defRPr lang="en-US" sz="1799" dirty="0" smtClean="0">
                <a:solidFill>
                  <a:schemeClr val="accent1"/>
                </a:solidFill>
                <a:latin typeface="+mj-lt"/>
                <a:cs typeface="+mn-cs"/>
              </a:defRPr>
            </a:lvl1pPr>
          </a:lstStyle>
          <a:p>
            <a:pPr marL="0" lvl="0" defTabSz="914093"/>
            <a:r>
              <a:rPr lang="en-US"/>
              <a:t>Click to edit Master text styles</a:t>
            </a:r>
          </a:p>
        </p:txBody>
      </p:sp>
      <p:cxnSp>
        <p:nvCxnSpPr>
          <p:cNvPr id="44" name="Straight Connector 43">
            <a:extLst>
              <a:ext uri="{FF2B5EF4-FFF2-40B4-BE49-F238E27FC236}">
                <a16:creationId xmlns:a16="http://schemas.microsoft.com/office/drawing/2014/main" id="{66CB4713-4AEE-224A-91CF-1C321946BFCF}"/>
              </a:ext>
            </a:extLst>
          </p:cNvPr>
          <p:cNvCxnSpPr>
            <a:cxnSpLocks/>
          </p:cNvCxnSpPr>
          <p:nvPr/>
        </p:nvCxnSpPr>
        <p:spPr>
          <a:xfrm>
            <a:off x="3244901" y="2433357"/>
            <a:ext cx="0" cy="3503908"/>
          </a:xfrm>
          <a:prstGeom prst="line">
            <a:avLst/>
          </a:prstGeom>
          <a:ln w="12700">
            <a:solidFill>
              <a:schemeClr val="bg2">
                <a:lumMod val="90000"/>
              </a:schemeClr>
            </a:solidFill>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BD00D1B-9AA6-9148-B44C-8582C22EF23D}"/>
              </a:ext>
            </a:extLst>
          </p:cNvPr>
          <p:cNvCxnSpPr>
            <a:cxnSpLocks/>
          </p:cNvCxnSpPr>
          <p:nvPr/>
        </p:nvCxnSpPr>
        <p:spPr>
          <a:xfrm>
            <a:off x="6059424" y="2433357"/>
            <a:ext cx="0" cy="3503908"/>
          </a:xfrm>
          <a:prstGeom prst="line">
            <a:avLst/>
          </a:prstGeom>
          <a:ln w="12700">
            <a:solidFill>
              <a:schemeClr val="bg2">
                <a:lumMod val="90000"/>
              </a:schemeClr>
            </a:solidFill>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28CB62-2C66-E84A-B6E1-1E9A8F9EDCB0}"/>
              </a:ext>
            </a:extLst>
          </p:cNvPr>
          <p:cNvCxnSpPr>
            <a:cxnSpLocks/>
          </p:cNvCxnSpPr>
          <p:nvPr/>
        </p:nvCxnSpPr>
        <p:spPr>
          <a:xfrm>
            <a:off x="8910721" y="2433357"/>
            <a:ext cx="0" cy="3503908"/>
          </a:xfrm>
          <a:prstGeom prst="line">
            <a:avLst/>
          </a:prstGeom>
          <a:ln w="12700">
            <a:solidFill>
              <a:schemeClr val="bg2">
                <a:lumMod val="90000"/>
              </a:schemeClr>
            </a:solidFill>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B29616-D116-5C4D-B913-E2222BEFE620}"/>
              </a:ext>
            </a:extLst>
          </p:cNvPr>
          <p:cNvCxnSpPr>
            <a:cxnSpLocks/>
          </p:cNvCxnSpPr>
          <p:nvPr userDrawn="1"/>
        </p:nvCxnSpPr>
        <p:spPr>
          <a:xfrm>
            <a:off x="3244901" y="2433357"/>
            <a:ext cx="0" cy="3503908"/>
          </a:xfrm>
          <a:prstGeom prst="line">
            <a:avLst/>
          </a:prstGeom>
          <a:ln w="12700">
            <a:solidFill>
              <a:schemeClr val="bg2">
                <a:lumMod val="90000"/>
              </a:schemeClr>
            </a:solidFill>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EB4848-BFE0-1048-91D4-8F852E3B2B6A}"/>
              </a:ext>
            </a:extLst>
          </p:cNvPr>
          <p:cNvCxnSpPr>
            <a:cxnSpLocks/>
          </p:cNvCxnSpPr>
          <p:nvPr userDrawn="1"/>
        </p:nvCxnSpPr>
        <p:spPr>
          <a:xfrm>
            <a:off x="6059424" y="2433357"/>
            <a:ext cx="0" cy="3503908"/>
          </a:xfrm>
          <a:prstGeom prst="line">
            <a:avLst/>
          </a:prstGeom>
          <a:ln w="12700">
            <a:solidFill>
              <a:schemeClr val="bg2">
                <a:lumMod val="90000"/>
              </a:schemeClr>
            </a:solidFill>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991A1B-906F-8744-B5BD-66BA44560886}"/>
              </a:ext>
            </a:extLst>
          </p:cNvPr>
          <p:cNvCxnSpPr>
            <a:cxnSpLocks/>
          </p:cNvCxnSpPr>
          <p:nvPr userDrawn="1"/>
        </p:nvCxnSpPr>
        <p:spPr>
          <a:xfrm>
            <a:off x="8910721" y="2433357"/>
            <a:ext cx="0" cy="3503908"/>
          </a:xfrm>
          <a:prstGeom prst="line">
            <a:avLst/>
          </a:prstGeom>
          <a:ln w="12700">
            <a:solidFill>
              <a:schemeClr val="bg2">
                <a:lumMod val="90000"/>
              </a:schemeClr>
            </a:solidFill>
            <a:headEnd type="none"/>
            <a:tailEnd type="none" w="med" len="sm"/>
          </a:ln>
        </p:spPr>
        <p:style>
          <a:lnRef idx="1">
            <a:schemeClr val="accent1"/>
          </a:lnRef>
          <a:fillRef idx="0">
            <a:schemeClr val="accent1"/>
          </a:fillRef>
          <a:effectRef idx="0">
            <a:schemeClr val="accent1"/>
          </a:effectRef>
          <a:fontRef idx="minor">
            <a:schemeClr val="tx1"/>
          </a:fontRef>
        </p:style>
      </p:cxnSp>
      <p:sp>
        <p:nvSpPr>
          <p:cNvPr id="18" name="Text Placeholder 99">
            <a:extLst>
              <a:ext uri="{FF2B5EF4-FFF2-40B4-BE49-F238E27FC236}">
                <a16:creationId xmlns:a16="http://schemas.microsoft.com/office/drawing/2014/main" id="{43B5BE01-2635-3C4C-95F9-08501B9F6F68}"/>
              </a:ext>
            </a:extLst>
          </p:cNvPr>
          <p:cNvSpPr>
            <a:spLocks noGrp="1"/>
          </p:cNvSpPr>
          <p:nvPr>
            <p:ph type="body" sz="quarter" idx="19"/>
          </p:nvPr>
        </p:nvSpPr>
        <p:spPr>
          <a:xfrm>
            <a:off x="3412145" y="3152001"/>
            <a:ext cx="2461259" cy="553998"/>
          </a:xfrm>
          <a:noFill/>
        </p:spPr>
        <p:txBody>
          <a:bodyPr wrap="square" lIns="0" tIns="0" rIns="0" bIns="0" rtlCol="0" anchor="b">
            <a:spAutoFit/>
          </a:bodyPr>
          <a:lstStyle>
            <a:lvl1pPr marL="0" indent="0">
              <a:buNone/>
              <a:defRPr lang="en-US" sz="1799" dirty="0" smtClean="0">
                <a:solidFill>
                  <a:schemeClr val="accent1"/>
                </a:solidFill>
                <a:latin typeface="+mj-lt"/>
                <a:cs typeface="+mn-cs"/>
              </a:defRPr>
            </a:lvl1pPr>
          </a:lstStyle>
          <a:p>
            <a:pPr marL="0" lvl="0" defTabSz="914093"/>
            <a:r>
              <a:rPr lang="en-US"/>
              <a:t>Click to edit Master text styles</a:t>
            </a:r>
          </a:p>
        </p:txBody>
      </p:sp>
      <p:sp>
        <p:nvSpPr>
          <p:cNvPr id="19" name="Text Placeholder 99">
            <a:extLst>
              <a:ext uri="{FF2B5EF4-FFF2-40B4-BE49-F238E27FC236}">
                <a16:creationId xmlns:a16="http://schemas.microsoft.com/office/drawing/2014/main" id="{2FC358CE-6648-4B42-9FCE-05EDA9290031}"/>
              </a:ext>
            </a:extLst>
          </p:cNvPr>
          <p:cNvSpPr>
            <a:spLocks noGrp="1"/>
          </p:cNvSpPr>
          <p:nvPr>
            <p:ph type="body" sz="quarter" idx="20"/>
          </p:nvPr>
        </p:nvSpPr>
        <p:spPr>
          <a:xfrm>
            <a:off x="6245350" y="3152001"/>
            <a:ext cx="2461259" cy="553998"/>
          </a:xfrm>
          <a:noFill/>
        </p:spPr>
        <p:txBody>
          <a:bodyPr wrap="square" lIns="0" tIns="0" rIns="0" bIns="0" rtlCol="0" anchor="b">
            <a:spAutoFit/>
          </a:bodyPr>
          <a:lstStyle>
            <a:lvl1pPr marL="0" indent="0">
              <a:buNone/>
              <a:defRPr lang="en-US" sz="1799" dirty="0" smtClean="0">
                <a:solidFill>
                  <a:schemeClr val="accent1"/>
                </a:solidFill>
                <a:latin typeface="+mj-lt"/>
                <a:cs typeface="+mn-cs"/>
              </a:defRPr>
            </a:lvl1pPr>
          </a:lstStyle>
          <a:p>
            <a:pPr marL="0" lvl="0" defTabSz="914093"/>
            <a:r>
              <a:rPr lang="en-US"/>
              <a:t>Click to edit Master text styles</a:t>
            </a:r>
          </a:p>
        </p:txBody>
      </p:sp>
      <p:sp>
        <p:nvSpPr>
          <p:cNvPr id="20" name="Text Placeholder 99">
            <a:extLst>
              <a:ext uri="{FF2B5EF4-FFF2-40B4-BE49-F238E27FC236}">
                <a16:creationId xmlns:a16="http://schemas.microsoft.com/office/drawing/2014/main" id="{EDE2E355-3E3A-9746-9574-CEC77B7B85CD}"/>
              </a:ext>
            </a:extLst>
          </p:cNvPr>
          <p:cNvSpPr>
            <a:spLocks noGrp="1"/>
          </p:cNvSpPr>
          <p:nvPr>
            <p:ph type="body" sz="quarter" idx="21"/>
          </p:nvPr>
        </p:nvSpPr>
        <p:spPr>
          <a:xfrm>
            <a:off x="9073895" y="3152001"/>
            <a:ext cx="2461259" cy="553998"/>
          </a:xfrm>
          <a:noFill/>
        </p:spPr>
        <p:txBody>
          <a:bodyPr wrap="square" lIns="0" tIns="0" rIns="0" bIns="0" rtlCol="0" anchor="b">
            <a:spAutoFit/>
          </a:bodyPr>
          <a:lstStyle>
            <a:lvl1pPr marL="0" indent="0">
              <a:buNone/>
              <a:defRPr lang="en-US" sz="1799" dirty="0" smtClean="0">
                <a:solidFill>
                  <a:schemeClr val="accent1"/>
                </a:solidFill>
                <a:latin typeface="+mj-lt"/>
                <a:cs typeface="+mn-cs"/>
              </a:defRPr>
            </a:lvl1pPr>
          </a:lstStyle>
          <a:p>
            <a:pPr marL="0" lvl="0" defTabSz="914093"/>
            <a:r>
              <a:rPr lang="en-US"/>
              <a:t>Click to edit Master text styles</a:t>
            </a:r>
          </a:p>
        </p:txBody>
      </p:sp>
    </p:spTree>
    <p:extLst>
      <p:ext uri="{BB962C8B-B14F-4D97-AF65-F5344CB8AC3E}">
        <p14:creationId xmlns:p14="http://schemas.microsoft.com/office/powerpoint/2010/main" val="1566718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92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8178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4488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8473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35530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4855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D771-FA97-3F4E-9C63-617351C2029E}"/>
              </a:ext>
            </a:extLst>
          </p:cNvPr>
          <p:cNvSpPr>
            <a:spLocks noGrp="1"/>
          </p:cNvSpPr>
          <p:nvPr>
            <p:ph type="title"/>
          </p:nvPr>
        </p:nvSpPr>
        <p:spPr>
          <a:xfrm>
            <a:off x="6351380" y="457201"/>
            <a:ext cx="5255403" cy="1107739"/>
          </a:xfrm>
        </p:spPr>
        <p:txBody>
          <a:bodyPr/>
          <a:lstStyle/>
          <a:p>
            <a:r>
              <a:rPr lang="en-US"/>
              <a:t>Click to edit Master title style</a:t>
            </a:r>
          </a:p>
        </p:txBody>
      </p:sp>
      <p:sp>
        <p:nvSpPr>
          <p:cNvPr id="5" name="Rectangle 4">
            <a:extLst>
              <a:ext uri="{FF2B5EF4-FFF2-40B4-BE49-F238E27FC236}">
                <a16:creationId xmlns:a16="http://schemas.microsoft.com/office/drawing/2014/main" id="{466F412C-1613-3844-846E-DD0A85320EBF}"/>
              </a:ext>
            </a:extLst>
          </p:cNvPr>
          <p:cNvSpPr/>
          <p:nvPr/>
        </p:nvSpPr>
        <p:spPr bwMode="auto">
          <a:xfrm>
            <a:off x="1" y="2"/>
            <a:ext cx="5764306" cy="423614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86B8007-6C07-0740-8AEA-51D0ED27F7B5}"/>
              </a:ext>
            </a:extLst>
          </p:cNvPr>
          <p:cNvSpPr/>
          <p:nvPr/>
        </p:nvSpPr>
        <p:spPr bwMode="auto">
          <a:xfrm>
            <a:off x="4" y="4155141"/>
            <a:ext cx="5764306" cy="270285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0894DB22-7E04-EE4C-A7D0-BDEB0C7357A2}"/>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5178" b="4974"/>
          <a:stretch/>
        </p:blipFill>
        <p:spPr>
          <a:xfrm>
            <a:off x="-1" y="1619371"/>
            <a:ext cx="5632590" cy="2568412"/>
          </a:xfrm>
          <a:prstGeom prst="rect">
            <a:avLst/>
          </a:prstGeom>
        </p:spPr>
      </p:pic>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352569" y="2817045"/>
            <a:ext cx="5255403"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8" name="Rectangle 7">
            <a:extLst>
              <a:ext uri="{FF2B5EF4-FFF2-40B4-BE49-F238E27FC236}">
                <a16:creationId xmlns:a16="http://schemas.microsoft.com/office/drawing/2014/main" id="{2AF3679E-0C0D-544C-AA9D-E033ED8DE960}"/>
              </a:ext>
            </a:extLst>
          </p:cNvPr>
          <p:cNvSpPr/>
          <p:nvPr userDrawn="1"/>
        </p:nvSpPr>
        <p:spPr bwMode="auto">
          <a:xfrm>
            <a:off x="1" y="2"/>
            <a:ext cx="5764306" cy="423614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F3B46FC-44A3-0349-8C26-B4BAB5F8D6FF}"/>
              </a:ext>
            </a:extLst>
          </p:cNvPr>
          <p:cNvSpPr/>
          <p:nvPr userDrawn="1"/>
        </p:nvSpPr>
        <p:spPr bwMode="auto">
          <a:xfrm>
            <a:off x="4" y="4155141"/>
            <a:ext cx="5764306" cy="270285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389F3F7B-6217-2B48-9E82-EE3BB3AFFA7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5178" b="4974"/>
          <a:stretch/>
        </p:blipFill>
        <p:spPr>
          <a:xfrm>
            <a:off x="-1" y="1619371"/>
            <a:ext cx="5632590" cy="2568412"/>
          </a:xfrm>
          <a:prstGeom prst="rect">
            <a:avLst/>
          </a:prstGeom>
        </p:spPr>
      </p:pic>
    </p:spTree>
    <p:extLst>
      <p:ext uri="{BB962C8B-B14F-4D97-AF65-F5344CB8AC3E}">
        <p14:creationId xmlns:p14="http://schemas.microsoft.com/office/powerpoint/2010/main" val="541802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spAutoFit/>
          </a:bodyPr>
          <a:lstStyle>
            <a:lvl1pPr marL="0" indent="0">
              <a:spcAft>
                <a:spcPts val="1200"/>
              </a:spcAft>
              <a:buNone/>
              <a:defRPr sz="2799"/>
            </a:lvl1pPr>
            <a:lvl2pPr marL="228531"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30F9713-070A-AB41-9198-D26379298E51}"/>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086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5588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543185"/>
          </a:xfrm>
        </p:spPr>
        <p:txBody>
          <a:bodyPr/>
          <a:lstStyle/>
          <a:p>
            <a:r>
              <a:rPr lang="en-US"/>
              <a:t>Click to edit Master title style</a:t>
            </a:r>
          </a:p>
        </p:txBody>
      </p:sp>
      <p:sp>
        <p:nvSpPr>
          <p:cNvPr id="3" name="Content Placeholder 2"/>
          <p:cNvSpPr>
            <a:spLocks noGrp="1"/>
          </p:cNvSpPr>
          <p:nvPr>
            <p:ph sz="half" idx="1"/>
          </p:nvPr>
        </p:nvSpPr>
        <p:spPr>
          <a:xfrm>
            <a:off x="1097280" y="1845735"/>
            <a:ext cx="4937760" cy="1424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6"/>
            <a:ext cx="4937760" cy="1424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DC ARCHITECTURE PLAYBOOK</a:t>
            </a:r>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6887766"/>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93FA6BA5-1A83-2248-AF05-1DFC92D3DE94}"/>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6583" r="3555"/>
          <a:stretch/>
        </p:blipFill>
        <p:spPr>
          <a:xfrm>
            <a:off x="3373125" y="-1"/>
            <a:ext cx="8818875" cy="3210531"/>
          </a:xfrm>
          <a:prstGeom prst="rect">
            <a:avLst/>
          </a:prstGeom>
        </p:spPr>
      </p:pic>
      <p:pic>
        <p:nvPicPr>
          <p:cNvPr id="4" name="Picture 2">
            <a:extLst>
              <a:ext uri="{FF2B5EF4-FFF2-40B4-BE49-F238E27FC236}">
                <a16:creationId xmlns:a16="http://schemas.microsoft.com/office/drawing/2014/main" id="{A1B68729-BD0B-7C40-8A0C-7A6CAFD84B80}"/>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6583" r="3555"/>
          <a:stretch/>
        </p:blipFill>
        <p:spPr>
          <a:xfrm>
            <a:off x="3373125" y="-1"/>
            <a:ext cx="8818875" cy="3210531"/>
          </a:xfrm>
          <a:prstGeom prst="rect">
            <a:avLst/>
          </a:prstGeom>
        </p:spPr>
      </p:pic>
    </p:spTree>
    <p:extLst>
      <p:ext uri="{BB962C8B-B14F-4D97-AF65-F5344CB8AC3E}">
        <p14:creationId xmlns:p14="http://schemas.microsoft.com/office/powerpoint/2010/main" val="1749954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5" orient="horz" pos="2160">
          <p15:clr>
            <a:srgbClr val="FBAE40"/>
          </p15:clr>
        </p15:guide>
        <p15:guide id="6" pos="6127">
          <p15:clr>
            <a:srgbClr val="5ACBF0"/>
          </p15:clr>
        </p15:guide>
        <p15:guide id="7" orient="horz" pos="1911">
          <p15:clr>
            <a:srgbClr val="5ACBF0"/>
          </p15:clr>
        </p15:guide>
        <p15:guide id="8" orient="horz" pos="2505">
          <p15:clr>
            <a:srgbClr val="5ACBF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p:cSld name="Square Photo 2">
    <p:bg>
      <p:bgPr>
        <a:solidFill>
          <a:schemeClr val="tx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6096000" y="0"/>
            <a:ext cx="6096001"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itle 3">
            <a:extLst>
              <a:ext uri="{FF2B5EF4-FFF2-40B4-BE49-F238E27FC236}">
                <a16:creationId xmlns:a16="http://schemas.microsoft.com/office/drawing/2014/main" id="{1444E850-1AC2-264B-BAF4-2D515EAA8A29}"/>
              </a:ext>
            </a:extLst>
          </p:cNvPr>
          <p:cNvSpPr>
            <a:spLocks noGrp="1"/>
          </p:cNvSpPr>
          <p:nvPr>
            <p:ph type="title"/>
          </p:nvPr>
        </p:nvSpPr>
        <p:spPr>
          <a:xfrm>
            <a:off x="585216" y="3035808"/>
            <a:ext cx="5266944" cy="1107996"/>
          </a:xfrm>
        </p:spPr>
        <p:txBody>
          <a:bodyPr/>
          <a:lstStyle>
            <a:lvl1pPr>
              <a:defRPr>
                <a:solidFill>
                  <a:schemeClr val="accent3"/>
                </a:solidFill>
              </a:defRPr>
            </a:lvl1pPr>
          </a:lstStyle>
          <a:p>
            <a:r>
              <a:rPr lang="en-US"/>
              <a:t>Click to edit Master title style</a:t>
            </a:r>
          </a:p>
        </p:txBody>
      </p:sp>
      <p:pic>
        <p:nvPicPr>
          <p:cNvPr id="7" name="Graphic 6">
            <a:extLst>
              <a:ext uri="{FF2B5EF4-FFF2-40B4-BE49-F238E27FC236}">
                <a16:creationId xmlns:a16="http://schemas.microsoft.com/office/drawing/2014/main" id="{26B50914-3CC3-C245-A854-7B7D6E12BB15}"/>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34561" t="-13763" r="3157" b="81226"/>
          <a:stretch/>
        </p:blipFill>
        <p:spPr>
          <a:xfrm flipH="1">
            <a:off x="5157214" y="4754858"/>
            <a:ext cx="7034786" cy="2103142"/>
          </a:xfrm>
          <a:prstGeom prst="rect">
            <a:avLst/>
          </a:prstGeom>
        </p:spPr>
      </p:pic>
      <p:pic>
        <p:nvPicPr>
          <p:cNvPr id="6" name="Graphic 5">
            <a:extLst>
              <a:ext uri="{FF2B5EF4-FFF2-40B4-BE49-F238E27FC236}">
                <a16:creationId xmlns:a16="http://schemas.microsoft.com/office/drawing/2014/main" id="{64FD32F2-BB8F-F846-BACD-E3B9870CCB9E}"/>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34561" t="-13763" r="3157" b="81226"/>
          <a:stretch/>
        </p:blipFill>
        <p:spPr>
          <a:xfrm flipH="1">
            <a:off x="5157214" y="4754858"/>
            <a:ext cx="7034786" cy="2103142"/>
          </a:xfrm>
          <a:prstGeom prst="rect">
            <a:avLst/>
          </a:prstGeom>
        </p:spPr>
      </p:pic>
    </p:spTree>
    <p:extLst>
      <p:ext uri="{BB962C8B-B14F-4D97-AF65-F5344CB8AC3E}">
        <p14:creationId xmlns:p14="http://schemas.microsoft.com/office/powerpoint/2010/main" val="1832117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23777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41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AB056077-1B60-3A41-AD12-36D8724DB53B}"/>
              </a:ext>
            </a:extLst>
          </p:cNvPr>
          <p:cNvPicPr>
            <a:picLocks noChangeAspect="1"/>
          </p:cNvPicPr>
          <p:nvPr userDrawn="1"/>
        </p:nvPicPr>
        <p:blipFill>
          <a:blip r:embed="rId2"/>
          <a:srcRect/>
          <a:stretch/>
        </p:blipFill>
        <p:spPr bwMode="black">
          <a:xfrm>
            <a:off x="10242296" y="585788"/>
            <a:ext cx="136550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865FF906-7589-6E46-9B06-DC2EA6E4D9C7}"/>
              </a:ext>
            </a:extLst>
          </p:cNvPr>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solidFill>
                  <a:schemeClr val="bg1"/>
                </a:solidFill>
                <a:cs typeface="Segoe UI" pitchFamily="34" charset="0"/>
              </a:rPr>
              <a:t>© Copyright Microsoft Corporation. All rights reserved. </a:t>
            </a:r>
          </a:p>
        </p:txBody>
      </p:sp>
      <p:grpSp>
        <p:nvGrpSpPr>
          <p:cNvPr id="7" name="Group 6">
            <a:extLst>
              <a:ext uri="{FF2B5EF4-FFF2-40B4-BE49-F238E27FC236}">
                <a16:creationId xmlns:a16="http://schemas.microsoft.com/office/drawing/2014/main" id="{CA0C16A8-97C6-420C-BF75-E7B71336F9A3}"/>
              </a:ext>
            </a:extLst>
          </p:cNvPr>
          <p:cNvGrpSpPr/>
          <p:nvPr userDrawn="1"/>
        </p:nvGrpSpPr>
        <p:grpSpPr>
          <a:xfrm>
            <a:off x="584201" y="585788"/>
            <a:ext cx="1048084" cy="297420"/>
            <a:chOff x="582042" y="986727"/>
            <a:chExt cx="1048084" cy="297420"/>
          </a:xfrm>
        </p:grpSpPr>
        <p:pic>
          <p:nvPicPr>
            <p:cNvPr id="8" name="Picture 7" descr="A picture containing light&#10;&#10;Description automatically generated">
              <a:extLst>
                <a:ext uri="{FF2B5EF4-FFF2-40B4-BE49-F238E27FC236}">
                  <a16:creationId xmlns:a16="http://schemas.microsoft.com/office/drawing/2014/main" id="{F7868A5B-BDEF-4350-A6A7-8AF2DB88F399}"/>
                </a:ext>
              </a:extLst>
            </p:cNvPr>
            <p:cNvPicPr>
              <a:picLocks noChangeAspect="1"/>
            </p:cNvPicPr>
            <p:nvPr userDrawn="1"/>
          </p:nvPicPr>
          <p:blipFill>
            <a:blip r:embed="rId3"/>
            <a:stretch>
              <a:fillRect/>
            </a:stretch>
          </p:blipFill>
          <p:spPr>
            <a:xfrm>
              <a:off x="582042" y="991539"/>
              <a:ext cx="292608" cy="292608"/>
            </a:xfrm>
            <a:prstGeom prst="rect">
              <a:avLst/>
            </a:prstGeom>
          </p:spPr>
        </p:pic>
        <p:pic>
          <p:nvPicPr>
            <p:cNvPr id="9" name="Picture 8" descr="A close up of a sign&#10;&#10;Description automatically generated">
              <a:extLst>
                <a:ext uri="{FF2B5EF4-FFF2-40B4-BE49-F238E27FC236}">
                  <a16:creationId xmlns:a16="http://schemas.microsoft.com/office/drawing/2014/main" id="{9DC520BA-9C2A-4E94-889A-EE4C1E09EFC4}"/>
                </a:ext>
              </a:extLst>
            </p:cNvPr>
            <p:cNvPicPr>
              <a:picLocks noChangeAspect="1"/>
            </p:cNvPicPr>
            <p:nvPr userDrawn="1"/>
          </p:nvPicPr>
          <p:blipFill>
            <a:blip r:embed="rId4"/>
            <a:stretch>
              <a:fillRect/>
            </a:stretch>
          </p:blipFill>
          <p:spPr>
            <a:xfrm>
              <a:off x="904713" y="986727"/>
              <a:ext cx="725413" cy="297420"/>
            </a:xfrm>
            <a:prstGeom prst="rect">
              <a:avLst/>
            </a:prstGeom>
          </p:spPr>
        </p:pic>
      </p:grpSp>
    </p:spTree>
    <p:extLst>
      <p:ext uri="{BB962C8B-B14F-4D97-AF65-F5344CB8AC3E}">
        <p14:creationId xmlns:p14="http://schemas.microsoft.com/office/powerpoint/2010/main" val="4000900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35.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B99B69-1052-6349-8F62-A3566C8FAA1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4663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3973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93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322292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595810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104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6029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75489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7056953"/>
      </p:ext>
    </p:extLst>
  </p:cSld>
  <p:clrMapOvr>
    <a:masterClrMapping/>
  </p:clrMapOvr>
  <p:transition>
    <p:fade/>
  </p:transition>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417658037"/>
      </p:ext>
    </p:extLst>
  </p:cSld>
  <p:clrMapOvr>
    <a:masterClrMapping/>
  </p:clrMapOvr>
  <p:transition>
    <p:fade/>
  </p:transition>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41709262"/>
      </p:ext>
    </p:extLst>
  </p:cSld>
  <p:clrMapOvr>
    <a:masterClrMapping/>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212765258"/>
      </p:ext>
    </p:extLst>
  </p:cSld>
  <p:clrMapOvr>
    <a:masterClrMapping/>
  </p:clrMapOvr>
  <p:transition>
    <p:fade/>
  </p:transition>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268062569"/>
      </p:ext>
    </p:extLst>
  </p:cSld>
  <p:clrMapOvr>
    <a:masterClrMapping/>
  </p:clrMapOvr>
  <p:transition>
    <p:fade/>
  </p:transition>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398013298"/>
      </p:ext>
    </p:extLst>
  </p:cSld>
  <p:clrMapOvr>
    <a:masterClrMapping/>
  </p:clrMapOvr>
  <p:transition>
    <p:fade/>
  </p:transition>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64447416"/>
      </p:ext>
    </p:extLst>
  </p:cSld>
  <p:clrMapOvr>
    <a:masterClrMapping/>
  </p:clrMapOvr>
  <p:transition>
    <p:fade/>
  </p:transition>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5031501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5B54-4667-49AC-8F8B-57DD08F8D9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93417B-F5CF-40F8-B648-54004AFF1B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E03244-B28E-49C8-B8C3-4753D19D931A}"/>
              </a:ext>
            </a:extLst>
          </p:cNvPr>
          <p:cNvSpPr>
            <a:spLocks noGrp="1"/>
          </p:cNvSpPr>
          <p:nvPr>
            <p:ph type="dt" sz="half" idx="10"/>
          </p:nvPr>
        </p:nvSpPr>
        <p:spPr/>
        <p:txBody>
          <a:bodyPr/>
          <a:lstStyle/>
          <a:p>
            <a:fld id="{98321483-05A3-45B1-9930-0FC0D0DDC2FB}" type="datetimeFigureOut">
              <a:rPr lang="en-US" smtClean="0"/>
              <a:t>9/8/2023</a:t>
            </a:fld>
            <a:endParaRPr lang="en-US"/>
          </a:p>
        </p:txBody>
      </p:sp>
      <p:sp>
        <p:nvSpPr>
          <p:cNvPr id="5" name="Footer Placeholder 4">
            <a:extLst>
              <a:ext uri="{FF2B5EF4-FFF2-40B4-BE49-F238E27FC236}">
                <a16:creationId xmlns:a16="http://schemas.microsoft.com/office/drawing/2014/main" id="{8CDE96BC-3214-42C6-8ED3-0C2DD91A6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CE503-28DA-429B-B7D4-2CCE4D9CB03C}"/>
              </a:ext>
            </a:extLst>
          </p:cNvPr>
          <p:cNvSpPr>
            <a:spLocks noGrp="1"/>
          </p:cNvSpPr>
          <p:nvPr>
            <p:ph type="sldNum" sz="quarter" idx="12"/>
          </p:nvPr>
        </p:nvSpPr>
        <p:spPr/>
        <p:txBody>
          <a:bodyPr/>
          <a:lstStyle/>
          <a:p>
            <a:fld id="{98CC41E6-206A-427E-B6AB-1C2EDE27031B}" type="slidenum">
              <a:rPr lang="en-US" smtClean="0"/>
              <a:t>‹#›</a:t>
            </a:fld>
            <a:endParaRPr lang="en-US"/>
          </a:p>
        </p:txBody>
      </p:sp>
    </p:spTree>
    <p:extLst>
      <p:ext uri="{BB962C8B-B14F-4D97-AF65-F5344CB8AC3E}">
        <p14:creationId xmlns:p14="http://schemas.microsoft.com/office/powerpoint/2010/main" val="3972414075"/>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963242936"/>
      </p:ext>
    </p:extLst>
  </p:cSld>
  <p:clrMapOvr>
    <a:masterClrMapping/>
  </p:clrMapOvr>
  <p:transition>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131944069"/>
      </p:ext>
    </p:extLst>
  </p:cSld>
  <p:clrMapOvr>
    <a:masterClrMapping/>
  </p:clrMapOvr>
  <p:transition>
    <p:fade/>
  </p:transition>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94569212"/>
      </p:ext>
    </p:extLst>
  </p:cSld>
  <p:clrMapOvr>
    <a:masterClrMapping/>
  </p:clrMapOvr>
  <p:transition>
    <p:fade/>
  </p:transition>
  <p:extLst>
    <p:ext uri="{DCECCB84-F9BA-43D5-87BE-67443E8EF086}">
      <p15:sldGuideLst xmlns:p15="http://schemas.microsoft.com/office/powerpoint/2012/main"/>
    </p:ext>
  </p:extLst>
</p:sldLayout>
</file>

<file path=ppt/slideLayouts/slideLayout75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45102561"/>
      </p:ext>
    </p:extLst>
  </p:cSld>
  <p:clrMapOvr>
    <a:masterClrMapping/>
  </p:clrMapOvr>
  <p:transition>
    <p:fade/>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10688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9334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26452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6913779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592450"/>
      </p:ext>
    </p:extLst>
  </p:cSld>
  <p:clrMapOvr>
    <a:masterClrMapping/>
  </p:clrMapOvr>
  <p:transition>
    <p:fade/>
  </p:transition>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987567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CECA-0AA8-4E62-8FBC-C9BDE7EDE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3A09F-5324-49FA-AFEC-232732936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060CD-32EB-4D54-A5D4-843163ED4DE8}"/>
              </a:ext>
            </a:extLst>
          </p:cNvPr>
          <p:cNvSpPr>
            <a:spLocks noGrp="1"/>
          </p:cNvSpPr>
          <p:nvPr>
            <p:ph type="dt" sz="half" idx="10"/>
          </p:nvPr>
        </p:nvSpPr>
        <p:spPr/>
        <p:txBody>
          <a:bodyPr/>
          <a:lstStyle/>
          <a:p>
            <a:fld id="{98321483-05A3-45B1-9930-0FC0D0DDC2FB}" type="datetimeFigureOut">
              <a:rPr lang="en-US" smtClean="0"/>
              <a:t>9/8/2023</a:t>
            </a:fld>
            <a:endParaRPr lang="en-US"/>
          </a:p>
        </p:txBody>
      </p:sp>
      <p:sp>
        <p:nvSpPr>
          <p:cNvPr id="5" name="Footer Placeholder 4">
            <a:extLst>
              <a:ext uri="{FF2B5EF4-FFF2-40B4-BE49-F238E27FC236}">
                <a16:creationId xmlns:a16="http://schemas.microsoft.com/office/drawing/2014/main" id="{E44959D1-7B00-4432-895C-90EFC142B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CDEC-CB07-4F64-9A86-8A6ED5D66326}"/>
              </a:ext>
            </a:extLst>
          </p:cNvPr>
          <p:cNvSpPr>
            <a:spLocks noGrp="1"/>
          </p:cNvSpPr>
          <p:nvPr>
            <p:ph type="sldNum" sz="quarter" idx="12"/>
          </p:nvPr>
        </p:nvSpPr>
        <p:spPr/>
        <p:txBody>
          <a:bodyPr/>
          <a:lstStyle/>
          <a:p>
            <a:fld id="{98CC41E6-206A-427E-B6AB-1C2EDE27031B}" type="slidenum">
              <a:rPr lang="en-US" smtClean="0"/>
              <a:t>‹#›</a:t>
            </a:fld>
            <a:endParaRPr lang="en-US"/>
          </a:p>
        </p:txBody>
      </p:sp>
    </p:spTree>
    <p:extLst>
      <p:ext uri="{BB962C8B-B14F-4D97-AF65-F5344CB8AC3E}">
        <p14:creationId xmlns:p14="http://schemas.microsoft.com/office/powerpoint/2010/main" val="85299598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07985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982141"/>
      </p:ext>
    </p:extLst>
  </p:cSld>
  <p:clrMapOvr>
    <a:masterClrMapping/>
  </p:clrMapOvr>
  <p:transition>
    <p:fade/>
  </p:transition>
</p:sldLayout>
</file>

<file path=ppt/slideLayouts/slideLayout762.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343119"/>
      </p:ext>
    </p:extLst>
  </p:cSld>
  <p:clrMapOvr>
    <a:masterClrMapping/>
  </p:clrMapOvr>
  <p:transition>
    <p:fade/>
  </p:transition>
</p:sldLayout>
</file>

<file path=ppt/slideLayouts/slideLayout763.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7425844"/>
      </p:ext>
    </p:extLst>
  </p:cSld>
  <p:clrMapOvr>
    <a:masterClrMapping/>
  </p:clrMapOvr>
  <p:transition>
    <p:fade/>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6712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5.xml><?xml version="1.0" encoding="utf-8"?>
<p:sldLayout xmlns:a="http://schemas.openxmlformats.org/drawingml/2006/main" xmlns:r="http://schemas.openxmlformats.org/officeDocument/2006/relationships" xmlns:p="http://schemas.openxmlformats.org/presentationml/2006/main"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25945" y="1184026"/>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11338" y="1168578"/>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25945" y="2560321"/>
            <a:ext cx="2423159"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sz="1598">
                <a:solidFill>
                  <a:schemeClr val="bg1"/>
                </a:solidFill>
                <a:latin typeface="Segoe UI Semibold" panose="020B0702040204020203" pitchFamily="34" charset="0"/>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337" y="3659011"/>
            <a:ext cx="12192000" cy="422477"/>
          </a:xfrm>
          <a:prstGeom prst="rect">
            <a:avLst/>
          </a:prstGeom>
        </p:spPr>
        <p:txBody>
          <a:bodyPr/>
          <a:lstStyle>
            <a:lvl1pPr marL="0" indent="0">
              <a:buNone/>
              <a:defRPr/>
            </a:lvl1pPr>
          </a:lstStyle>
          <a:p>
            <a:r>
              <a:rPr lang="en-US"/>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4926975" y="1168578"/>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24381" y="1555890"/>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874429" y="1165861"/>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866649" y="1171581"/>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874429" y="2537461"/>
            <a:ext cx="2423160"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598"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090160" y="1600201"/>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8921960" y="1165861"/>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8921960" y="1174585"/>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929739" y="2537461"/>
            <a:ext cx="2423158"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598"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135003" y="1600201"/>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3</a:t>
            </a:r>
          </a:p>
        </p:txBody>
      </p:sp>
    </p:spTree>
    <p:extLst>
      <p:ext uri="{BB962C8B-B14F-4D97-AF65-F5344CB8AC3E}">
        <p14:creationId xmlns:p14="http://schemas.microsoft.com/office/powerpoint/2010/main" val="2537036095"/>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7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692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7.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62946"/>
            <a:ext cx="4160897" cy="1270700"/>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2"/>
            <a:ext cx="4161341" cy="307777"/>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6106329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6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793650"/>
            <a:ext cx="4160897" cy="1270700"/>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637769"/>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69.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4578591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84B0-F8FE-414A-A5E8-0162F4CF7B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A30841-DB27-4CE4-B61B-6ACEFD290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80305C-6474-4590-86D9-1BB455294D60}"/>
              </a:ext>
            </a:extLst>
          </p:cNvPr>
          <p:cNvSpPr>
            <a:spLocks noGrp="1"/>
          </p:cNvSpPr>
          <p:nvPr>
            <p:ph type="dt" sz="half" idx="10"/>
          </p:nvPr>
        </p:nvSpPr>
        <p:spPr/>
        <p:txBody>
          <a:bodyPr/>
          <a:lstStyle/>
          <a:p>
            <a:fld id="{98321483-05A3-45B1-9930-0FC0D0DDC2FB}" type="datetimeFigureOut">
              <a:rPr lang="en-US" smtClean="0"/>
              <a:t>9/8/2023</a:t>
            </a:fld>
            <a:endParaRPr lang="en-US"/>
          </a:p>
        </p:txBody>
      </p:sp>
      <p:sp>
        <p:nvSpPr>
          <p:cNvPr id="5" name="Footer Placeholder 4">
            <a:extLst>
              <a:ext uri="{FF2B5EF4-FFF2-40B4-BE49-F238E27FC236}">
                <a16:creationId xmlns:a16="http://schemas.microsoft.com/office/drawing/2014/main" id="{D7F1809B-70A9-4CE2-A2FA-C2534D98D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98E49-B28A-495B-9B00-4B57B869A053}"/>
              </a:ext>
            </a:extLst>
          </p:cNvPr>
          <p:cNvSpPr>
            <a:spLocks noGrp="1"/>
          </p:cNvSpPr>
          <p:nvPr>
            <p:ph type="sldNum" sz="quarter" idx="12"/>
          </p:nvPr>
        </p:nvSpPr>
        <p:spPr/>
        <p:txBody>
          <a:bodyPr/>
          <a:lstStyle/>
          <a:p>
            <a:fld id="{98CC41E6-206A-427E-B6AB-1C2EDE27031B}" type="slidenum">
              <a:rPr lang="en-US" smtClean="0"/>
              <a:t>‹#›</a:t>
            </a:fld>
            <a:endParaRPr lang="en-US"/>
          </a:p>
        </p:txBody>
      </p:sp>
    </p:spTree>
    <p:extLst>
      <p:ext uri="{BB962C8B-B14F-4D97-AF65-F5344CB8AC3E}">
        <p14:creationId xmlns:p14="http://schemas.microsoft.com/office/powerpoint/2010/main" val="2151158999"/>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33775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1.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6" y="2658194"/>
            <a:ext cx="11306469" cy="603538"/>
          </a:xfrm>
        </p:spPr>
        <p:txBody>
          <a:bodyPr wrap="square" lIns="0" tIns="0" rIns="0" bIns="0">
            <a:spAutoFit/>
          </a:bodyPr>
          <a:lstStyle>
            <a:lvl1pPr>
              <a:lnSpc>
                <a:spcPct val="100000"/>
              </a:lnSpc>
              <a:defRPr sz="3920" strike="noStrike">
                <a:solidFill>
                  <a:schemeClr val="tx1"/>
                </a:solidFill>
              </a:defRPr>
            </a:lvl1pPr>
          </a:lstStyle>
          <a:p>
            <a:r>
              <a:rPr lang="en-US"/>
              <a:t>Title</a:t>
            </a:r>
          </a:p>
        </p:txBody>
      </p:sp>
    </p:spTree>
    <p:extLst>
      <p:ext uri="{BB962C8B-B14F-4D97-AF65-F5344CB8AC3E}">
        <p14:creationId xmlns:p14="http://schemas.microsoft.com/office/powerpoint/2010/main" val="2391717059"/>
      </p:ext>
    </p:extLst>
  </p:cSld>
  <p:clrMapOvr>
    <a:masterClrMapping/>
  </p:clrMapOvr>
  <p:transition>
    <p:fade/>
  </p:transition>
</p:sldLayout>
</file>

<file path=ppt/slideLayouts/slideLayout7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E31D-A1E0-4F24-B825-DDBC5F44F6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965F00-535E-4410-8D03-67D866A3EB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5F1A8F-C294-4638-A9B0-259D0BB1B024}"/>
              </a:ext>
            </a:extLst>
          </p:cNvPr>
          <p:cNvSpPr>
            <a:spLocks noGrp="1"/>
          </p:cNvSpPr>
          <p:nvPr>
            <p:ph type="dt" sz="half" idx="10"/>
          </p:nvPr>
        </p:nvSpPr>
        <p:spPr/>
        <p:txBody>
          <a:bodyPr/>
          <a:lstStyle/>
          <a:p>
            <a:fld id="{F220E93F-D0A4-4FDD-838D-CDE30A7590F5}" type="datetimeFigureOut">
              <a:rPr lang="en-US" smtClean="0"/>
              <a:t>9/8/2023</a:t>
            </a:fld>
            <a:endParaRPr lang="en-US"/>
          </a:p>
        </p:txBody>
      </p:sp>
      <p:sp>
        <p:nvSpPr>
          <p:cNvPr id="5" name="Footer Placeholder 4">
            <a:extLst>
              <a:ext uri="{FF2B5EF4-FFF2-40B4-BE49-F238E27FC236}">
                <a16:creationId xmlns:a16="http://schemas.microsoft.com/office/drawing/2014/main" id="{CBBA6BB1-CC38-43E3-A35F-7250FBC1A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302BD-CE64-494C-934F-F7DE07421869}"/>
              </a:ext>
            </a:extLst>
          </p:cNvPr>
          <p:cNvSpPr>
            <a:spLocks noGrp="1"/>
          </p:cNvSpPr>
          <p:nvPr>
            <p:ph type="sldNum" sz="quarter" idx="12"/>
          </p:nvPr>
        </p:nvSpPr>
        <p:spPr/>
        <p:txBody>
          <a:bodyPr/>
          <a:lstStyle/>
          <a:p>
            <a:fld id="{7D2176EB-D8B9-4202-AECA-F06E3DD96ED5}" type="slidenum">
              <a:rPr lang="en-US" smtClean="0"/>
              <a:t>‹#›</a:t>
            </a:fld>
            <a:endParaRPr lang="en-US"/>
          </a:p>
        </p:txBody>
      </p:sp>
    </p:spTree>
    <p:extLst>
      <p:ext uri="{BB962C8B-B14F-4D97-AF65-F5344CB8AC3E}">
        <p14:creationId xmlns:p14="http://schemas.microsoft.com/office/powerpoint/2010/main" val="1729228245"/>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295F-8C55-4697-B300-0B1D7BCE5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C8E9D-20F2-4FE9-8C89-4B42CBC494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B9DCB-2DEB-4DBD-975C-90D8B3CBC347}"/>
              </a:ext>
            </a:extLst>
          </p:cNvPr>
          <p:cNvSpPr>
            <a:spLocks noGrp="1"/>
          </p:cNvSpPr>
          <p:nvPr>
            <p:ph type="dt" sz="half" idx="10"/>
          </p:nvPr>
        </p:nvSpPr>
        <p:spPr/>
        <p:txBody>
          <a:bodyPr/>
          <a:lstStyle/>
          <a:p>
            <a:fld id="{F220E93F-D0A4-4FDD-838D-CDE30A7590F5}" type="datetimeFigureOut">
              <a:rPr lang="en-US" smtClean="0"/>
              <a:t>9/8/2023</a:t>
            </a:fld>
            <a:endParaRPr lang="en-US"/>
          </a:p>
        </p:txBody>
      </p:sp>
      <p:sp>
        <p:nvSpPr>
          <p:cNvPr id="5" name="Footer Placeholder 4">
            <a:extLst>
              <a:ext uri="{FF2B5EF4-FFF2-40B4-BE49-F238E27FC236}">
                <a16:creationId xmlns:a16="http://schemas.microsoft.com/office/drawing/2014/main" id="{59D68DED-D773-49FA-A97C-9A5F97534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00094-3130-434E-88E3-C097AC1F963E}"/>
              </a:ext>
            </a:extLst>
          </p:cNvPr>
          <p:cNvSpPr>
            <a:spLocks noGrp="1"/>
          </p:cNvSpPr>
          <p:nvPr>
            <p:ph type="sldNum" sz="quarter" idx="12"/>
          </p:nvPr>
        </p:nvSpPr>
        <p:spPr/>
        <p:txBody>
          <a:bodyPr/>
          <a:lstStyle/>
          <a:p>
            <a:fld id="{7D2176EB-D8B9-4202-AECA-F06E3DD96ED5}" type="slidenum">
              <a:rPr lang="en-US" smtClean="0"/>
              <a:t>‹#›</a:t>
            </a:fld>
            <a:endParaRPr lang="en-US"/>
          </a:p>
        </p:txBody>
      </p:sp>
    </p:spTree>
    <p:extLst>
      <p:ext uri="{BB962C8B-B14F-4D97-AF65-F5344CB8AC3E}">
        <p14:creationId xmlns:p14="http://schemas.microsoft.com/office/powerpoint/2010/main" val="537314658"/>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1CC4D-BAED-4156-A635-158A9400AC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9767F5-E1F6-4303-A5D5-0456A307E7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A02825-B025-448F-B8C6-1DEBE8BD895C}"/>
              </a:ext>
            </a:extLst>
          </p:cNvPr>
          <p:cNvSpPr>
            <a:spLocks noGrp="1"/>
          </p:cNvSpPr>
          <p:nvPr>
            <p:ph type="dt" sz="half" idx="10"/>
          </p:nvPr>
        </p:nvSpPr>
        <p:spPr/>
        <p:txBody>
          <a:bodyPr/>
          <a:lstStyle/>
          <a:p>
            <a:fld id="{F220E93F-D0A4-4FDD-838D-CDE30A7590F5}" type="datetimeFigureOut">
              <a:rPr lang="en-US" smtClean="0"/>
              <a:t>9/8/2023</a:t>
            </a:fld>
            <a:endParaRPr lang="en-US"/>
          </a:p>
        </p:txBody>
      </p:sp>
      <p:sp>
        <p:nvSpPr>
          <p:cNvPr id="5" name="Footer Placeholder 4">
            <a:extLst>
              <a:ext uri="{FF2B5EF4-FFF2-40B4-BE49-F238E27FC236}">
                <a16:creationId xmlns:a16="http://schemas.microsoft.com/office/drawing/2014/main" id="{22F1B037-4892-4B6B-B393-521031283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A88FC-843D-47B8-B3C2-65B106C48F6A}"/>
              </a:ext>
            </a:extLst>
          </p:cNvPr>
          <p:cNvSpPr>
            <a:spLocks noGrp="1"/>
          </p:cNvSpPr>
          <p:nvPr>
            <p:ph type="sldNum" sz="quarter" idx="12"/>
          </p:nvPr>
        </p:nvSpPr>
        <p:spPr/>
        <p:txBody>
          <a:bodyPr/>
          <a:lstStyle/>
          <a:p>
            <a:fld id="{7D2176EB-D8B9-4202-AECA-F06E3DD96ED5}" type="slidenum">
              <a:rPr lang="en-US" smtClean="0"/>
              <a:t>‹#›</a:t>
            </a:fld>
            <a:endParaRPr lang="en-US"/>
          </a:p>
        </p:txBody>
      </p:sp>
    </p:spTree>
    <p:extLst>
      <p:ext uri="{BB962C8B-B14F-4D97-AF65-F5344CB8AC3E}">
        <p14:creationId xmlns:p14="http://schemas.microsoft.com/office/powerpoint/2010/main" val="420020120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D337-60F0-4B4A-85C3-78562FCB38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2CA028-9C59-4787-896D-41633DA707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FC0067-2A2D-4EF6-9FDE-F58AED8173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0C5266-F42E-4A5D-A77B-9F464673AB4A}"/>
              </a:ext>
            </a:extLst>
          </p:cNvPr>
          <p:cNvSpPr>
            <a:spLocks noGrp="1"/>
          </p:cNvSpPr>
          <p:nvPr>
            <p:ph type="dt" sz="half" idx="10"/>
          </p:nvPr>
        </p:nvSpPr>
        <p:spPr/>
        <p:txBody>
          <a:bodyPr/>
          <a:lstStyle/>
          <a:p>
            <a:fld id="{F220E93F-D0A4-4FDD-838D-CDE30A7590F5}" type="datetimeFigureOut">
              <a:rPr lang="en-US" smtClean="0"/>
              <a:t>9/8/2023</a:t>
            </a:fld>
            <a:endParaRPr lang="en-US"/>
          </a:p>
        </p:txBody>
      </p:sp>
      <p:sp>
        <p:nvSpPr>
          <p:cNvPr id="6" name="Footer Placeholder 5">
            <a:extLst>
              <a:ext uri="{FF2B5EF4-FFF2-40B4-BE49-F238E27FC236}">
                <a16:creationId xmlns:a16="http://schemas.microsoft.com/office/drawing/2014/main" id="{9333F22E-2F14-4570-849C-B031FDCC7F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1C1ADD-05EB-421B-AC78-A83F4EA185EC}"/>
              </a:ext>
            </a:extLst>
          </p:cNvPr>
          <p:cNvSpPr>
            <a:spLocks noGrp="1"/>
          </p:cNvSpPr>
          <p:nvPr>
            <p:ph type="sldNum" sz="quarter" idx="12"/>
          </p:nvPr>
        </p:nvSpPr>
        <p:spPr/>
        <p:txBody>
          <a:bodyPr/>
          <a:lstStyle/>
          <a:p>
            <a:fld id="{7D2176EB-D8B9-4202-AECA-F06E3DD96ED5}" type="slidenum">
              <a:rPr lang="en-US" smtClean="0"/>
              <a:t>‹#›</a:t>
            </a:fld>
            <a:endParaRPr lang="en-US"/>
          </a:p>
        </p:txBody>
      </p:sp>
    </p:spTree>
    <p:extLst>
      <p:ext uri="{BB962C8B-B14F-4D97-AF65-F5344CB8AC3E}">
        <p14:creationId xmlns:p14="http://schemas.microsoft.com/office/powerpoint/2010/main" val="147579255"/>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371DA-FBD2-44C2-9E60-CBCDA01390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CCB562-2C3F-4C56-8AD2-56957D2C3F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994508-DB5A-4903-8472-3C1C18EA76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48130B-7164-4312-A78C-FD93676176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FEFB5A-4090-483C-9DDB-D3AF303A03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2BC6A-1CE8-42C0-862E-3C5D168D6A15}"/>
              </a:ext>
            </a:extLst>
          </p:cNvPr>
          <p:cNvSpPr>
            <a:spLocks noGrp="1"/>
          </p:cNvSpPr>
          <p:nvPr>
            <p:ph type="dt" sz="half" idx="10"/>
          </p:nvPr>
        </p:nvSpPr>
        <p:spPr/>
        <p:txBody>
          <a:bodyPr/>
          <a:lstStyle/>
          <a:p>
            <a:fld id="{F220E93F-D0A4-4FDD-838D-CDE30A7590F5}" type="datetimeFigureOut">
              <a:rPr lang="en-US" smtClean="0"/>
              <a:t>9/8/2023</a:t>
            </a:fld>
            <a:endParaRPr lang="en-US"/>
          </a:p>
        </p:txBody>
      </p:sp>
      <p:sp>
        <p:nvSpPr>
          <p:cNvPr id="8" name="Footer Placeholder 7">
            <a:extLst>
              <a:ext uri="{FF2B5EF4-FFF2-40B4-BE49-F238E27FC236}">
                <a16:creationId xmlns:a16="http://schemas.microsoft.com/office/drawing/2014/main" id="{81472C54-AB18-4244-A42D-1F6CDEA80D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FE72B4-BF5E-4630-A38A-F16E93279260}"/>
              </a:ext>
            </a:extLst>
          </p:cNvPr>
          <p:cNvSpPr>
            <a:spLocks noGrp="1"/>
          </p:cNvSpPr>
          <p:nvPr>
            <p:ph type="sldNum" sz="quarter" idx="12"/>
          </p:nvPr>
        </p:nvSpPr>
        <p:spPr/>
        <p:txBody>
          <a:bodyPr/>
          <a:lstStyle/>
          <a:p>
            <a:fld id="{7D2176EB-D8B9-4202-AECA-F06E3DD96ED5}" type="slidenum">
              <a:rPr lang="en-US" smtClean="0"/>
              <a:t>‹#›</a:t>
            </a:fld>
            <a:endParaRPr lang="en-US"/>
          </a:p>
        </p:txBody>
      </p:sp>
    </p:spTree>
    <p:extLst>
      <p:ext uri="{BB962C8B-B14F-4D97-AF65-F5344CB8AC3E}">
        <p14:creationId xmlns:p14="http://schemas.microsoft.com/office/powerpoint/2010/main" val="1970517255"/>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2DBDA-0EA3-452D-BB1B-20B1F82902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113665-BBD4-4469-AA8E-37A4156904A4}"/>
              </a:ext>
            </a:extLst>
          </p:cNvPr>
          <p:cNvSpPr>
            <a:spLocks noGrp="1"/>
          </p:cNvSpPr>
          <p:nvPr>
            <p:ph type="dt" sz="half" idx="10"/>
          </p:nvPr>
        </p:nvSpPr>
        <p:spPr/>
        <p:txBody>
          <a:bodyPr/>
          <a:lstStyle/>
          <a:p>
            <a:fld id="{F220E93F-D0A4-4FDD-838D-CDE30A7590F5}" type="datetimeFigureOut">
              <a:rPr lang="en-US" smtClean="0"/>
              <a:t>9/8/2023</a:t>
            </a:fld>
            <a:endParaRPr lang="en-US"/>
          </a:p>
        </p:txBody>
      </p:sp>
      <p:sp>
        <p:nvSpPr>
          <p:cNvPr id="4" name="Footer Placeholder 3">
            <a:extLst>
              <a:ext uri="{FF2B5EF4-FFF2-40B4-BE49-F238E27FC236}">
                <a16:creationId xmlns:a16="http://schemas.microsoft.com/office/drawing/2014/main" id="{5D7020EC-6A18-44D3-827A-2E45F51B87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02B9CE-100D-468E-873B-30E9A6A7C624}"/>
              </a:ext>
            </a:extLst>
          </p:cNvPr>
          <p:cNvSpPr>
            <a:spLocks noGrp="1"/>
          </p:cNvSpPr>
          <p:nvPr>
            <p:ph type="sldNum" sz="quarter" idx="12"/>
          </p:nvPr>
        </p:nvSpPr>
        <p:spPr/>
        <p:txBody>
          <a:bodyPr/>
          <a:lstStyle/>
          <a:p>
            <a:fld id="{7D2176EB-D8B9-4202-AECA-F06E3DD96ED5}" type="slidenum">
              <a:rPr lang="en-US" smtClean="0"/>
              <a:t>‹#›</a:t>
            </a:fld>
            <a:endParaRPr lang="en-US"/>
          </a:p>
        </p:txBody>
      </p:sp>
    </p:spTree>
    <p:extLst>
      <p:ext uri="{BB962C8B-B14F-4D97-AF65-F5344CB8AC3E}">
        <p14:creationId xmlns:p14="http://schemas.microsoft.com/office/powerpoint/2010/main" val="4116847260"/>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988D52-756D-4E89-9C69-9A0DD576C2F9}"/>
              </a:ext>
            </a:extLst>
          </p:cNvPr>
          <p:cNvSpPr>
            <a:spLocks noGrp="1"/>
          </p:cNvSpPr>
          <p:nvPr>
            <p:ph type="dt" sz="half" idx="10"/>
          </p:nvPr>
        </p:nvSpPr>
        <p:spPr/>
        <p:txBody>
          <a:bodyPr/>
          <a:lstStyle/>
          <a:p>
            <a:fld id="{F220E93F-D0A4-4FDD-838D-CDE30A7590F5}" type="datetimeFigureOut">
              <a:rPr lang="en-US" smtClean="0"/>
              <a:t>9/8/2023</a:t>
            </a:fld>
            <a:endParaRPr lang="en-US"/>
          </a:p>
        </p:txBody>
      </p:sp>
      <p:sp>
        <p:nvSpPr>
          <p:cNvPr id="3" name="Footer Placeholder 2">
            <a:extLst>
              <a:ext uri="{FF2B5EF4-FFF2-40B4-BE49-F238E27FC236}">
                <a16:creationId xmlns:a16="http://schemas.microsoft.com/office/drawing/2014/main" id="{FC046E6B-4ADF-4C57-9C61-A60F886A27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EAD91D-31B4-42C1-8896-48FB87F71C27}"/>
              </a:ext>
            </a:extLst>
          </p:cNvPr>
          <p:cNvSpPr>
            <a:spLocks noGrp="1"/>
          </p:cNvSpPr>
          <p:nvPr>
            <p:ph type="sldNum" sz="quarter" idx="12"/>
          </p:nvPr>
        </p:nvSpPr>
        <p:spPr/>
        <p:txBody>
          <a:bodyPr/>
          <a:lstStyle/>
          <a:p>
            <a:fld id="{7D2176EB-D8B9-4202-AECA-F06E3DD96ED5}" type="slidenum">
              <a:rPr lang="en-US" smtClean="0"/>
              <a:t>‹#›</a:t>
            </a:fld>
            <a:endParaRPr lang="en-US"/>
          </a:p>
        </p:txBody>
      </p:sp>
    </p:spTree>
    <p:extLst>
      <p:ext uri="{BB962C8B-B14F-4D97-AF65-F5344CB8AC3E}">
        <p14:creationId xmlns:p14="http://schemas.microsoft.com/office/powerpoint/2010/main" val="1965753390"/>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177E0-9F42-4727-B6AE-B3FDC525E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02ABFD-7FDF-4DFF-B086-8BCAF520C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24B18C-A25E-4A3D-8893-3A08DAE03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3C2E3-AAC9-47ED-9435-DB4211F62B90}"/>
              </a:ext>
            </a:extLst>
          </p:cNvPr>
          <p:cNvSpPr>
            <a:spLocks noGrp="1"/>
          </p:cNvSpPr>
          <p:nvPr>
            <p:ph type="dt" sz="half" idx="10"/>
          </p:nvPr>
        </p:nvSpPr>
        <p:spPr/>
        <p:txBody>
          <a:bodyPr/>
          <a:lstStyle/>
          <a:p>
            <a:fld id="{F220E93F-D0A4-4FDD-838D-CDE30A7590F5}" type="datetimeFigureOut">
              <a:rPr lang="en-US" smtClean="0"/>
              <a:t>9/8/2023</a:t>
            </a:fld>
            <a:endParaRPr lang="en-US"/>
          </a:p>
        </p:txBody>
      </p:sp>
      <p:sp>
        <p:nvSpPr>
          <p:cNvPr id="6" name="Footer Placeholder 5">
            <a:extLst>
              <a:ext uri="{FF2B5EF4-FFF2-40B4-BE49-F238E27FC236}">
                <a16:creationId xmlns:a16="http://schemas.microsoft.com/office/drawing/2014/main" id="{8176DC88-6E18-4E15-BD2E-544B34B14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DECAF1-6B5D-4BC6-909C-BF1C5158157A}"/>
              </a:ext>
            </a:extLst>
          </p:cNvPr>
          <p:cNvSpPr>
            <a:spLocks noGrp="1"/>
          </p:cNvSpPr>
          <p:nvPr>
            <p:ph type="sldNum" sz="quarter" idx="12"/>
          </p:nvPr>
        </p:nvSpPr>
        <p:spPr/>
        <p:txBody>
          <a:bodyPr/>
          <a:lstStyle/>
          <a:p>
            <a:fld id="{7D2176EB-D8B9-4202-AECA-F06E3DD96ED5}" type="slidenum">
              <a:rPr lang="en-US" smtClean="0"/>
              <a:t>‹#›</a:t>
            </a:fld>
            <a:endParaRPr lang="en-US"/>
          </a:p>
        </p:txBody>
      </p:sp>
    </p:spTree>
    <p:extLst>
      <p:ext uri="{BB962C8B-B14F-4D97-AF65-F5344CB8AC3E}">
        <p14:creationId xmlns:p14="http://schemas.microsoft.com/office/powerpoint/2010/main" val="935430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E4A33-5B8F-41A6-8CEC-ACBEF33D39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0ADF4-06D8-4E7B-8ECF-777393EAD2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ECEDD-2BA2-40CE-B6D1-E1622ADA0C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757A6C-C2CA-4BF9-852D-4F0AF0C99D42}"/>
              </a:ext>
            </a:extLst>
          </p:cNvPr>
          <p:cNvSpPr>
            <a:spLocks noGrp="1"/>
          </p:cNvSpPr>
          <p:nvPr>
            <p:ph type="dt" sz="half" idx="10"/>
          </p:nvPr>
        </p:nvSpPr>
        <p:spPr/>
        <p:txBody>
          <a:bodyPr/>
          <a:lstStyle/>
          <a:p>
            <a:fld id="{98321483-05A3-45B1-9930-0FC0D0DDC2FB}" type="datetimeFigureOut">
              <a:rPr lang="en-US" smtClean="0"/>
              <a:t>9/8/2023</a:t>
            </a:fld>
            <a:endParaRPr lang="en-US"/>
          </a:p>
        </p:txBody>
      </p:sp>
      <p:sp>
        <p:nvSpPr>
          <p:cNvPr id="6" name="Footer Placeholder 5">
            <a:extLst>
              <a:ext uri="{FF2B5EF4-FFF2-40B4-BE49-F238E27FC236}">
                <a16:creationId xmlns:a16="http://schemas.microsoft.com/office/drawing/2014/main" id="{FD681CC8-ACE6-446F-8194-4F8C126D23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F061A-D643-4ED9-8476-CB0893D075DB}"/>
              </a:ext>
            </a:extLst>
          </p:cNvPr>
          <p:cNvSpPr>
            <a:spLocks noGrp="1"/>
          </p:cNvSpPr>
          <p:nvPr>
            <p:ph type="sldNum" sz="quarter" idx="12"/>
          </p:nvPr>
        </p:nvSpPr>
        <p:spPr/>
        <p:txBody>
          <a:bodyPr/>
          <a:lstStyle/>
          <a:p>
            <a:fld id="{98CC41E6-206A-427E-B6AB-1C2EDE27031B}" type="slidenum">
              <a:rPr lang="en-US" smtClean="0"/>
              <a:t>‹#›</a:t>
            </a:fld>
            <a:endParaRPr lang="en-US"/>
          </a:p>
        </p:txBody>
      </p:sp>
    </p:spTree>
    <p:extLst>
      <p:ext uri="{BB962C8B-B14F-4D97-AF65-F5344CB8AC3E}">
        <p14:creationId xmlns:p14="http://schemas.microsoft.com/office/powerpoint/2010/main" val="693183019"/>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ED86-2998-4818-A7A7-A5A6DC1385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198076-6B1F-4C58-AABC-2CF514A3CE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5D5D08-B89E-452F-94EE-6065361B29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9256C2-2F00-4136-80DF-8CA5FE40D6F2}"/>
              </a:ext>
            </a:extLst>
          </p:cNvPr>
          <p:cNvSpPr>
            <a:spLocks noGrp="1"/>
          </p:cNvSpPr>
          <p:nvPr>
            <p:ph type="dt" sz="half" idx="10"/>
          </p:nvPr>
        </p:nvSpPr>
        <p:spPr/>
        <p:txBody>
          <a:bodyPr/>
          <a:lstStyle/>
          <a:p>
            <a:fld id="{F220E93F-D0A4-4FDD-838D-CDE30A7590F5}" type="datetimeFigureOut">
              <a:rPr lang="en-US" smtClean="0"/>
              <a:t>9/8/2023</a:t>
            </a:fld>
            <a:endParaRPr lang="en-US"/>
          </a:p>
        </p:txBody>
      </p:sp>
      <p:sp>
        <p:nvSpPr>
          <p:cNvPr id="6" name="Footer Placeholder 5">
            <a:extLst>
              <a:ext uri="{FF2B5EF4-FFF2-40B4-BE49-F238E27FC236}">
                <a16:creationId xmlns:a16="http://schemas.microsoft.com/office/drawing/2014/main" id="{DF81188D-9AC5-449F-9F6B-CD2F2D5F3F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A20E4-B1E3-4C19-B6E2-4F56AEE01460}"/>
              </a:ext>
            </a:extLst>
          </p:cNvPr>
          <p:cNvSpPr>
            <a:spLocks noGrp="1"/>
          </p:cNvSpPr>
          <p:nvPr>
            <p:ph type="sldNum" sz="quarter" idx="12"/>
          </p:nvPr>
        </p:nvSpPr>
        <p:spPr/>
        <p:txBody>
          <a:bodyPr/>
          <a:lstStyle/>
          <a:p>
            <a:fld id="{7D2176EB-D8B9-4202-AECA-F06E3DD96ED5}" type="slidenum">
              <a:rPr lang="en-US" smtClean="0"/>
              <a:t>‹#›</a:t>
            </a:fld>
            <a:endParaRPr lang="en-US"/>
          </a:p>
        </p:txBody>
      </p:sp>
    </p:spTree>
    <p:extLst>
      <p:ext uri="{BB962C8B-B14F-4D97-AF65-F5344CB8AC3E}">
        <p14:creationId xmlns:p14="http://schemas.microsoft.com/office/powerpoint/2010/main" val="3361212011"/>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70EC-86EB-4172-B1B4-06520DF3D9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318FBD-4798-4BBF-8225-5535001DBB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E5A10-8525-4B82-9E68-7BD36420BDD3}"/>
              </a:ext>
            </a:extLst>
          </p:cNvPr>
          <p:cNvSpPr>
            <a:spLocks noGrp="1"/>
          </p:cNvSpPr>
          <p:nvPr>
            <p:ph type="dt" sz="half" idx="10"/>
          </p:nvPr>
        </p:nvSpPr>
        <p:spPr/>
        <p:txBody>
          <a:bodyPr/>
          <a:lstStyle/>
          <a:p>
            <a:fld id="{F220E93F-D0A4-4FDD-838D-CDE30A7590F5}" type="datetimeFigureOut">
              <a:rPr lang="en-US" smtClean="0"/>
              <a:t>9/8/2023</a:t>
            </a:fld>
            <a:endParaRPr lang="en-US"/>
          </a:p>
        </p:txBody>
      </p:sp>
      <p:sp>
        <p:nvSpPr>
          <p:cNvPr id="5" name="Footer Placeholder 4">
            <a:extLst>
              <a:ext uri="{FF2B5EF4-FFF2-40B4-BE49-F238E27FC236}">
                <a16:creationId xmlns:a16="http://schemas.microsoft.com/office/drawing/2014/main" id="{98F6B412-8040-4ED7-A10C-3B84603268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8E924-1CA3-4BC9-8655-F0425A4C9521}"/>
              </a:ext>
            </a:extLst>
          </p:cNvPr>
          <p:cNvSpPr>
            <a:spLocks noGrp="1"/>
          </p:cNvSpPr>
          <p:nvPr>
            <p:ph type="sldNum" sz="quarter" idx="12"/>
          </p:nvPr>
        </p:nvSpPr>
        <p:spPr/>
        <p:txBody>
          <a:bodyPr/>
          <a:lstStyle/>
          <a:p>
            <a:fld id="{7D2176EB-D8B9-4202-AECA-F06E3DD96ED5}" type="slidenum">
              <a:rPr lang="en-US" smtClean="0"/>
              <a:t>‹#›</a:t>
            </a:fld>
            <a:endParaRPr lang="en-US"/>
          </a:p>
        </p:txBody>
      </p:sp>
    </p:spTree>
    <p:extLst>
      <p:ext uri="{BB962C8B-B14F-4D97-AF65-F5344CB8AC3E}">
        <p14:creationId xmlns:p14="http://schemas.microsoft.com/office/powerpoint/2010/main" val="1881255321"/>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40A7E6-E49A-4B9E-9C3C-00A34D577A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CCCF38-F328-485C-BF58-B18A75799F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6212C-9B1E-4B8F-85BE-A2159CDB9BF7}"/>
              </a:ext>
            </a:extLst>
          </p:cNvPr>
          <p:cNvSpPr>
            <a:spLocks noGrp="1"/>
          </p:cNvSpPr>
          <p:nvPr>
            <p:ph type="dt" sz="half" idx="10"/>
          </p:nvPr>
        </p:nvSpPr>
        <p:spPr/>
        <p:txBody>
          <a:bodyPr/>
          <a:lstStyle/>
          <a:p>
            <a:fld id="{F220E93F-D0A4-4FDD-838D-CDE30A7590F5}" type="datetimeFigureOut">
              <a:rPr lang="en-US" smtClean="0"/>
              <a:t>9/8/2023</a:t>
            </a:fld>
            <a:endParaRPr lang="en-US"/>
          </a:p>
        </p:txBody>
      </p:sp>
      <p:sp>
        <p:nvSpPr>
          <p:cNvPr id="5" name="Footer Placeholder 4">
            <a:extLst>
              <a:ext uri="{FF2B5EF4-FFF2-40B4-BE49-F238E27FC236}">
                <a16:creationId xmlns:a16="http://schemas.microsoft.com/office/drawing/2014/main" id="{2124410E-0F93-4695-88A8-89EBFE6E66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A0192-8EC5-404D-94AD-270E6CCC586D}"/>
              </a:ext>
            </a:extLst>
          </p:cNvPr>
          <p:cNvSpPr>
            <a:spLocks noGrp="1"/>
          </p:cNvSpPr>
          <p:nvPr>
            <p:ph type="sldNum" sz="quarter" idx="12"/>
          </p:nvPr>
        </p:nvSpPr>
        <p:spPr/>
        <p:txBody>
          <a:bodyPr/>
          <a:lstStyle/>
          <a:p>
            <a:fld id="{7D2176EB-D8B9-4202-AECA-F06E3DD96ED5}" type="slidenum">
              <a:rPr lang="en-US" smtClean="0"/>
              <a:t>‹#›</a:t>
            </a:fld>
            <a:endParaRPr lang="en-US"/>
          </a:p>
        </p:txBody>
      </p:sp>
    </p:spTree>
    <p:extLst>
      <p:ext uri="{BB962C8B-B14F-4D97-AF65-F5344CB8AC3E}">
        <p14:creationId xmlns:p14="http://schemas.microsoft.com/office/powerpoint/2010/main" val="3954872270"/>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4"/>
          <a:stretch>
            <a:fillRect/>
          </a:stretch>
        </p:blipFill>
        <p:spPr>
          <a:xfrm>
            <a:off x="10531504" y="5640304"/>
            <a:ext cx="1518066" cy="1062645"/>
          </a:xfrm>
          <a:prstGeom prst="rect">
            <a:avLst/>
          </a:prstGeom>
        </p:spPr>
      </p:pic>
    </p:spTree>
    <p:extLst>
      <p:ext uri="{BB962C8B-B14F-4D97-AF65-F5344CB8AC3E}">
        <p14:creationId xmlns:p14="http://schemas.microsoft.com/office/powerpoint/2010/main" val="3656030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25578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5.xml><?xml version="1.0" encoding="utf-8"?>
<p:sldLayout xmlns:a="http://schemas.openxmlformats.org/drawingml/2006/main" xmlns:r="http://schemas.openxmlformats.org/officeDocument/2006/relationships" xmlns:p="http://schemas.openxmlformats.org/presentationml/2006/main">
  <p:cSld name="NDA Slide - Do Not Alter">
    <p:bg>
      <p:bgPr>
        <a:solidFill>
          <a:srgbClr val="0020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7" y="2438285"/>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3" y="2438285"/>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6" y="2438285"/>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30" y="2438285"/>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14429" y="241958"/>
            <a:ext cx="11677333"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400" i="0">
                <a:solidFill>
                  <a:schemeClr val="bg1"/>
                </a:solidFill>
                <a:latin typeface="+mn-lt"/>
                <a:cs typeface="Segoe UI Light"/>
              </a:rPr>
              <a:t>Microsoft Confidential</a:t>
            </a:r>
          </a:p>
          <a:p>
            <a:pPr lvl="0">
              <a:spcBef>
                <a:spcPts val="0"/>
              </a:spcBef>
              <a:defRPr/>
            </a:pPr>
            <a:r>
              <a:rPr lang="en-US" sz="3600" i="1">
                <a:solidFill>
                  <a:schemeClr val="bg1"/>
                </a:solidFill>
                <a:latin typeface="+mn-l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407010"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1472216920"/>
      </p:ext>
    </p:extLst>
  </p:cSld>
  <p:clrMapOvr>
    <a:masterClrMapping/>
  </p:clrMapOvr>
  <p:transition>
    <p:fade/>
  </p:transition>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1318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8181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29772" y="64347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29772" y="2794782"/>
            <a:ext cx="9303434" cy="1723549"/>
          </a:xfrm>
          <a:prstGeom prst="rect">
            <a:avLst/>
          </a:prstGeom>
          <a:noFill/>
        </p:spPr>
        <p:txBody>
          <a:bodyPr wrap="square" lIns="0" tIns="0" rIns="0" bIns="0" rtlCol="0">
            <a:spAutoFit/>
          </a:bodyPr>
          <a:lstStyle/>
          <a:p>
            <a:pPr algn="l"/>
            <a:r>
              <a:rPr lang="en-US" sz="2800">
                <a:gradFill>
                  <a:gsLst>
                    <a:gs pos="2917">
                      <a:schemeClr val="tx1"/>
                    </a:gs>
                    <a:gs pos="30000">
                      <a:schemeClr val="tx1"/>
                    </a:gs>
                  </a:gsLst>
                  <a:lin ang="5400000" scaled="0"/>
                </a:gradFill>
              </a:rPr>
              <a:t>Thank you for attending this Microsoft SPARK 3.0 session.</a:t>
            </a:r>
            <a:br>
              <a:rPr lang="en-US" sz="2800">
                <a:gradFill>
                  <a:gsLst>
                    <a:gs pos="2917">
                      <a:schemeClr val="tx1"/>
                    </a:gs>
                    <a:gs pos="30000">
                      <a:schemeClr val="tx1"/>
                    </a:gs>
                  </a:gsLst>
                  <a:lin ang="5400000" scaled="0"/>
                </a:gradFill>
              </a:rPr>
            </a:br>
            <a:br>
              <a:rPr lang="en-US" sz="2800">
                <a:gradFill>
                  <a:gsLst>
                    <a:gs pos="2917">
                      <a:schemeClr val="tx1"/>
                    </a:gs>
                    <a:gs pos="30000">
                      <a:schemeClr val="tx1"/>
                    </a:gs>
                  </a:gsLst>
                  <a:lin ang="5400000" scaled="0"/>
                </a:gradFill>
              </a:rPr>
            </a:br>
            <a:r>
              <a:rPr lang="en-US" sz="280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3069230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524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32E1-5534-4C5A-A72D-5F779E1603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6D6F15-AF8E-4407-9EF9-FB2FF44845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F0362B-2139-4A7D-9A17-43781AF9B1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211A3F-420F-406F-A031-96F2A5035B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C47A6F-E566-4412-AC32-D9F76D4489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4A873E-9A49-43D5-8A57-1FB26457654D}"/>
              </a:ext>
            </a:extLst>
          </p:cNvPr>
          <p:cNvSpPr>
            <a:spLocks noGrp="1"/>
          </p:cNvSpPr>
          <p:nvPr>
            <p:ph type="dt" sz="half" idx="10"/>
          </p:nvPr>
        </p:nvSpPr>
        <p:spPr/>
        <p:txBody>
          <a:bodyPr/>
          <a:lstStyle/>
          <a:p>
            <a:fld id="{98321483-05A3-45B1-9930-0FC0D0DDC2FB}" type="datetimeFigureOut">
              <a:rPr lang="en-US" smtClean="0"/>
              <a:t>9/8/2023</a:t>
            </a:fld>
            <a:endParaRPr lang="en-US"/>
          </a:p>
        </p:txBody>
      </p:sp>
      <p:sp>
        <p:nvSpPr>
          <p:cNvPr id="8" name="Footer Placeholder 7">
            <a:extLst>
              <a:ext uri="{FF2B5EF4-FFF2-40B4-BE49-F238E27FC236}">
                <a16:creationId xmlns:a16="http://schemas.microsoft.com/office/drawing/2014/main" id="{BE2191B0-74C4-46F2-B9B6-E7D562DAB9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82BE4C-CD48-4AB9-9A1C-0B7BB0117C6D}"/>
              </a:ext>
            </a:extLst>
          </p:cNvPr>
          <p:cNvSpPr>
            <a:spLocks noGrp="1"/>
          </p:cNvSpPr>
          <p:nvPr>
            <p:ph type="sldNum" sz="quarter" idx="12"/>
          </p:nvPr>
        </p:nvSpPr>
        <p:spPr/>
        <p:txBody>
          <a:bodyPr/>
          <a:lstStyle/>
          <a:p>
            <a:fld id="{98CC41E6-206A-427E-B6AB-1C2EDE27031B}" type="slidenum">
              <a:rPr lang="en-US" smtClean="0"/>
              <a:t>‹#›</a:t>
            </a:fld>
            <a:endParaRPr lang="en-US"/>
          </a:p>
        </p:txBody>
      </p:sp>
    </p:spTree>
    <p:extLst>
      <p:ext uri="{BB962C8B-B14F-4D97-AF65-F5344CB8AC3E}">
        <p14:creationId xmlns:p14="http://schemas.microsoft.com/office/powerpoint/2010/main" val="106940420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19385567"/>
      </p:ext>
    </p:extLst>
  </p:cSld>
  <p:clrMapOvr>
    <a:masterClrMapping/>
  </p:clrMapOvr>
  <p:transition>
    <p:fade/>
  </p:transition>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61648" y="6566926"/>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6576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698F-223E-45A0-928E-E20D8FBA0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770057-EF07-47F5-8F13-4239070D3B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8B51D9-D9E6-418E-BE41-A6AC760C7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0F2E87-49C8-4BD1-80C7-6E1A5E0442E0}"/>
              </a:ext>
            </a:extLst>
          </p:cNvPr>
          <p:cNvSpPr>
            <a:spLocks noGrp="1"/>
          </p:cNvSpPr>
          <p:nvPr>
            <p:ph type="dt" sz="half" idx="10"/>
          </p:nvPr>
        </p:nvSpPr>
        <p:spPr/>
        <p:txBody>
          <a:bodyPr/>
          <a:lstStyle/>
          <a:p>
            <a:fld id="{3C0ABCC4-34A5-4EA8-948C-8FB3928FC248}" type="datetimeFigureOut">
              <a:rPr lang="en-US" smtClean="0"/>
              <a:t>9/8/2023</a:t>
            </a:fld>
            <a:endParaRPr lang="en-US"/>
          </a:p>
        </p:txBody>
      </p:sp>
      <p:sp>
        <p:nvSpPr>
          <p:cNvPr id="6" name="Footer Placeholder 5">
            <a:extLst>
              <a:ext uri="{FF2B5EF4-FFF2-40B4-BE49-F238E27FC236}">
                <a16:creationId xmlns:a16="http://schemas.microsoft.com/office/drawing/2014/main" id="{1A24E7B5-6319-47BD-8C91-870B65CE9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E5D806-AC2D-42E8-86FC-5B910CB6D68B}"/>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22038885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8386-B476-48DB-8C4C-70F5340920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C46A00-2FA6-44E2-9051-DD4F28145C17}"/>
              </a:ext>
            </a:extLst>
          </p:cNvPr>
          <p:cNvSpPr>
            <a:spLocks noGrp="1"/>
          </p:cNvSpPr>
          <p:nvPr>
            <p:ph type="dt" sz="half" idx="10"/>
          </p:nvPr>
        </p:nvSpPr>
        <p:spPr/>
        <p:txBody>
          <a:bodyPr/>
          <a:lstStyle/>
          <a:p>
            <a:fld id="{98321483-05A3-45B1-9930-0FC0D0DDC2FB}" type="datetimeFigureOut">
              <a:rPr lang="en-US" smtClean="0"/>
              <a:t>9/8/2023</a:t>
            </a:fld>
            <a:endParaRPr lang="en-US"/>
          </a:p>
        </p:txBody>
      </p:sp>
      <p:sp>
        <p:nvSpPr>
          <p:cNvPr id="4" name="Footer Placeholder 3">
            <a:extLst>
              <a:ext uri="{FF2B5EF4-FFF2-40B4-BE49-F238E27FC236}">
                <a16:creationId xmlns:a16="http://schemas.microsoft.com/office/drawing/2014/main" id="{26BD5439-58AE-478E-98D7-EA655138B4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B64F94-D541-4479-B180-4D53CA58ABAA}"/>
              </a:ext>
            </a:extLst>
          </p:cNvPr>
          <p:cNvSpPr>
            <a:spLocks noGrp="1"/>
          </p:cNvSpPr>
          <p:nvPr>
            <p:ph type="sldNum" sz="quarter" idx="12"/>
          </p:nvPr>
        </p:nvSpPr>
        <p:spPr/>
        <p:txBody>
          <a:bodyPr/>
          <a:lstStyle/>
          <a:p>
            <a:fld id="{98CC41E6-206A-427E-B6AB-1C2EDE27031B}" type="slidenum">
              <a:rPr lang="en-US" smtClean="0"/>
              <a:t>‹#›</a:t>
            </a:fld>
            <a:endParaRPr lang="en-US"/>
          </a:p>
        </p:txBody>
      </p:sp>
    </p:spTree>
    <p:extLst>
      <p:ext uri="{BB962C8B-B14F-4D97-AF65-F5344CB8AC3E}">
        <p14:creationId xmlns:p14="http://schemas.microsoft.com/office/powerpoint/2010/main" val="9461555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53564F-9C2B-4DFA-B93D-7A34E48356C5}"/>
              </a:ext>
            </a:extLst>
          </p:cNvPr>
          <p:cNvSpPr>
            <a:spLocks noGrp="1"/>
          </p:cNvSpPr>
          <p:nvPr>
            <p:ph type="dt" sz="half" idx="10"/>
          </p:nvPr>
        </p:nvSpPr>
        <p:spPr/>
        <p:txBody>
          <a:bodyPr/>
          <a:lstStyle/>
          <a:p>
            <a:fld id="{98321483-05A3-45B1-9930-0FC0D0DDC2FB}" type="datetimeFigureOut">
              <a:rPr lang="en-US" smtClean="0"/>
              <a:t>9/8/2023</a:t>
            </a:fld>
            <a:endParaRPr lang="en-US"/>
          </a:p>
        </p:txBody>
      </p:sp>
      <p:sp>
        <p:nvSpPr>
          <p:cNvPr id="3" name="Footer Placeholder 2">
            <a:extLst>
              <a:ext uri="{FF2B5EF4-FFF2-40B4-BE49-F238E27FC236}">
                <a16:creationId xmlns:a16="http://schemas.microsoft.com/office/drawing/2014/main" id="{72CB8B6E-FA38-4BBD-B3BA-EBE5825571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BCB4F4-0E81-46CD-B311-509E987D16D1}"/>
              </a:ext>
            </a:extLst>
          </p:cNvPr>
          <p:cNvSpPr>
            <a:spLocks noGrp="1"/>
          </p:cNvSpPr>
          <p:nvPr>
            <p:ph type="sldNum" sz="quarter" idx="12"/>
          </p:nvPr>
        </p:nvSpPr>
        <p:spPr/>
        <p:txBody>
          <a:bodyPr/>
          <a:lstStyle/>
          <a:p>
            <a:fld id="{98CC41E6-206A-427E-B6AB-1C2EDE27031B}" type="slidenum">
              <a:rPr lang="en-US" smtClean="0"/>
              <a:t>‹#›</a:t>
            </a:fld>
            <a:endParaRPr lang="en-US"/>
          </a:p>
        </p:txBody>
      </p:sp>
    </p:spTree>
    <p:extLst>
      <p:ext uri="{BB962C8B-B14F-4D97-AF65-F5344CB8AC3E}">
        <p14:creationId xmlns:p14="http://schemas.microsoft.com/office/powerpoint/2010/main" val="13977035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6AA2-5C2F-44C9-88D2-783A4B8F45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A73050-C0EA-442E-9640-C7C5CD223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B6A9FB-2D74-49F3-A5FE-AB42BEA99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3AE5B6-6657-445A-B844-B16B249F5BBE}"/>
              </a:ext>
            </a:extLst>
          </p:cNvPr>
          <p:cNvSpPr>
            <a:spLocks noGrp="1"/>
          </p:cNvSpPr>
          <p:nvPr>
            <p:ph type="dt" sz="half" idx="10"/>
          </p:nvPr>
        </p:nvSpPr>
        <p:spPr/>
        <p:txBody>
          <a:bodyPr/>
          <a:lstStyle/>
          <a:p>
            <a:fld id="{98321483-05A3-45B1-9930-0FC0D0DDC2FB}" type="datetimeFigureOut">
              <a:rPr lang="en-US" smtClean="0"/>
              <a:t>9/8/2023</a:t>
            </a:fld>
            <a:endParaRPr lang="en-US"/>
          </a:p>
        </p:txBody>
      </p:sp>
      <p:sp>
        <p:nvSpPr>
          <p:cNvPr id="6" name="Footer Placeholder 5">
            <a:extLst>
              <a:ext uri="{FF2B5EF4-FFF2-40B4-BE49-F238E27FC236}">
                <a16:creationId xmlns:a16="http://schemas.microsoft.com/office/drawing/2014/main" id="{7F479CA6-6B7A-4F29-86DA-D89F90EDE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6BD8D3-B331-46EB-AA3F-1B334912877C}"/>
              </a:ext>
            </a:extLst>
          </p:cNvPr>
          <p:cNvSpPr>
            <a:spLocks noGrp="1"/>
          </p:cNvSpPr>
          <p:nvPr>
            <p:ph type="sldNum" sz="quarter" idx="12"/>
          </p:nvPr>
        </p:nvSpPr>
        <p:spPr/>
        <p:txBody>
          <a:bodyPr/>
          <a:lstStyle/>
          <a:p>
            <a:fld id="{98CC41E6-206A-427E-B6AB-1C2EDE27031B}" type="slidenum">
              <a:rPr lang="en-US" smtClean="0"/>
              <a:t>‹#›</a:t>
            </a:fld>
            <a:endParaRPr lang="en-US"/>
          </a:p>
        </p:txBody>
      </p:sp>
    </p:spTree>
    <p:extLst>
      <p:ext uri="{BB962C8B-B14F-4D97-AF65-F5344CB8AC3E}">
        <p14:creationId xmlns:p14="http://schemas.microsoft.com/office/powerpoint/2010/main" val="41309992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71E5-19B1-457E-A286-C7F3B2090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108234-DF94-4DF3-8CD2-AB96F05B34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61EFF8-C7EF-49DA-9AF5-CEF8249258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1D8A5-ABBE-487D-A7A6-95A908294035}"/>
              </a:ext>
            </a:extLst>
          </p:cNvPr>
          <p:cNvSpPr>
            <a:spLocks noGrp="1"/>
          </p:cNvSpPr>
          <p:nvPr>
            <p:ph type="dt" sz="half" idx="10"/>
          </p:nvPr>
        </p:nvSpPr>
        <p:spPr/>
        <p:txBody>
          <a:bodyPr/>
          <a:lstStyle/>
          <a:p>
            <a:fld id="{98321483-05A3-45B1-9930-0FC0D0DDC2FB}" type="datetimeFigureOut">
              <a:rPr lang="en-US" smtClean="0"/>
              <a:t>9/8/2023</a:t>
            </a:fld>
            <a:endParaRPr lang="en-US"/>
          </a:p>
        </p:txBody>
      </p:sp>
      <p:sp>
        <p:nvSpPr>
          <p:cNvPr id="6" name="Footer Placeholder 5">
            <a:extLst>
              <a:ext uri="{FF2B5EF4-FFF2-40B4-BE49-F238E27FC236}">
                <a16:creationId xmlns:a16="http://schemas.microsoft.com/office/drawing/2014/main" id="{6DCF3C1D-A302-4852-A017-A789D7F62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078FE5-7455-459B-9ED6-F3D3C0453AFC}"/>
              </a:ext>
            </a:extLst>
          </p:cNvPr>
          <p:cNvSpPr>
            <a:spLocks noGrp="1"/>
          </p:cNvSpPr>
          <p:nvPr>
            <p:ph type="sldNum" sz="quarter" idx="12"/>
          </p:nvPr>
        </p:nvSpPr>
        <p:spPr/>
        <p:txBody>
          <a:bodyPr/>
          <a:lstStyle/>
          <a:p>
            <a:fld id="{98CC41E6-206A-427E-B6AB-1C2EDE27031B}" type="slidenum">
              <a:rPr lang="en-US" smtClean="0"/>
              <a:t>‹#›</a:t>
            </a:fld>
            <a:endParaRPr lang="en-US"/>
          </a:p>
        </p:txBody>
      </p:sp>
    </p:spTree>
    <p:extLst>
      <p:ext uri="{BB962C8B-B14F-4D97-AF65-F5344CB8AC3E}">
        <p14:creationId xmlns:p14="http://schemas.microsoft.com/office/powerpoint/2010/main" val="17298856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633FC-0BB4-4395-BBC5-4F9A0820FB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8D44AD-74DE-40D5-814C-795E315ECD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81E5E-B8B9-4837-A9A1-144AFE7A81AB}"/>
              </a:ext>
            </a:extLst>
          </p:cNvPr>
          <p:cNvSpPr>
            <a:spLocks noGrp="1"/>
          </p:cNvSpPr>
          <p:nvPr>
            <p:ph type="dt" sz="half" idx="10"/>
          </p:nvPr>
        </p:nvSpPr>
        <p:spPr/>
        <p:txBody>
          <a:bodyPr/>
          <a:lstStyle/>
          <a:p>
            <a:fld id="{98321483-05A3-45B1-9930-0FC0D0DDC2FB}" type="datetimeFigureOut">
              <a:rPr lang="en-US" smtClean="0"/>
              <a:t>9/8/2023</a:t>
            </a:fld>
            <a:endParaRPr lang="en-US"/>
          </a:p>
        </p:txBody>
      </p:sp>
      <p:sp>
        <p:nvSpPr>
          <p:cNvPr id="5" name="Footer Placeholder 4">
            <a:extLst>
              <a:ext uri="{FF2B5EF4-FFF2-40B4-BE49-F238E27FC236}">
                <a16:creationId xmlns:a16="http://schemas.microsoft.com/office/drawing/2014/main" id="{D1BC3D45-B249-431F-8E87-F1976282D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A6518-A2BE-4648-A9A9-348E35EDC9F7}"/>
              </a:ext>
            </a:extLst>
          </p:cNvPr>
          <p:cNvSpPr>
            <a:spLocks noGrp="1"/>
          </p:cNvSpPr>
          <p:nvPr>
            <p:ph type="sldNum" sz="quarter" idx="12"/>
          </p:nvPr>
        </p:nvSpPr>
        <p:spPr/>
        <p:txBody>
          <a:bodyPr/>
          <a:lstStyle/>
          <a:p>
            <a:fld id="{98CC41E6-206A-427E-B6AB-1C2EDE27031B}" type="slidenum">
              <a:rPr lang="en-US" smtClean="0"/>
              <a:t>‹#›</a:t>
            </a:fld>
            <a:endParaRPr lang="en-US"/>
          </a:p>
        </p:txBody>
      </p:sp>
    </p:spTree>
    <p:extLst>
      <p:ext uri="{BB962C8B-B14F-4D97-AF65-F5344CB8AC3E}">
        <p14:creationId xmlns:p14="http://schemas.microsoft.com/office/powerpoint/2010/main" val="5093874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D552A1-BD5C-4BF2-9D8D-64F397FCE3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3B084F-8517-4083-8130-62520341F1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2996D0-CF94-432F-924F-9D96DFE527E8}"/>
              </a:ext>
            </a:extLst>
          </p:cNvPr>
          <p:cNvSpPr>
            <a:spLocks noGrp="1"/>
          </p:cNvSpPr>
          <p:nvPr>
            <p:ph type="dt" sz="half" idx="10"/>
          </p:nvPr>
        </p:nvSpPr>
        <p:spPr/>
        <p:txBody>
          <a:bodyPr/>
          <a:lstStyle/>
          <a:p>
            <a:fld id="{98321483-05A3-45B1-9930-0FC0D0DDC2FB}" type="datetimeFigureOut">
              <a:rPr lang="en-US" smtClean="0"/>
              <a:t>9/8/2023</a:t>
            </a:fld>
            <a:endParaRPr lang="en-US"/>
          </a:p>
        </p:txBody>
      </p:sp>
      <p:sp>
        <p:nvSpPr>
          <p:cNvPr id="5" name="Footer Placeholder 4">
            <a:extLst>
              <a:ext uri="{FF2B5EF4-FFF2-40B4-BE49-F238E27FC236}">
                <a16:creationId xmlns:a16="http://schemas.microsoft.com/office/drawing/2014/main" id="{309FF9D9-4F8E-45A2-8987-480F42276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6185B7-CA22-4993-AD72-F1B3C1B5D235}"/>
              </a:ext>
            </a:extLst>
          </p:cNvPr>
          <p:cNvSpPr>
            <a:spLocks noGrp="1"/>
          </p:cNvSpPr>
          <p:nvPr>
            <p:ph type="sldNum" sz="quarter" idx="12"/>
          </p:nvPr>
        </p:nvSpPr>
        <p:spPr/>
        <p:txBody>
          <a:bodyPr/>
          <a:lstStyle/>
          <a:p>
            <a:fld id="{98CC41E6-206A-427E-B6AB-1C2EDE27031B}" type="slidenum">
              <a:rPr lang="en-US" smtClean="0"/>
              <a:t>‹#›</a:t>
            </a:fld>
            <a:endParaRPr lang="en-US"/>
          </a:p>
        </p:txBody>
      </p:sp>
    </p:spTree>
    <p:extLst>
      <p:ext uri="{BB962C8B-B14F-4D97-AF65-F5344CB8AC3E}">
        <p14:creationId xmlns:p14="http://schemas.microsoft.com/office/powerpoint/2010/main" val="13868767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531682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521279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5466307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347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45895-62A9-44F1-B515-5022F12A6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EA7DF8-0E08-4CFB-868F-38774DB388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2D141C-8E71-42CB-A15F-1E5A60285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E16A10-DFDD-4B73-89E5-93BB42A055EE}"/>
              </a:ext>
            </a:extLst>
          </p:cNvPr>
          <p:cNvSpPr>
            <a:spLocks noGrp="1"/>
          </p:cNvSpPr>
          <p:nvPr>
            <p:ph type="dt" sz="half" idx="10"/>
          </p:nvPr>
        </p:nvSpPr>
        <p:spPr/>
        <p:txBody>
          <a:bodyPr/>
          <a:lstStyle/>
          <a:p>
            <a:fld id="{3C0ABCC4-34A5-4EA8-948C-8FB3928FC248}" type="datetimeFigureOut">
              <a:rPr lang="en-US" smtClean="0"/>
              <a:t>9/8/2023</a:t>
            </a:fld>
            <a:endParaRPr lang="en-US"/>
          </a:p>
        </p:txBody>
      </p:sp>
      <p:sp>
        <p:nvSpPr>
          <p:cNvPr id="6" name="Footer Placeholder 5">
            <a:extLst>
              <a:ext uri="{FF2B5EF4-FFF2-40B4-BE49-F238E27FC236}">
                <a16:creationId xmlns:a16="http://schemas.microsoft.com/office/drawing/2014/main" id="{1DBD4FC5-D0E6-4D4B-B20D-9DE22EB4D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DDDF0C-2982-4660-A2ED-0D6D8FA23019}"/>
              </a:ext>
            </a:extLst>
          </p:cNvPr>
          <p:cNvSpPr>
            <a:spLocks noGrp="1"/>
          </p:cNvSpPr>
          <p:nvPr>
            <p:ph type="sldNum" sz="quarter" idx="12"/>
          </p:nvPr>
        </p:nvSpPr>
        <p:spPr/>
        <p:txBody>
          <a:bodyPr/>
          <a:lstStyle/>
          <a:p>
            <a:fld id="{4BB481B7-AE49-4496-AB91-FDFE74AFC99C}" type="slidenum">
              <a:rPr lang="en-US" smtClean="0"/>
              <a:t>‹#›</a:t>
            </a:fld>
            <a:endParaRPr lang="en-US"/>
          </a:p>
        </p:txBody>
      </p:sp>
    </p:spTree>
    <p:extLst>
      <p:ext uri="{BB962C8B-B14F-4D97-AF65-F5344CB8AC3E}">
        <p14:creationId xmlns:p14="http://schemas.microsoft.com/office/powerpoint/2010/main" val="33921641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29945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674396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17965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8394284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191383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23421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981487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223805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04699"/>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Segoe UI" panose="020B0502040204020203" pitchFamily="34" charset="0"/>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060593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937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 Type="http://schemas.openxmlformats.org/officeDocument/2006/relationships/slideLayout" Target="../slideLayouts/slideLayout265.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image" Target="../media/image26.png"/><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theme" Target="../theme/theme11.xml"/><Relationship Id="rId8" Type="http://schemas.openxmlformats.org/officeDocument/2006/relationships/slideLayout" Target="../slideLayouts/slideLayout27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3" Type="http://schemas.openxmlformats.org/officeDocument/2006/relationships/slideLayout" Target="../slideLayouts/slideLayout299.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theme" Target="../theme/theme12.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10" Type="http://schemas.openxmlformats.org/officeDocument/2006/relationships/slideLayout" Target="../slideLayouts/slideLayout306.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3" Type="http://schemas.openxmlformats.org/officeDocument/2006/relationships/slideLayout" Target="../slideLayouts/slideLayout315.xml"/><Relationship Id="rId21" Type="http://schemas.openxmlformats.org/officeDocument/2006/relationships/slideLayout" Target="../slideLayouts/slideLayout333.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25" Type="http://schemas.openxmlformats.org/officeDocument/2006/relationships/image" Target="../media/image55.emf"/><Relationship Id="rId2" Type="http://schemas.openxmlformats.org/officeDocument/2006/relationships/slideLayout" Target="../slideLayouts/slideLayout314.xml"/><Relationship Id="rId16" Type="http://schemas.openxmlformats.org/officeDocument/2006/relationships/slideLayout" Target="../slideLayouts/slideLayout328.xml"/><Relationship Id="rId20" Type="http://schemas.openxmlformats.org/officeDocument/2006/relationships/slideLayout" Target="../slideLayouts/slideLayout332.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24" Type="http://schemas.openxmlformats.org/officeDocument/2006/relationships/theme" Target="../theme/theme13.xml"/><Relationship Id="rId5" Type="http://schemas.openxmlformats.org/officeDocument/2006/relationships/slideLayout" Target="../slideLayouts/slideLayout317.xml"/><Relationship Id="rId15" Type="http://schemas.openxmlformats.org/officeDocument/2006/relationships/slideLayout" Target="../slideLayouts/slideLayout327.xml"/><Relationship Id="rId23" Type="http://schemas.openxmlformats.org/officeDocument/2006/relationships/slideLayout" Target="../slideLayouts/slideLayout335.xml"/><Relationship Id="rId10" Type="http://schemas.openxmlformats.org/officeDocument/2006/relationships/slideLayout" Target="../slideLayouts/slideLayout322.xml"/><Relationship Id="rId19" Type="http://schemas.openxmlformats.org/officeDocument/2006/relationships/slideLayout" Target="../slideLayouts/slideLayout331.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slideLayout" Target="../slideLayouts/slideLayout326.xml"/><Relationship Id="rId22" Type="http://schemas.openxmlformats.org/officeDocument/2006/relationships/slideLayout" Target="../slideLayouts/slideLayout33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10" Type="http://schemas.openxmlformats.org/officeDocument/2006/relationships/slideLayout" Target="../slideLayouts/slideLayout345.xml"/><Relationship Id="rId19" Type="http://schemas.openxmlformats.org/officeDocument/2006/relationships/theme" Target="../theme/theme1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26" Type="http://schemas.openxmlformats.org/officeDocument/2006/relationships/slideLayout" Target="../slideLayouts/slideLayout379.xml"/><Relationship Id="rId3" Type="http://schemas.openxmlformats.org/officeDocument/2006/relationships/slideLayout" Target="../slideLayouts/slideLayout356.xml"/><Relationship Id="rId21" Type="http://schemas.openxmlformats.org/officeDocument/2006/relationships/slideLayout" Target="../slideLayouts/slideLayout374.xml"/><Relationship Id="rId34" Type="http://schemas.openxmlformats.org/officeDocument/2006/relationships/theme" Target="../theme/theme15.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5" Type="http://schemas.openxmlformats.org/officeDocument/2006/relationships/slideLayout" Target="../slideLayouts/slideLayout378.xml"/><Relationship Id="rId33" Type="http://schemas.openxmlformats.org/officeDocument/2006/relationships/slideLayout" Target="../slideLayouts/slideLayout386.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29" Type="http://schemas.openxmlformats.org/officeDocument/2006/relationships/slideLayout" Target="../slideLayouts/slideLayout382.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24" Type="http://schemas.openxmlformats.org/officeDocument/2006/relationships/slideLayout" Target="../slideLayouts/slideLayout377.xml"/><Relationship Id="rId32" Type="http://schemas.openxmlformats.org/officeDocument/2006/relationships/slideLayout" Target="../slideLayouts/slideLayout385.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23" Type="http://schemas.openxmlformats.org/officeDocument/2006/relationships/slideLayout" Target="../slideLayouts/slideLayout376.xml"/><Relationship Id="rId28" Type="http://schemas.openxmlformats.org/officeDocument/2006/relationships/slideLayout" Target="../slideLayouts/slideLayout381.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31" Type="http://schemas.openxmlformats.org/officeDocument/2006/relationships/slideLayout" Target="../slideLayouts/slideLayout384.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slideLayout" Target="../slideLayouts/slideLayout375.xml"/><Relationship Id="rId27" Type="http://schemas.openxmlformats.org/officeDocument/2006/relationships/slideLayout" Target="../slideLayouts/slideLayout380.xml"/><Relationship Id="rId30" Type="http://schemas.openxmlformats.org/officeDocument/2006/relationships/slideLayout" Target="../slideLayouts/slideLayout383.xml"/><Relationship Id="rId35" Type="http://schemas.openxmlformats.org/officeDocument/2006/relationships/image" Target="../media/image61.png"/><Relationship Id="rId8" Type="http://schemas.openxmlformats.org/officeDocument/2006/relationships/slideLayout" Target="../slideLayouts/slideLayout361.xml"/></Relationships>
</file>

<file path=ppt/slideMasters/_rels/slideMaster16.xml.rels><?xml version="1.0" encoding="UTF-8" standalone="yes"?>
<Relationships xmlns="http://schemas.openxmlformats.org/package/2006/relationships"><Relationship Id="rId26" Type="http://schemas.openxmlformats.org/officeDocument/2006/relationships/slideLayout" Target="../slideLayouts/slideLayout412.xml"/><Relationship Id="rId21" Type="http://schemas.openxmlformats.org/officeDocument/2006/relationships/slideLayout" Target="../slideLayouts/slideLayout407.xml"/><Relationship Id="rId42" Type="http://schemas.openxmlformats.org/officeDocument/2006/relationships/slideLayout" Target="../slideLayouts/slideLayout428.xml"/><Relationship Id="rId47" Type="http://schemas.openxmlformats.org/officeDocument/2006/relationships/slideLayout" Target="../slideLayouts/slideLayout433.xml"/><Relationship Id="rId63" Type="http://schemas.openxmlformats.org/officeDocument/2006/relationships/slideLayout" Target="../slideLayouts/slideLayout449.xml"/><Relationship Id="rId68" Type="http://schemas.openxmlformats.org/officeDocument/2006/relationships/slideLayout" Target="../slideLayouts/slideLayout454.xml"/><Relationship Id="rId7" Type="http://schemas.openxmlformats.org/officeDocument/2006/relationships/slideLayout" Target="../slideLayouts/slideLayout393.xml"/><Relationship Id="rId71" Type="http://schemas.openxmlformats.org/officeDocument/2006/relationships/theme" Target="../theme/theme16.xml"/><Relationship Id="rId2" Type="http://schemas.openxmlformats.org/officeDocument/2006/relationships/slideLayout" Target="../slideLayouts/slideLayout388.xml"/><Relationship Id="rId16" Type="http://schemas.openxmlformats.org/officeDocument/2006/relationships/slideLayout" Target="../slideLayouts/slideLayout402.xml"/><Relationship Id="rId29" Type="http://schemas.openxmlformats.org/officeDocument/2006/relationships/slideLayout" Target="../slideLayouts/slideLayout415.xml"/><Relationship Id="rId11" Type="http://schemas.openxmlformats.org/officeDocument/2006/relationships/slideLayout" Target="../slideLayouts/slideLayout397.xml"/><Relationship Id="rId24" Type="http://schemas.openxmlformats.org/officeDocument/2006/relationships/slideLayout" Target="../slideLayouts/slideLayout410.xml"/><Relationship Id="rId32" Type="http://schemas.openxmlformats.org/officeDocument/2006/relationships/slideLayout" Target="../slideLayouts/slideLayout418.xml"/><Relationship Id="rId37" Type="http://schemas.openxmlformats.org/officeDocument/2006/relationships/slideLayout" Target="../slideLayouts/slideLayout423.xml"/><Relationship Id="rId40" Type="http://schemas.openxmlformats.org/officeDocument/2006/relationships/slideLayout" Target="../slideLayouts/slideLayout426.xml"/><Relationship Id="rId45" Type="http://schemas.openxmlformats.org/officeDocument/2006/relationships/slideLayout" Target="../slideLayouts/slideLayout431.xml"/><Relationship Id="rId53" Type="http://schemas.openxmlformats.org/officeDocument/2006/relationships/slideLayout" Target="../slideLayouts/slideLayout439.xml"/><Relationship Id="rId58" Type="http://schemas.openxmlformats.org/officeDocument/2006/relationships/slideLayout" Target="../slideLayouts/slideLayout444.xml"/><Relationship Id="rId66" Type="http://schemas.openxmlformats.org/officeDocument/2006/relationships/slideLayout" Target="../slideLayouts/slideLayout452.xml"/><Relationship Id="rId5" Type="http://schemas.openxmlformats.org/officeDocument/2006/relationships/slideLayout" Target="../slideLayouts/slideLayout391.xml"/><Relationship Id="rId61" Type="http://schemas.openxmlformats.org/officeDocument/2006/relationships/slideLayout" Target="../slideLayouts/slideLayout447.xml"/><Relationship Id="rId19" Type="http://schemas.openxmlformats.org/officeDocument/2006/relationships/slideLayout" Target="../slideLayouts/slideLayout405.xml"/><Relationship Id="rId14" Type="http://schemas.openxmlformats.org/officeDocument/2006/relationships/slideLayout" Target="../slideLayouts/slideLayout400.xml"/><Relationship Id="rId22" Type="http://schemas.openxmlformats.org/officeDocument/2006/relationships/slideLayout" Target="../slideLayouts/slideLayout408.xml"/><Relationship Id="rId27" Type="http://schemas.openxmlformats.org/officeDocument/2006/relationships/slideLayout" Target="../slideLayouts/slideLayout413.xml"/><Relationship Id="rId30" Type="http://schemas.openxmlformats.org/officeDocument/2006/relationships/slideLayout" Target="../slideLayouts/slideLayout416.xml"/><Relationship Id="rId35" Type="http://schemas.openxmlformats.org/officeDocument/2006/relationships/slideLayout" Target="../slideLayouts/slideLayout421.xml"/><Relationship Id="rId43" Type="http://schemas.openxmlformats.org/officeDocument/2006/relationships/slideLayout" Target="../slideLayouts/slideLayout429.xml"/><Relationship Id="rId48" Type="http://schemas.openxmlformats.org/officeDocument/2006/relationships/slideLayout" Target="../slideLayouts/slideLayout434.xml"/><Relationship Id="rId56" Type="http://schemas.openxmlformats.org/officeDocument/2006/relationships/slideLayout" Target="../slideLayouts/slideLayout442.xml"/><Relationship Id="rId64" Type="http://schemas.openxmlformats.org/officeDocument/2006/relationships/slideLayout" Target="../slideLayouts/slideLayout450.xml"/><Relationship Id="rId69" Type="http://schemas.openxmlformats.org/officeDocument/2006/relationships/slideLayout" Target="../slideLayouts/slideLayout455.xml"/><Relationship Id="rId8" Type="http://schemas.openxmlformats.org/officeDocument/2006/relationships/slideLayout" Target="../slideLayouts/slideLayout394.xml"/><Relationship Id="rId51" Type="http://schemas.openxmlformats.org/officeDocument/2006/relationships/slideLayout" Target="../slideLayouts/slideLayout437.xml"/><Relationship Id="rId72" Type="http://schemas.openxmlformats.org/officeDocument/2006/relationships/image" Target="../media/image88.png"/><Relationship Id="rId3" Type="http://schemas.openxmlformats.org/officeDocument/2006/relationships/slideLayout" Target="../slideLayouts/slideLayout389.xml"/><Relationship Id="rId12" Type="http://schemas.openxmlformats.org/officeDocument/2006/relationships/slideLayout" Target="../slideLayouts/slideLayout398.xml"/><Relationship Id="rId17" Type="http://schemas.openxmlformats.org/officeDocument/2006/relationships/slideLayout" Target="../slideLayouts/slideLayout403.xml"/><Relationship Id="rId25" Type="http://schemas.openxmlformats.org/officeDocument/2006/relationships/slideLayout" Target="../slideLayouts/slideLayout411.xml"/><Relationship Id="rId33" Type="http://schemas.openxmlformats.org/officeDocument/2006/relationships/slideLayout" Target="../slideLayouts/slideLayout419.xml"/><Relationship Id="rId38" Type="http://schemas.openxmlformats.org/officeDocument/2006/relationships/slideLayout" Target="../slideLayouts/slideLayout424.xml"/><Relationship Id="rId46" Type="http://schemas.openxmlformats.org/officeDocument/2006/relationships/slideLayout" Target="../slideLayouts/slideLayout432.xml"/><Relationship Id="rId59" Type="http://schemas.openxmlformats.org/officeDocument/2006/relationships/slideLayout" Target="../slideLayouts/slideLayout445.xml"/><Relationship Id="rId67" Type="http://schemas.openxmlformats.org/officeDocument/2006/relationships/slideLayout" Target="../slideLayouts/slideLayout453.xml"/><Relationship Id="rId20" Type="http://schemas.openxmlformats.org/officeDocument/2006/relationships/slideLayout" Target="../slideLayouts/slideLayout406.xml"/><Relationship Id="rId41" Type="http://schemas.openxmlformats.org/officeDocument/2006/relationships/slideLayout" Target="../slideLayouts/slideLayout427.xml"/><Relationship Id="rId54" Type="http://schemas.openxmlformats.org/officeDocument/2006/relationships/slideLayout" Target="../slideLayouts/slideLayout440.xml"/><Relationship Id="rId62" Type="http://schemas.openxmlformats.org/officeDocument/2006/relationships/slideLayout" Target="../slideLayouts/slideLayout448.xml"/><Relationship Id="rId70" Type="http://schemas.openxmlformats.org/officeDocument/2006/relationships/slideLayout" Target="../slideLayouts/slideLayout456.xml"/><Relationship Id="rId1" Type="http://schemas.openxmlformats.org/officeDocument/2006/relationships/slideLayout" Target="../slideLayouts/slideLayout387.xml"/><Relationship Id="rId6" Type="http://schemas.openxmlformats.org/officeDocument/2006/relationships/slideLayout" Target="../slideLayouts/slideLayout392.xml"/><Relationship Id="rId15" Type="http://schemas.openxmlformats.org/officeDocument/2006/relationships/slideLayout" Target="../slideLayouts/slideLayout401.xml"/><Relationship Id="rId23" Type="http://schemas.openxmlformats.org/officeDocument/2006/relationships/slideLayout" Target="../slideLayouts/slideLayout409.xml"/><Relationship Id="rId28" Type="http://schemas.openxmlformats.org/officeDocument/2006/relationships/slideLayout" Target="../slideLayouts/slideLayout414.xml"/><Relationship Id="rId36" Type="http://schemas.openxmlformats.org/officeDocument/2006/relationships/slideLayout" Target="../slideLayouts/slideLayout422.xml"/><Relationship Id="rId49" Type="http://schemas.openxmlformats.org/officeDocument/2006/relationships/slideLayout" Target="../slideLayouts/slideLayout435.xml"/><Relationship Id="rId57" Type="http://schemas.openxmlformats.org/officeDocument/2006/relationships/slideLayout" Target="../slideLayouts/slideLayout443.xml"/><Relationship Id="rId10" Type="http://schemas.openxmlformats.org/officeDocument/2006/relationships/slideLayout" Target="../slideLayouts/slideLayout396.xml"/><Relationship Id="rId31" Type="http://schemas.openxmlformats.org/officeDocument/2006/relationships/slideLayout" Target="../slideLayouts/slideLayout417.xml"/><Relationship Id="rId44" Type="http://schemas.openxmlformats.org/officeDocument/2006/relationships/slideLayout" Target="../slideLayouts/slideLayout430.xml"/><Relationship Id="rId52" Type="http://schemas.openxmlformats.org/officeDocument/2006/relationships/slideLayout" Target="../slideLayouts/slideLayout438.xml"/><Relationship Id="rId60" Type="http://schemas.openxmlformats.org/officeDocument/2006/relationships/slideLayout" Target="../slideLayouts/slideLayout446.xml"/><Relationship Id="rId65" Type="http://schemas.openxmlformats.org/officeDocument/2006/relationships/slideLayout" Target="../slideLayouts/slideLayout451.xml"/><Relationship Id="rId4" Type="http://schemas.openxmlformats.org/officeDocument/2006/relationships/slideLayout" Target="../slideLayouts/slideLayout390.xml"/><Relationship Id="rId9" Type="http://schemas.openxmlformats.org/officeDocument/2006/relationships/slideLayout" Target="../slideLayouts/slideLayout395.xml"/><Relationship Id="rId13" Type="http://schemas.openxmlformats.org/officeDocument/2006/relationships/slideLayout" Target="../slideLayouts/slideLayout399.xml"/><Relationship Id="rId18" Type="http://schemas.openxmlformats.org/officeDocument/2006/relationships/slideLayout" Target="../slideLayouts/slideLayout404.xml"/><Relationship Id="rId39" Type="http://schemas.openxmlformats.org/officeDocument/2006/relationships/slideLayout" Target="../slideLayouts/slideLayout425.xml"/><Relationship Id="rId34" Type="http://schemas.openxmlformats.org/officeDocument/2006/relationships/slideLayout" Target="../slideLayouts/slideLayout420.xml"/><Relationship Id="rId50" Type="http://schemas.openxmlformats.org/officeDocument/2006/relationships/slideLayout" Target="../slideLayouts/slideLayout436.xml"/><Relationship Id="rId55" Type="http://schemas.openxmlformats.org/officeDocument/2006/relationships/slideLayout" Target="../slideLayouts/slideLayout441.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69.xml"/><Relationship Id="rId18" Type="http://schemas.openxmlformats.org/officeDocument/2006/relationships/slideLayout" Target="../slideLayouts/slideLayout474.xml"/><Relationship Id="rId26" Type="http://schemas.openxmlformats.org/officeDocument/2006/relationships/slideLayout" Target="../slideLayouts/slideLayout482.xml"/><Relationship Id="rId39" Type="http://schemas.openxmlformats.org/officeDocument/2006/relationships/image" Target="../media/image88.png"/><Relationship Id="rId21" Type="http://schemas.openxmlformats.org/officeDocument/2006/relationships/slideLayout" Target="../slideLayouts/slideLayout477.xml"/><Relationship Id="rId34" Type="http://schemas.openxmlformats.org/officeDocument/2006/relationships/slideLayout" Target="../slideLayouts/slideLayout490.xml"/><Relationship Id="rId7" Type="http://schemas.openxmlformats.org/officeDocument/2006/relationships/slideLayout" Target="../slideLayouts/slideLayout463.xml"/><Relationship Id="rId12" Type="http://schemas.openxmlformats.org/officeDocument/2006/relationships/slideLayout" Target="../slideLayouts/slideLayout468.xml"/><Relationship Id="rId17" Type="http://schemas.openxmlformats.org/officeDocument/2006/relationships/slideLayout" Target="../slideLayouts/slideLayout473.xml"/><Relationship Id="rId25" Type="http://schemas.openxmlformats.org/officeDocument/2006/relationships/slideLayout" Target="../slideLayouts/slideLayout481.xml"/><Relationship Id="rId33" Type="http://schemas.openxmlformats.org/officeDocument/2006/relationships/slideLayout" Target="../slideLayouts/slideLayout489.xml"/><Relationship Id="rId38" Type="http://schemas.openxmlformats.org/officeDocument/2006/relationships/theme" Target="../theme/theme17.xml"/><Relationship Id="rId2" Type="http://schemas.openxmlformats.org/officeDocument/2006/relationships/slideLayout" Target="../slideLayouts/slideLayout458.xml"/><Relationship Id="rId16" Type="http://schemas.openxmlformats.org/officeDocument/2006/relationships/slideLayout" Target="../slideLayouts/slideLayout472.xml"/><Relationship Id="rId20" Type="http://schemas.openxmlformats.org/officeDocument/2006/relationships/slideLayout" Target="../slideLayouts/slideLayout476.xml"/><Relationship Id="rId29" Type="http://schemas.openxmlformats.org/officeDocument/2006/relationships/slideLayout" Target="../slideLayouts/slideLayout485.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24" Type="http://schemas.openxmlformats.org/officeDocument/2006/relationships/slideLayout" Target="../slideLayouts/slideLayout480.xml"/><Relationship Id="rId32" Type="http://schemas.openxmlformats.org/officeDocument/2006/relationships/slideLayout" Target="../slideLayouts/slideLayout488.xml"/><Relationship Id="rId37" Type="http://schemas.openxmlformats.org/officeDocument/2006/relationships/slideLayout" Target="../slideLayouts/slideLayout493.xml"/><Relationship Id="rId5" Type="http://schemas.openxmlformats.org/officeDocument/2006/relationships/slideLayout" Target="../slideLayouts/slideLayout461.xml"/><Relationship Id="rId15" Type="http://schemas.openxmlformats.org/officeDocument/2006/relationships/slideLayout" Target="../slideLayouts/slideLayout471.xml"/><Relationship Id="rId23" Type="http://schemas.openxmlformats.org/officeDocument/2006/relationships/slideLayout" Target="../slideLayouts/slideLayout479.xml"/><Relationship Id="rId28" Type="http://schemas.openxmlformats.org/officeDocument/2006/relationships/slideLayout" Target="../slideLayouts/slideLayout484.xml"/><Relationship Id="rId36" Type="http://schemas.openxmlformats.org/officeDocument/2006/relationships/slideLayout" Target="../slideLayouts/slideLayout492.xml"/><Relationship Id="rId10" Type="http://schemas.openxmlformats.org/officeDocument/2006/relationships/slideLayout" Target="../slideLayouts/slideLayout466.xml"/><Relationship Id="rId19" Type="http://schemas.openxmlformats.org/officeDocument/2006/relationships/slideLayout" Target="../slideLayouts/slideLayout475.xml"/><Relationship Id="rId31" Type="http://schemas.openxmlformats.org/officeDocument/2006/relationships/slideLayout" Target="../slideLayouts/slideLayout487.xml"/><Relationship Id="rId4" Type="http://schemas.openxmlformats.org/officeDocument/2006/relationships/slideLayout" Target="../slideLayouts/slideLayout460.xml"/><Relationship Id="rId9" Type="http://schemas.openxmlformats.org/officeDocument/2006/relationships/slideLayout" Target="../slideLayouts/slideLayout465.xml"/><Relationship Id="rId14" Type="http://schemas.openxmlformats.org/officeDocument/2006/relationships/slideLayout" Target="../slideLayouts/slideLayout470.xml"/><Relationship Id="rId22" Type="http://schemas.openxmlformats.org/officeDocument/2006/relationships/slideLayout" Target="../slideLayouts/slideLayout478.xml"/><Relationship Id="rId27" Type="http://schemas.openxmlformats.org/officeDocument/2006/relationships/slideLayout" Target="../slideLayouts/slideLayout483.xml"/><Relationship Id="rId30" Type="http://schemas.openxmlformats.org/officeDocument/2006/relationships/slideLayout" Target="../slideLayouts/slideLayout486.xml"/><Relationship Id="rId35" Type="http://schemas.openxmlformats.org/officeDocument/2006/relationships/slideLayout" Target="../slideLayouts/slideLayout491.xml"/><Relationship Id="rId8" Type="http://schemas.openxmlformats.org/officeDocument/2006/relationships/slideLayout" Target="../slideLayouts/slideLayout464.xml"/><Relationship Id="rId3" Type="http://schemas.openxmlformats.org/officeDocument/2006/relationships/slideLayout" Target="../slideLayouts/slideLayout459.xml"/></Relationships>
</file>

<file path=ppt/slideMasters/_rels/slideMaster18.xml.rels><?xml version="1.0" encoding="UTF-8" standalone="yes"?>
<Relationships xmlns="http://schemas.openxmlformats.org/package/2006/relationships"><Relationship Id="rId26" Type="http://schemas.openxmlformats.org/officeDocument/2006/relationships/slideLayout" Target="../slideLayouts/slideLayout519.xml"/><Relationship Id="rId21" Type="http://schemas.openxmlformats.org/officeDocument/2006/relationships/slideLayout" Target="../slideLayouts/slideLayout514.xml"/><Relationship Id="rId42" Type="http://schemas.openxmlformats.org/officeDocument/2006/relationships/slideLayout" Target="../slideLayouts/slideLayout535.xml"/><Relationship Id="rId47" Type="http://schemas.openxmlformats.org/officeDocument/2006/relationships/slideLayout" Target="../slideLayouts/slideLayout540.xml"/><Relationship Id="rId63" Type="http://schemas.openxmlformats.org/officeDocument/2006/relationships/slideLayout" Target="../slideLayouts/slideLayout556.xml"/><Relationship Id="rId68" Type="http://schemas.openxmlformats.org/officeDocument/2006/relationships/slideLayout" Target="../slideLayouts/slideLayout561.xml"/><Relationship Id="rId16" Type="http://schemas.openxmlformats.org/officeDocument/2006/relationships/slideLayout" Target="../slideLayouts/slideLayout509.xml"/><Relationship Id="rId11" Type="http://schemas.openxmlformats.org/officeDocument/2006/relationships/slideLayout" Target="../slideLayouts/slideLayout504.xml"/><Relationship Id="rId32" Type="http://schemas.openxmlformats.org/officeDocument/2006/relationships/slideLayout" Target="../slideLayouts/slideLayout525.xml"/><Relationship Id="rId37" Type="http://schemas.openxmlformats.org/officeDocument/2006/relationships/slideLayout" Target="../slideLayouts/slideLayout530.xml"/><Relationship Id="rId53" Type="http://schemas.openxmlformats.org/officeDocument/2006/relationships/slideLayout" Target="../slideLayouts/slideLayout546.xml"/><Relationship Id="rId58" Type="http://schemas.openxmlformats.org/officeDocument/2006/relationships/slideLayout" Target="../slideLayouts/slideLayout551.xml"/><Relationship Id="rId74" Type="http://schemas.openxmlformats.org/officeDocument/2006/relationships/slideLayout" Target="../slideLayouts/slideLayout567.xml"/><Relationship Id="rId79" Type="http://schemas.openxmlformats.org/officeDocument/2006/relationships/slideLayout" Target="../slideLayouts/slideLayout572.xml"/><Relationship Id="rId5" Type="http://schemas.openxmlformats.org/officeDocument/2006/relationships/slideLayout" Target="../slideLayouts/slideLayout498.xml"/><Relationship Id="rId61" Type="http://schemas.openxmlformats.org/officeDocument/2006/relationships/slideLayout" Target="../slideLayouts/slideLayout554.xml"/><Relationship Id="rId82" Type="http://schemas.openxmlformats.org/officeDocument/2006/relationships/image" Target="../media/image44.emf"/><Relationship Id="rId19" Type="http://schemas.openxmlformats.org/officeDocument/2006/relationships/slideLayout" Target="../slideLayouts/slideLayout512.xml"/><Relationship Id="rId14" Type="http://schemas.openxmlformats.org/officeDocument/2006/relationships/slideLayout" Target="../slideLayouts/slideLayout507.xml"/><Relationship Id="rId22" Type="http://schemas.openxmlformats.org/officeDocument/2006/relationships/slideLayout" Target="../slideLayouts/slideLayout515.xml"/><Relationship Id="rId27" Type="http://schemas.openxmlformats.org/officeDocument/2006/relationships/slideLayout" Target="../slideLayouts/slideLayout520.xml"/><Relationship Id="rId30" Type="http://schemas.openxmlformats.org/officeDocument/2006/relationships/slideLayout" Target="../slideLayouts/slideLayout523.xml"/><Relationship Id="rId35" Type="http://schemas.openxmlformats.org/officeDocument/2006/relationships/slideLayout" Target="../slideLayouts/slideLayout528.xml"/><Relationship Id="rId43" Type="http://schemas.openxmlformats.org/officeDocument/2006/relationships/slideLayout" Target="../slideLayouts/slideLayout536.xml"/><Relationship Id="rId48" Type="http://schemas.openxmlformats.org/officeDocument/2006/relationships/slideLayout" Target="../slideLayouts/slideLayout541.xml"/><Relationship Id="rId56" Type="http://schemas.openxmlformats.org/officeDocument/2006/relationships/slideLayout" Target="../slideLayouts/slideLayout549.xml"/><Relationship Id="rId64" Type="http://schemas.openxmlformats.org/officeDocument/2006/relationships/slideLayout" Target="../slideLayouts/slideLayout557.xml"/><Relationship Id="rId69" Type="http://schemas.openxmlformats.org/officeDocument/2006/relationships/slideLayout" Target="../slideLayouts/slideLayout562.xml"/><Relationship Id="rId77" Type="http://schemas.openxmlformats.org/officeDocument/2006/relationships/slideLayout" Target="../slideLayouts/slideLayout570.xml"/><Relationship Id="rId8" Type="http://schemas.openxmlformats.org/officeDocument/2006/relationships/slideLayout" Target="../slideLayouts/slideLayout501.xml"/><Relationship Id="rId51" Type="http://schemas.openxmlformats.org/officeDocument/2006/relationships/slideLayout" Target="../slideLayouts/slideLayout544.xml"/><Relationship Id="rId72" Type="http://schemas.openxmlformats.org/officeDocument/2006/relationships/slideLayout" Target="../slideLayouts/slideLayout565.xml"/><Relationship Id="rId80" Type="http://schemas.openxmlformats.org/officeDocument/2006/relationships/slideLayout" Target="../slideLayouts/slideLayout573.xml"/><Relationship Id="rId3" Type="http://schemas.openxmlformats.org/officeDocument/2006/relationships/slideLayout" Target="../slideLayouts/slideLayout496.xml"/><Relationship Id="rId12" Type="http://schemas.openxmlformats.org/officeDocument/2006/relationships/slideLayout" Target="../slideLayouts/slideLayout505.xml"/><Relationship Id="rId17" Type="http://schemas.openxmlformats.org/officeDocument/2006/relationships/slideLayout" Target="../slideLayouts/slideLayout510.xml"/><Relationship Id="rId25" Type="http://schemas.openxmlformats.org/officeDocument/2006/relationships/slideLayout" Target="../slideLayouts/slideLayout518.xml"/><Relationship Id="rId33" Type="http://schemas.openxmlformats.org/officeDocument/2006/relationships/slideLayout" Target="../slideLayouts/slideLayout526.xml"/><Relationship Id="rId38" Type="http://schemas.openxmlformats.org/officeDocument/2006/relationships/slideLayout" Target="../slideLayouts/slideLayout531.xml"/><Relationship Id="rId46" Type="http://schemas.openxmlformats.org/officeDocument/2006/relationships/slideLayout" Target="../slideLayouts/slideLayout539.xml"/><Relationship Id="rId59" Type="http://schemas.openxmlformats.org/officeDocument/2006/relationships/slideLayout" Target="../slideLayouts/slideLayout552.xml"/><Relationship Id="rId67" Type="http://schemas.openxmlformats.org/officeDocument/2006/relationships/slideLayout" Target="../slideLayouts/slideLayout560.xml"/><Relationship Id="rId20" Type="http://schemas.openxmlformats.org/officeDocument/2006/relationships/slideLayout" Target="../slideLayouts/slideLayout513.xml"/><Relationship Id="rId41" Type="http://schemas.openxmlformats.org/officeDocument/2006/relationships/slideLayout" Target="../slideLayouts/slideLayout534.xml"/><Relationship Id="rId54" Type="http://schemas.openxmlformats.org/officeDocument/2006/relationships/slideLayout" Target="../slideLayouts/slideLayout547.xml"/><Relationship Id="rId62" Type="http://schemas.openxmlformats.org/officeDocument/2006/relationships/slideLayout" Target="../slideLayouts/slideLayout555.xml"/><Relationship Id="rId70" Type="http://schemas.openxmlformats.org/officeDocument/2006/relationships/slideLayout" Target="../slideLayouts/slideLayout563.xml"/><Relationship Id="rId75" Type="http://schemas.openxmlformats.org/officeDocument/2006/relationships/slideLayout" Target="../slideLayouts/slideLayout568.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5" Type="http://schemas.openxmlformats.org/officeDocument/2006/relationships/slideLayout" Target="../slideLayouts/slideLayout508.xml"/><Relationship Id="rId23" Type="http://schemas.openxmlformats.org/officeDocument/2006/relationships/slideLayout" Target="../slideLayouts/slideLayout516.xml"/><Relationship Id="rId28" Type="http://schemas.openxmlformats.org/officeDocument/2006/relationships/slideLayout" Target="../slideLayouts/slideLayout521.xml"/><Relationship Id="rId36" Type="http://schemas.openxmlformats.org/officeDocument/2006/relationships/slideLayout" Target="../slideLayouts/slideLayout529.xml"/><Relationship Id="rId49" Type="http://schemas.openxmlformats.org/officeDocument/2006/relationships/slideLayout" Target="../slideLayouts/slideLayout542.xml"/><Relationship Id="rId57" Type="http://schemas.openxmlformats.org/officeDocument/2006/relationships/slideLayout" Target="../slideLayouts/slideLayout550.xml"/><Relationship Id="rId10" Type="http://schemas.openxmlformats.org/officeDocument/2006/relationships/slideLayout" Target="../slideLayouts/slideLayout503.xml"/><Relationship Id="rId31" Type="http://schemas.openxmlformats.org/officeDocument/2006/relationships/slideLayout" Target="../slideLayouts/slideLayout524.xml"/><Relationship Id="rId44" Type="http://schemas.openxmlformats.org/officeDocument/2006/relationships/slideLayout" Target="../slideLayouts/slideLayout537.xml"/><Relationship Id="rId52" Type="http://schemas.openxmlformats.org/officeDocument/2006/relationships/slideLayout" Target="../slideLayouts/slideLayout545.xml"/><Relationship Id="rId60" Type="http://schemas.openxmlformats.org/officeDocument/2006/relationships/slideLayout" Target="../slideLayouts/slideLayout553.xml"/><Relationship Id="rId65" Type="http://schemas.openxmlformats.org/officeDocument/2006/relationships/slideLayout" Target="../slideLayouts/slideLayout558.xml"/><Relationship Id="rId73" Type="http://schemas.openxmlformats.org/officeDocument/2006/relationships/slideLayout" Target="../slideLayouts/slideLayout566.xml"/><Relationship Id="rId78" Type="http://schemas.openxmlformats.org/officeDocument/2006/relationships/slideLayout" Target="../slideLayouts/slideLayout571.xml"/><Relationship Id="rId81" Type="http://schemas.openxmlformats.org/officeDocument/2006/relationships/theme" Target="../theme/theme18.xml"/><Relationship Id="rId4" Type="http://schemas.openxmlformats.org/officeDocument/2006/relationships/slideLayout" Target="../slideLayouts/slideLayout497.xml"/><Relationship Id="rId9" Type="http://schemas.openxmlformats.org/officeDocument/2006/relationships/slideLayout" Target="../slideLayouts/slideLayout502.xml"/><Relationship Id="rId13" Type="http://schemas.openxmlformats.org/officeDocument/2006/relationships/slideLayout" Target="../slideLayouts/slideLayout506.xml"/><Relationship Id="rId18" Type="http://schemas.openxmlformats.org/officeDocument/2006/relationships/slideLayout" Target="../slideLayouts/slideLayout511.xml"/><Relationship Id="rId39" Type="http://schemas.openxmlformats.org/officeDocument/2006/relationships/slideLayout" Target="../slideLayouts/slideLayout532.xml"/><Relationship Id="rId34" Type="http://schemas.openxmlformats.org/officeDocument/2006/relationships/slideLayout" Target="../slideLayouts/slideLayout527.xml"/><Relationship Id="rId50" Type="http://schemas.openxmlformats.org/officeDocument/2006/relationships/slideLayout" Target="../slideLayouts/slideLayout543.xml"/><Relationship Id="rId55" Type="http://schemas.openxmlformats.org/officeDocument/2006/relationships/slideLayout" Target="../slideLayouts/slideLayout548.xml"/><Relationship Id="rId76" Type="http://schemas.openxmlformats.org/officeDocument/2006/relationships/slideLayout" Target="../slideLayouts/slideLayout569.xml"/><Relationship Id="rId7" Type="http://schemas.openxmlformats.org/officeDocument/2006/relationships/slideLayout" Target="../slideLayouts/slideLayout500.xml"/><Relationship Id="rId71" Type="http://schemas.openxmlformats.org/officeDocument/2006/relationships/slideLayout" Target="../slideLayouts/slideLayout564.xml"/><Relationship Id="rId2" Type="http://schemas.openxmlformats.org/officeDocument/2006/relationships/slideLayout" Target="../slideLayouts/slideLayout495.xml"/><Relationship Id="rId29" Type="http://schemas.openxmlformats.org/officeDocument/2006/relationships/slideLayout" Target="../slideLayouts/slideLayout522.xml"/><Relationship Id="rId24" Type="http://schemas.openxmlformats.org/officeDocument/2006/relationships/slideLayout" Target="../slideLayouts/slideLayout517.xml"/><Relationship Id="rId40" Type="http://schemas.openxmlformats.org/officeDocument/2006/relationships/slideLayout" Target="../slideLayouts/slideLayout533.xml"/><Relationship Id="rId45" Type="http://schemas.openxmlformats.org/officeDocument/2006/relationships/slideLayout" Target="../slideLayouts/slideLayout538.xml"/><Relationship Id="rId66" Type="http://schemas.openxmlformats.org/officeDocument/2006/relationships/slideLayout" Target="../slideLayouts/slideLayout559.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586.xml"/><Relationship Id="rId18" Type="http://schemas.openxmlformats.org/officeDocument/2006/relationships/slideLayout" Target="../slideLayouts/slideLayout591.xml"/><Relationship Id="rId26" Type="http://schemas.openxmlformats.org/officeDocument/2006/relationships/slideLayout" Target="../slideLayouts/slideLayout599.xml"/><Relationship Id="rId39" Type="http://schemas.openxmlformats.org/officeDocument/2006/relationships/slideLayout" Target="../slideLayouts/slideLayout612.xml"/><Relationship Id="rId21" Type="http://schemas.openxmlformats.org/officeDocument/2006/relationships/slideLayout" Target="../slideLayouts/slideLayout594.xml"/><Relationship Id="rId34" Type="http://schemas.openxmlformats.org/officeDocument/2006/relationships/slideLayout" Target="../slideLayouts/slideLayout607.xml"/><Relationship Id="rId42" Type="http://schemas.openxmlformats.org/officeDocument/2006/relationships/slideLayout" Target="../slideLayouts/slideLayout615.xml"/><Relationship Id="rId47" Type="http://schemas.openxmlformats.org/officeDocument/2006/relationships/slideLayout" Target="../slideLayouts/slideLayout620.xml"/><Relationship Id="rId50" Type="http://schemas.openxmlformats.org/officeDocument/2006/relationships/slideLayout" Target="../slideLayouts/slideLayout623.xml"/><Relationship Id="rId7" Type="http://schemas.openxmlformats.org/officeDocument/2006/relationships/slideLayout" Target="../slideLayouts/slideLayout580.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29" Type="http://schemas.openxmlformats.org/officeDocument/2006/relationships/slideLayout" Target="../slideLayouts/slideLayout602.xml"/><Relationship Id="rId11" Type="http://schemas.openxmlformats.org/officeDocument/2006/relationships/slideLayout" Target="../slideLayouts/slideLayout584.xml"/><Relationship Id="rId24" Type="http://schemas.openxmlformats.org/officeDocument/2006/relationships/slideLayout" Target="../slideLayouts/slideLayout597.xml"/><Relationship Id="rId32" Type="http://schemas.openxmlformats.org/officeDocument/2006/relationships/slideLayout" Target="../slideLayouts/slideLayout605.xml"/><Relationship Id="rId37" Type="http://schemas.openxmlformats.org/officeDocument/2006/relationships/slideLayout" Target="../slideLayouts/slideLayout610.xml"/><Relationship Id="rId40" Type="http://schemas.openxmlformats.org/officeDocument/2006/relationships/slideLayout" Target="../slideLayouts/slideLayout613.xml"/><Relationship Id="rId45" Type="http://schemas.openxmlformats.org/officeDocument/2006/relationships/slideLayout" Target="../slideLayouts/slideLayout618.xml"/><Relationship Id="rId5" Type="http://schemas.openxmlformats.org/officeDocument/2006/relationships/slideLayout" Target="../slideLayouts/slideLayout578.xml"/><Relationship Id="rId15" Type="http://schemas.openxmlformats.org/officeDocument/2006/relationships/slideLayout" Target="../slideLayouts/slideLayout588.xml"/><Relationship Id="rId23" Type="http://schemas.openxmlformats.org/officeDocument/2006/relationships/slideLayout" Target="../slideLayouts/slideLayout596.xml"/><Relationship Id="rId28" Type="http://schemas.openxmlformats.org/officeDocument/2006/relationships/slideLayout" Target="../slideLayouts/slideLayout601.xml"/><Relationship Id="rId36" Type="http://schemas.openxmlformats.org/officeDocument/2006/relationships/slideLayout" Target="../slideLayouts/slideLayout609.xml"/><Relationship Id="rId49" Type="http://schemas.openxmlformats.org/officeDocument/2006/relationships/slideLayout" Target="../slideLayouts/slideLayout622.xml"/><Relationship Id="rId10" Type="http://schemas.openxmlformats.org/officeDocument/2006/relationships/slideLayout" Target="../slideLayouts/slideLayout583.xml"/><Relationship Id="rId19" Type="http://schemas.openxmlformats.org/officeDocument/2006/relationships/slideLayout" Target="../slideLayouts/slideLayout592.xml"/><Relationship Id="rId31" Type="http://schemas.openxmlformats.org/officeDocument/2006/relationships/slideLayout" Target="../slideLayouts/slideLayout604.xml"/><Relationship Id="rId44" Type="http://schemas.openxmlformats.org/officeDocument/2006/relationships/slideLayout" Target="../slideLayouts/slideLayout617.xml"/><Relationship Id="rId52" Type="http://schemas.openxmlformats.org/officeDocument/2006/relationships/image" Target="../media/image44.emf"/><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 Id="rId22" Type="http://schemas.openxmlformats.org/officeDocument/2006/relationships/slideLayout" Target="../slideLayouts/slideLayout595.xml"/><Relationship Id="rId27" Type="http://schemas.openxmlformats.org/officeDocument/2006/relationships/slideLayout" Target="../slideLayouts/slideLayout600.xml"/><Relationship Id="rId30" Type="http://schemas.openxmlformats.org/officeDocument/2006/relationships/slideLayout" Target="../slideLayouts/slideLayout603.xml"/><Relationship Id="rId35" Type="http://schemas.openxmlformats.org/officeDocument/2006/relationships/slideLayout" Target="../slideLayouts/slideLayout608.xml"/><Relationship Id="rId43" Type="http://schemas.openxmlformats.org/officeDocument/2006/relationships/slideLayout" Target="../slideLayouts/slideLayout616.xml"/><Relationship Id="rId48" Type="http://schemas.openxmlformats.org/officeDocument/2006/relationships/slideLayout" Target="../slideLayouts/slideLayout621.xml"/><Relationship Id="rId8" Type="http://schemas.openxmlformats.org/officeDocument/2006/relationships/slideLayout" Target="../slideLayouts/slideLayout581.xml"/><Relationship Id="rId51" Type="http://schemas.openxmlformats.org/officeDocument/2006/relationships/theme" Target="../theme/theme19.xml"/><Relationship Id="rId3" Type="http://schemas.openxmlformats.org/officeDocument/2006/relationships/slideLayout" Target="../slideLayouts/slideLayout576.xml"/><Relationship Id="rId12" Type="http://schemas.openxmlformats.org/officeDocument/2006/relationships/slideLayout" Target="../slideLayouts/slideLayout585.xml"/><Relationship Id="rId17" Type="http://schemas.openxmlformats.org/officeDocument/2006/relationships/slideLayout" Target="../slideLayouts/slideLayout590.xml"/><Relationship Id="rId25" Type="http://schemas.openxmlformats.org/officeDocument/2006/relationships/slideLayout" Target="../slideLayouts/slideLayout598.xml"/><Relationship Id="rId33" Type="http://schemas.openxmlformats.org/officeDocument/2006/relationships/slideLayout" Target="../slideLayouts/slideLayout606.xml"/><Relationship Id="rId38" Type="http://schemas.openxmlformats.org/officeDocument/2006/relationships/slideLayout" Target="../slideLayouts/slideLayout611.xml"/><Relationship Id="rId46" Type="http://schemas.openxmlformats.org/officeDocument/2006/relationships/slideLayout" Target="../slideLayouts/slideLayout619.xml"/><Relationship Id="rId20" Type="http://schemas.openxmlformats.org/officeDocument/2006/relationships/slideLayout" Target="../slideLayouts/slideLayout593.xml"/><Relationship Id="rId41" Type="http://schemas.openxmlformats.org/officeDocument/2006/relationships/slideLayout" Target="../slideLayouts/slideLayout614.xml"/><Relationship Id="rId1" Type="http://schemas.openxmlformats.org/officeDocument/2006/relationships/slideLayout" Target="../slideLayouts/slideLayout574.xml"/><Relationship Id="rId6" Type="http://schemas.openxmlformats.org/officeDocument/2006/relationships/slideLayout" Target="../slideLayouts/slideLayout57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50" Type="http://schemas.openxmlformats.org/officeDocument/2006/relationships/slideLayout" Target="../slideLayouts/slideLayout69.xml"/><Relationship Id="rId55" Type="http://schemas.openxmlformats.org/officeDocument/2006/relationships/slideLayout" Target="../slideLayouts/slideLayout74.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9" Type="http://schemas.openxmlformats.org/officeDocument/2006/relationships/slideLayout" Target="../slideLayouts/slideLayout48.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53" Type="http://schemas.openxmlformats.org/officeDocument/2006/relationships/slideLayout" Target="../slideLayouts/slideLayout72.xml"/><Relationship Id="rId5" Type="http://schemas.openxmlformats.org/officeDocument/2006/relationships/slideLayout" Target="../slideLayouts/slideLayout24.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56" Type="http://schemas.openxmlformats.org/officeDocument/2006/relationships/theme" Target="../theme/theme2.xml"/><Relationship Id="rId8" Type="http://schemas.openxmlformats.org/officeDocument/2006/relationships/slideLayout" Target="../slideLayouts/slideLayout27.xml"/><Relationship Id="rId51" Type="http://schemas.openxmlformats.org/officeDocument/2006/relationships/slideLayout" Target="../slideLayouts/slideLayout70.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54" Type="http://schemas.openxmlformats.org/officeDocument/2006/relationships/slideLayout" Target="../slideLayouts/slideLayout73.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slideLayout" Target="../slideLayouts/slideLayout68.xml"/><Relationship Id="rId57" Type="http://schemas.openxmlformats.org/officeDocument/2006/relationships/image" Target="../media/image5.emf"/><Relationship Id="rId10" Type="http://schemas.openxmlformats.org/officeDocument/2006/relationships/slideLayout" Target="../slideLayouts/slideLayout29.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52" Type="http://schemas.openxmlformats.org/officeDocument/2006/relationships/slideLayout" Target="../slideLayouts/slideLayout7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31.xml"/><Relationship Id="rId13" Type="http://schemas.openxmlformats.org/officeDocument/2006/relationships/slideLayout" Target="../slideLayouts/slideLayout636.xml"/><Relationship Id="rId18" Type="http://schemas.openxmlformats.org/officeDocument/2006/relationships/theme" Target="../theme/theme20.xml"/><Relationship Id="rId3" Type="http://schemas.openxmlformats.org/officeDocument/2006/relationships/slideLayout" Target="../slideLayouts/slideLayout626.xml"/><Relationship Id="rId7" Type="http://schemas.openxmlformats.org/officeDocument/2006/relationships/slideLayout" Target="../slideLayouts/slideLayout630.xml"/><Relationship Id="rId12" Type="http://schemas.openxmlformats.org/officeDocument/2006/relationships/slideLayout" Target="../slideLayouts/slideLayout635.xml"/><Relationship Id="rId17" Type="http://schemas.openxmlformats.org/officeDocument/2006/relationships/slideLayout" Target="../slideLayouts/slideLayout640.xml"/><Relationship Id="rId2" Type="http://schemas.openxmlformats.org/officeDocument/2006/relationships/slideLayout" Target="../slideLayouts/slideLayout625.xml"/><Relationship Id="rId16" Type="http://schemas.openxmlformats.org/officeDocument/2006/relationships/slideLayout" Target="../slideLayouts/slideLayout639.xml"/><Relationship Id="rId1" Type="http://schemas.openxmlformats.org/officeDocument/2006/relationships/slideLayout" Target="../slideLayouts/slideLayout624.xml"/><Relationship Id="rId6" Type="http://schemas.openxmlformats.org/officeDocument/2006/relationships/slideLayout" Target="../slideLayouts/slideLayout629.xml"/><Relationship Id="rId11" Type="http://schemas.openxmlformats.org/officeDocument/2006/relationships/slideLayout" Target="../slideLayouts/slideLayout634.xml"/><Relationship Id="rId5" Type="http://schemas.openxmlformats.org/officeDocument/2006/relationships/slideLayout" Target="../slideLayouts/slideLayout628.xml"/><Relationship Id="rId15" Type="http://schemas.openxmlformats.org/officeDocument/2006/relationships/slideLayout" Target="../slideLayouts/slideLayout638.xml"/><Relationship Id="rId10" Type="http://schemas.openxmlformats.org/officeDocument/2006/relationships/slideLayout" Target="../slideLayouts/slideLayout633.xml"/><Relationship Id="rId19" Type="http://schemas.openxmlformats.org/officeDocument/2006/relationships/image" Target="../media/image26.png"/><Relationship Id="rId4" Type="http://schemas.openxmlformats.org/officeDocument/2006/relationships/slideLayout" Target="../slideLayouts/slideLayout627.xml"/><Relationship Id="rId9" Type="http://schemas.openxmlformats.org/officeDocument/2006/relationships/slideLayout" Target="../slideLayouts/slideLayout632.xml"/><Relationship Id="rId14" Type="http://schemas.openxmlformats.org/officeDocument/2006/relationships/slideLayout" Target="../slideLayouts/slideLayout63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648.xml"/><Relationship Id="rId13" Type="http://schemas.openxmlformats.org/officeDocument/2006/relationships/slideLayout" Target="../slideLayouts/slideLayout653.xml"/><Relationship Id="rId18" Type="http://schemas.openxmlformats.org/officeDocument/2006/relationships/slideLayout" Target="../slideLayouts/slideLayout658.xml"/><Relationship Id="rId26" Type="http://schemas.openxmlformats.org/officeDocument/2006/relationships/slideLayout" Target="../slideLayouts/slideLayout666.xml"/><Relationship Id="rId3" Type="http://schemas.openxmlformats.org/officeDocument/2006/relationships/slideLayout" Target="../slideLayouts/slideLayout643.xml"/><Relationship Id="rId21" Type="http://schemas.openxmlformats.org/officeDocument/2006/relationships/slideLayout" Target="../slideLayouts/slideLayout661.xml"/><Relationship Id="rId7" Type="http://schemas.openxmlformats.org/officeDocument/2006/relationships/slideLayout" Target="../slideLayouts/slideLayout647.xml"/><Relationship Id="rId12" Type="http://schemas.openxmlformats.org/officeDocument/2006/relationships/slideLayout" Target="../slideLayouts/slideLayout652.xml"/><Relationship Id="rId17" Type="http://schemas.openxmlformats.org/officeDocument/2006/relationships/slideLayout" Target="../slideLayouts/slideLayout657.xml"/><Relationship Id="rId25" Type="http://schemas.openxmlformats.org/officeDocument/2006/relationships/slideLayout" Target="../slideLayouts/slideLayout665.xml"/><Relationship Id="rId2" Type="http://schemas.openxmlformats.org/officeDocument/2006/relationships/slideLayout" Target="../slideLayouts/slideLayout642.xml"/><Relationship Id="rId16" Type="http://schemas.openxmlformats.org/officeDocument/2006/relationships/slideLayout" Target="../slideLayouts/slideLayout656.xml"/><Relationship Id="rId20" Type="http://schemas.openxmlformats.org/officeDocument/2006/relationships/slideLayout" Target="../slideLayouts/slideLayout660.xml"/><Relationship Id="rId29" Type="http://schemas.openxmlformats.org/officeDocument/2006/relationships/slideLayout" Target="../slideLayouts/slideLayout669.xml"/><Relationship Id="rId1" Type="http://schemas.openxmlformats.org/officeDocument/2006/relationships/slideLayout" Target="../slideLayouts/slideLayout641.xml"/><Relationship Id="rId6" Type="http://schemas.openxmlformats.org/officeDocument/2006/relationships/slideLayout" Target="../slideLayouts/slideLayout646.xml"/><Relationship Id="rId11" Type="http://schemas.openxmlformats.org/officeDocument/2006/relationships/slideLayout" Target="../slideLayouts/slideLayout651.xml"/><Relationship Id="rId24" Type="http://schemas.openxmlformats.org/officeDocument/2006/relationships/slideLayout" Target="../slideLayouts/slideLayout664.xml"/><Relationship Id="rId5" Type="http://schemas.openxmlformats.org/officeDocument/2006/relationships/slideLayout" Target="../slideLayouts/slideLayout645.xml"/><Relationship Id="rId15" Type="http://schemas.openxmlformats.org/officeDocument/2006/relationships/slideLayout" Target="../slideLayouts/slideLayout655.xml"/><Relationship Id="rId23" Type="http://schemas.openxmlformats.org/officeDocument/2006/relationships/slideLayout" Target="../slideLayouts/slideLayout663.xml"/><Relationship Id="rId28" Type="http://schemas.openxmlformats.org/officeDocument/2006/relationships/slideLayout" Target="../slideLayouts/slideLayout668.xml"/><Relationship Id="rId10" Type="http://schemas.openxmlformats.org/officeDocument/2006/relationships/slideLayout" Target="../slideLayouts/slideLayout650.xml"/><Relationship Id="rId19" Type="http://schemas.openxmlformats.org/officeDocument/2006/relationships/slideLayout" Target="../slideLayouts/slideLayout659.xml"/><Relationship Id="rId31" Type="http://schemas.openxmlformats.org/officeDocument/2006/relationships/theme" Target="../theme/theme21.xml"/><Relationship Id="rId4" Type="http://schemas.openxmlformats.org/officeDocument/2006/relationships/slideLayout" Target="../slideLayouts/slideLayout644.xml"/><Relationship Id="rId9" Type="http://schemas.openxmlformats.org/officeDocument/2006/relationships/slideLayout" Target="../slideLayouts/slideLayout649.xml"/><Relationship Id="rId14" Type="http://schemas.openxmlformats.org/officeDocument/2006/relationships/slideLayout" Target="../slideLayouts/slideLayout654.xml"/><Relationship Id="rId22" Type="http://schemas.openxmlformats.org/officeDocument/2006/relationships/slideLayout" Target="../slideLayouts/slideLayout662.xml"/><Relationship Id="rId27" Type="http://schemas.openxmlformats.org/officeDocument/2006/relationships/slideLayout" Target="../slideLayouts/slideLayout667.xml"/><Relationship Id="rId30" Type="http://schemas.openxmlformats.org/officeDocument/2006/relationships/slideLayout" Target="../slideLayouts/slideLayout670.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683.xml"/><Relationship Id="rId18" Type="http://schemas.openxmlformats.org/officeDocument/2006/relationships/slideLayout" Target="../slideLayouts/slideLayout688.xml"/><Relationship Id="rId26" Type="http://schemas.openxmlformats.org/officeDocument/2006/relationships/slideLayout" Target="../slideLayouts/slideLayout696.xml"/><Relationship Id="rId3" Type="http://schemas.openxmlformats.org/officeDocument/2006/relationships/slideLayout" Target="../slideLayouts/slideLayout673.xml"/><Relationship Id="rId21" Type="http://schemas.openxmlformats.org/officeDocument/2006/relationships/slideLayout" Target="../slideLayouts/slideLayout691.xml"/><Relationship Id="rId34" Type="http://schemas.openxmlformats.org/officeDocument/2006/relationships/theme" Target="../theme/theme22.xml"/><Relationship Id="rId7" Type="http://schemas.openxmlformats.org/officeDocument/2006/relationships/slideLayout" Target="../slideLayouts/slideLayout677.xml"/><Relationship Id="rId12" Type="http://schemas.openxmlformats.org/officeDocument/2006/relationships/slideLayout" Target="../slideLayouts/slideLayout682.xml"/><Relationship Id="rId17" Type="http://schemas.openxmlformats.org/officeDocument/2006/relationships/slideLayout" Target="../slideLayouts/slideLayout687.xml"/><Relationship Id="rId25" Type="http://schemas.openxmlformats.org/officeDocument/2006/relationships/slideLayout" Target="../slideLayouts/slideLayout695.xml"/><Relationship Id="rId33" Type="http://schemas.openxmlformats.org/officeDocument/2006/relationships/slideLayout" Target="../slideLayouts/slideLayout703.xml"/><Relationship Id="rId2" Type="http://schemas.openxmlformats.org/officeDocument/2006/relationships/slideLayout" Target="../slideLayouts/slideLayout672.xml"/><Relationship Id="rId16" Type="http://schemas.openxmlformats.org/officeDocument/2006/relationships/slideLayout" Target="../slideLayouts/slideLayout686.xml"/><Relationship Id="rId20" Type="http://schemas.openxmlformats.org/officeDocument/2006/relationships/slideLayout" Target="../slideLayouts/slideLayout690.xml"/><Relationship Id="rId29" Type="http://schemas.openxmlformats.org/officeDocument/2006/relationships/slideLayout" Target="../slideLayouts/slideLayout699.xml"/><Relationship Id="rId1" Type="http://schemas.openxmlformats.org/officeDocument/2006/relationships/slideLayout" Target="../slideLayouts/slideLayout671.xml"/><Relationship Id="rId6" Type="http://schemas.openxmlformats.org/officeDocument/2006/relationships/slideLayout" Target="../slideLayouts/slideLayout676.xml"/><Relationship Id="rId11" Type="http://schemas.openxmlformats.org/officeDocument/2006/relationships/slideLayout" Target="../slideLayouts/slideLayout681.xml"/><Relationship Id="rId24" Type="http://schemas.openxmlformats.org/officeDocument/2006/relationships/slideLayout" Target="../slideLayouts/slideLayout694.xml"/><Relationship Id="rId32" Type="http://schemas.openxmlformats.org/officeDocument/2006/relationships/slideLayout" Target="../slideLayouts/slideLayout702.xml"/><Relationship Id="rId5" Type="http://schemas.openxmlformats.org/officeDocument/2006/relationships/slideLayout" Target="../slideLayouts/slideLayout675.xml"/><Relationship Id="rId15" Type="http://schemas.openxmlformats.org/officeDocument/2006/relationships/slideLayout" Target="../slideLayouts/slideLayout685.xml"/><Relationship Id="rId23" Type="http://schemas.openxmlformats.org/officeDocument/2006/relationships/slideLayout" Target="../slideLayouts/slideLayout693.xml"/><Relationship Id="rId28" Type="http://schemas.openxmlformats.org/officeDocument/2006/relationships/slideLayout" Target="../slideLayouts/slideLayout698.xml"/><Relationship Id="rId10" Type="http://schemas.openxmlformats.org/officeDocument/2006/relationships/slideLayout" Target="../slideLayouts/slideLayout680.xml"/><Relationship Id="rId19" Type="http://schemas.openxmlformats.org/officeDocument/2006/relationships/slideLayout" Target="../slideLayouts/slideLayout689.xml"/><Relationship Id="rId31" Type="http://schemas.openxmlformats.org/officeDocument/2006/relationships/slideLayout" Target="../slideLayouts/slideLayout701.xml"/><Relationship Id="rId4" Type="http://schemas.openxmlformats.org/officeDocument/2006/relationships/slideLayout" Target="../slideLayouts/slideLayout674.xml"/><Relationship Id="rId9" Type="http://schemas.openxmlformats.org/officeDocument/2006/relationships/slideLayout" Target="../slideLayouts/slideLayout679.xml"/><Relationship Id="rId14" Type="http://schemas.openxmlformats.org/officeDocument/2006/relationships/slideLayout" Target="../slideLayouts/slideLayout684.xml"/><Relationship Id="rId22" Type="http://schemas.openxmlformats.org/officeDocument/2006/relationships/slideLayout" Target="../slideLayouts/slideLayout692.xml"/><Relationship Id="rId27" Type="http://schemas.openxmlformats.org/officeDocument/2006/relationships/slideLayout" Target="../slideLayouts/slideLayout697.xml"/><Relationship Id="rId30" Type="http://schemas.openxmlformats.org/officeDocument/2006/relationships/slideLayout" Target="../slideLayouts/slideLayout700.xml"/><Relationship Id="rId35" Type="http://schemas.openxmlformats.org/officeDocument/2006/relationships/image" Target="../media/image44.emf"/><Relationship Id="rId8" Type="http://schemas.openxmlformats.org/officeDocument/2006/relationships/slideLayout" Target="../slideLayouts/slideLayout678.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716.xml"/><Relationship Id="rId18" Type="http://schemas.openxmlformats.org/officeDocument/2006/relationships/slideLayout" Target="../slideLayouts/slideLayout721.xml"/><Relationship Id="rId26" Type="http://schemas.openxmlformats.org/officeDocument/2006/relationships/slideLayout" Target="../slideLayouts/slideLayout729.xml"/><Relationship Id="rId3" Type="http://schemas.openxmlformats.org/officeDocument/2006/relationships/slideLayout" Target="../slideLayouts/slideLayout706.xml"/><Relationship Id="rId21" Type="http://schemas.openxmlformats.org/officeDocument/2006/relationships/slideLayout" Target="../slideLayouts/slideLayout724.xml"/><Relationship Id="rId34" Type="http://schemas.openxmlformats.org/officeDocument/2006/relationships/slideLayout" Target="../slideLayouts/slideLayout737.xml"/><Relationship Id="rId7" Type="http://schemas.openxmlformats.org/officeDocument/2006/relationships/slideLayout" Target="../slideLayouts/slideLayout710.xml"/><Relationship Id="rId12" Type="http://schemas.openxmlformats.org/officeDocument/2006/relationships/slideLayout" Target="../slideLayouts/slideLayout715.xml"/><Relationship Id="rId17" Type="http://schemas.openxmlformats.org/officeDocument/2006/relationships/slideLayout" Target="../slideLayouts/slideLayout720.xml"/><Relationship Id="rId25" Type="http://schemas.openxmlformats.org/officeDocument/2006/relationships/slideLayout" Target="../slideLayouts/slideLayout728.xml"/><Relationship Id="rId33" Type="http://schemas.openxmlformats.org/officeDocument/2006/relationships/slideLayout" Target="../slideLayouts/slideLayout736.xml"/><Relationship Id="rId2" Type="http://schemas.openxmlformats.org/officeDocument/2006/relationships/slideLayout" Target="../slideLayouts/slideLayout705.xml"/><Relationship Id="rId16" Type="http://schemas.openxmlformats.org/officeDocument/2006/relationships/slideLayout" Target="../slideLayouts/slideLayout719.xml"/><Relationship Id="rId20" Type="http://schemas.openxmlformats.org/officeDocument/2006/relationships/slideLayout" Target="../slideLayouts/slideLayout723.xml"/><Relationship Id="rId29" Type="http://schemas.openxmlformats.org/officeDocument/2006/relationships/slideLayout" Target="../slideLayouts/slideLayout732.xml"/><Relationship Id="rId1" Type="http://schemas.openxmlformats.org/officeDocument/2006/relationships/slideLayout" Target="../slideLayouts/slideLayout704.xml"/><Relationship Id="rId6" Type="http://schemas.openxmlformats.org/officeDocument/2006/relationships/slideLayout" Target="../slideLayouts/slideLayout709.xml"/><Relationship Id="rId11" Type="http://schemas.openxmlformats.org/officeDocument/2006/relationships/slideLayout" Target="../slideLayouts/slideLayout714.xml"/><Relationship Id="rId24" Type="http://schemas.openxmlformats.org/officeDocument/2006/relationships/slideLayout" Target="../slideLayouts/slideLayout727.xml"/><Relationship Id="rId32" Type="http://schemas.openxmlformats.org/officeDocument/2006/relationships/slideLayout" Target="../slideLayouts/slideLayout735.xml"/><Relationship Id="rId5" Type="http://schemas.openxmlformats.org/officeDocument/2006/relationships/slideLayout" Target="../slideLayouts/slideLayout708.xml"/><Relationship Id="rId15" Type="http://schemas.openxmlformats.org/officeDocument/2006/relationships/slideLayout" Target="../slideLayouts/slideLayout718.xml"/><Relationship Id="rId23" Type="http://schemas.openxmlformats.org/officeDocument/2006/relationships/slideLayout" Target="../slideLayouts/slideLayout726.xml"/><Relationship Id="rId28" Type="http://schemas.openxmlformats.org/officeDocument/2006/relationships/slideLayout" Target="../slideLayouts/slideLayout731.xml"/><Relationship Id="rId36" Type="http://schemas.openxmlformats.org/officeDocument/2006/relationships/image" Target="../media/image44.emf"/><Relationship Id="rId10" Type="http://schemas.openxmlformats.org/officeDocument/2006/relationships/slideLayout" Target="../slideLayouts/slideLayout713.xml"/><Relationship Id="rId19" Type="http://schemas.openxmlformats.org/officeDocument/2006/relationships/slideLayout" Target="../slideLayouts/slideLayout722.xml"/><Relationship Id="rId31" Type="http://schemas.openxmlformats.org/officeDocument/2006/relationships/slideLayout" Target="../slideLayouts/slideLayout734.xml"/><Relationship Id="rId4" Type="http://schemas.openxmlformats.org/officeDocument/2006/relationships/slideLayout" Target="../slideLayouts/slideLayout707.xml"/><Relationship Id="rId9" Type="http://schemas.openxmlformats.org/officeDocument/2006/relationships/slideLayout" Target="../slideLayouts/slideLayout712.xml"/><Relationship Id="rId14" Type="http://schemas.openxmlformats.org/officeDocument/2006/relationships/slideLayout" Target="../slideLayouts/slideLayout717.xml"/><Relationship Id="rId22" Type="http://schemas.openxmlformats.org/officeDocument/2006/relationships/slideLayout" Target="../slideLayouts/slideLayout725.xml"/><Relationship Id="rId27" Type="http://schemas.openxmlformats.org/officeDocument/2006/relationships/slideLayout" Target="../slideLayouts/slideLayout730.xml"/><Relationship Id="rId30" Type="http://schemas.openxmlformats.org/officeDocument/2006/relationships/slideLayout" Target="../slideLayouts/slideLayout733.xml"/><Relationship Id="rId35" Type="http://schemas.openxmlformats.org/officeDocument/2006/relationships/theme" Target="../theme/theme23.xml"/><Relationship Id="rId8" Type="http://schemas.openxmlformats.org/officeDocument/2006/relationships/slideLayout" Target="../slideLayouts/slideLayout711.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750.xml"/><Relationship Id="rId18" Type="http://schemas.openxmlformats.org/officeDocument/2006/relationships/slideLayout" Target="../slideLayouts/slideLayout755.xml"/><Relationship Id="rId26" Type="http://schemas.openxmlformats.org/officeDocument/2006/relationships/slideLayout" Target="../slideLayouts/slideLayout763.xml"/><Relationship Id="rId21" Type="http://schemas.openxmlformats.org/officeDocument/2006/relationships/slideLayout" Target="../slideLayouts/slideLayout758.xml"/><Relationship Id="rId34" Type="http://schemas.openxmlformats.org/officeDocument/2006/relationships/slideLayout" Target="../slideLayouts/slideLayout771.xml"/><Relationship Id="rId7" Type="http://schemas.openxmlformats.org/officeDocument/2006/relationships/slideLayout" Target="../slideLayouts/slideLayout744.xml"/><Relationship Id="rId12" Type="http://schemas.openxmlformats.org/officeDocument/2006/relationships/slideLayout" Target="../slideLayouts/slideLayout749.xml"/><Relationship Id="rId17" Type="http://schemas.openxmlformats.org/officeDocument/2006/relationships/slideLayout" Target="../slideLayouts/slideLayout754.xml"/><Relationship Id="rId25" Type="http://schemas.openxmlformats.org/officeDocument/2006/relationships/slideLayout" Target="../slideLayouts/slideLayout762.xml"/><Relationship Id="rId33" Type="http://schemas.openxmlformats.org/officeDocument/2006/relationships/slideLayout" Target="../slideLayouts/slideLayout770.xml"/><Relationship Id="rId2" Type="http://schemas.openxmlformats.org/officeDocument/2006/relationships/slideLayout" Target="../slideLayouts/slideLayout739.xml"/><Relationship Id="rId16" Type="http://schemas.openxmlformats.org/officeDocument/2006/relationships/slideLayout" Target="../slideLayouts/slideLayout753.xml"/><Relationship Id="rId20" Type="http://schemas.openxmlformats.org/officeDocument/2006/relationships/slideLayout" Target="../slideLayouts/slideLayout757.xml"/><Relationship Id="rId29" Type="http://schemas.openxmlformats.org/officeDocument/2006/relationships/slideLayout" Target="../slideLayouts/slideLayout766.xml"/><Relationship Id="rId1" Type="http://schemas.openxmlformats.org/officeDocument/2006/relationships/slideLayout" Target="../slideLayouts/slideLayout738.xml"/><Relationship Id="rId6" Type="http://schemas.openxmlformats.org/officeDocument/2006/relationships/slideLayout" Target="../slideLayouts/slideLayout743.xml"/><Relationship Id="rId11" Type="http://schemas.openxmlformats.org/officeDocument/2006/relationships/slideLayout" Target="../slideLayouts/slideLayout748.xml"/><Relationship Id="rId24" Type="http://schemas.openxmlformats.org/officeDocument/2006/relationships/slideLayout" Target="../slideLayouts/slideLayout761.xml"/><Relationship Id="rId32" Type="http://schemas.openxmlformats.org/officeDocument/2006/relationships/slideLayout" Target="../slideLayouts/slideLayout769.xml"/><Relationship Id="rId37" Type="http://schemas.openxmlformats.org/officeDocument/2006/relationships/image" Target="../media/image55.emf"/><Relationship Id="rId5" Type="http://schemas.openxmlformats.org/officeDocument/2006/relationships/slideLayout" Target="../slideLayouts/slideLayout742.xml"/><Relationship Id="rId15" Type="http://schemas.openxmlformats.org/officeDocument/2006/relationships/slideLayout" Target="../slideLayouts/slideLayout752.xml"/><Relationship Id="rId23" Type="http://schemas.openxmlformats.org/officeDocument/2006/relationships/slideLayout" Target="../slideLayouts/slideLayout760.xml"/><Relationship Id="rId28" Type="http://schemas.openxmlformats.org/officeDocument/2006/relationships/slideLayout" Target="../slideLayouts/slideLayout765.xml"/><Relationship Id="rId36" Type="http://schemas.openxmlformats.org/officeDocument/2006/relationships/image" Target="../media/image188.png"/><Relationship Id="rId10" Type="http://schemas.openxmlformats.org/officeDocument/2006/relationships/slideLayout" Target="../slideLayouts/slideLayout747.xml"/><Relationship Id="rId19" Type="http://schemas.openxmlformats.org/officeDocument/2006/relationships/slideLayout" Target="../slideLayouts/slideLayout756.xml"/><Relationship Id="rId31" Type="http://schemas.openxmlformats.org/officeDocument/2006/relationships/slideLayout" Target="../slideLayouts/slideLayout768.xml"/><Relationship Id="rId4" Type="http://schemas.openxmlformats.org/officeDocument/2006/relationships/slideLayout" Target="../slideLayouts/slideLayout741.xml"/><Relationship Id="rId9" Type="http://schemas.openxmlformats.org/officeDocument/2006/relationships/slideLayout" Target="../slideLayouts/slideLayout746.xml"/><Relationship Id="rId14" Type="http://schemas.openxmlformats.org/officeDocument/2006/relationships/slideLayout" Target="../slideLayouts/slideLayout751.xml"/><Relationship Id="rId22" Type="http://schemas.openxmlformats.org/officeDocument/2006/relationships/slideLayout" Target="../slideLayouts/slideLayout759.xml"/><Relationship Id="rId27" Type="http://schemas.openxmlformats.org/officeDocument/2006/relationships/slideLayout" Target="../slideLayouts/slideLayout764.xml"/><Relationship Id="rId30" Type="http://schemas.openxmlformats.org/officeDocument/2006/relationships/slideLayout" Target="../slideLayouts/slideLayout767.xml"/><Relationship Id="rId35" Type="http://schemas.openxmlformats.org/officeDocument/2006/relationships/theme" Target="../theme/theme24.xml"/><Relationship Id="rId8" Type="http://schemas.openxmlformats.org/officeDocument/2006/relationships/slideLayout" Target="../slideLayouts/slideLayout745.xml"/><Relationship Id="rId3" Type="http://schemas.openxmlformats.org/officeDocument/2006/relationships/slideLayout" Target="../slideLayouts/slideLayout74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779.xml"/><Relationship Id="rId13" Type="http://schemas.openxmlformats.org/officeDocument/2006/relationships/slideLayout" Target="../slideLayouts/slideLayout784.xml"/><Relationship Id="rId18" Type="http://schemas.openxmlformats.org/officeDocument/2006/relationships/slideLayout" Target="../slideLayouts/slideLayout789.xml"/><Relationship Id="rId3" Type="http://schemas.openxmlformats.org/officeDocument/2006/relationships/slideLayout" Target="../slideLayouts/slideLayout774.xml"/><Relationship Id="rId21" Type="http://schemas.openxmlformats.org/officeDocument/2006/relationships/theme" Target="../theme/theme25.xml"/><Relationship Id="rId7" Type="http://schemas.openxmlformats.org/officeDocument/2006/relationships/slideLayout" Target="../slideLayouts/slideLayout778.xml"/><Relationship Id="rId12" Type="http://schemas.openxmlformats.org/officeDocument/2006/relationships/slideLayout" Target="../slideLayouts/slideLayout783.xml"/><Relationship Id="rId17" Type="http://schemas.openxmlformats.org/officeDocument/2006/relationships/slideLayout" Target="../slideLayouts/slideLayout788.xml"/><Relationship Id="rId2" Type="http://schemas.openxmlformats.org/officeDocument/2006/relationships/slideLayout" Target="../slideLayouts/slideLayout773.xml"/><Relationship Id="rId16" Type="http://schemas.openxmlformats.org/officeDocument/2006/relationships/slideLayout" Target="../slideLayouts/slideLayout787.xml"/><Relationship Id="rId20" Type="http://schemas.openxmlformats.org/officeDocument/2006/relationships/slideLayout" Target="../slideLayouts/slideLayout791.xml"/><Relationship Id="rId1" Type="http://schemas.openxmlformats.org/officeDocument/2006/relationships/slideLayout" Target="../slideLayouts/slideLayout772.xml"/><Relationship Id="rId6" Type="http://schemas.openxmlformats.org/officeDocument/2006/relationships/slideLayout" Target="../slideLayouts/slideLayout777.xml"/><Relationship Id="rId11" Type="http://schemas.openxmlformats.org/officeDocument/2006/relationships/slideLayout" Target="../slideLayouts/slideLayout782.xml"/><Relationship Id="rId5" Type="http://schemas.openxmlformats.org/officeDocument/2006/relationships/slideLayout" Target="../slideLayouts/slideLayout776.xml"/><Relationship Id="rId15" Type="http://schemas.openxmlformats.org/officeDocument/2006/relationships/slideLayout" Target="../slideLayouts/slideLayout786.xml"/><Relationship Id="rId10" Type="http://schemas.openxmlformats.org/officeDocument/2006/relationships/slideLayout" Target="../slideLayouts/slideLayout781.xml"/><Relationship Id="rId19" Type="http://schemas.openxmlformats.org/officeDocument/2006/relationships/slideLayout" Target="../slideLayouts/slideLayout790.xml"/><Relationship Id="rId4" Type="http://schemas.openxmlformats.org/officeDocument/2006/relationships/slideLayout" Target="../slideLayouts/slideLayout775.xml"/><Relationship Id="rId9" Type="http://schemas.openxmlformats.org/officeDocument/2006/relationships/slideLayout" Target="../slideLayouts/slideLayout780.xml"/><Relationship Id="rId14" Type="http://schemas.openxmlformats.org/officeDocument/2006/relationships/slideLayout" Target="../slideLayouts/slideLayout78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3.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theme" Target="../theme/theme4.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theme" Target="../theme/theme5.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image" Target="../media/image5.emf"/><Relationship Id="rId8" Type="http://schemas.openxmlformats.org/officeDocument/2006/relationships/slideLayout" Target="../slideLayouts/slideLayout113.xml"/><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image" Target="../media/image26.png"/><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theme" Target="../theme/theme6.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8" Type="http://schemas.openxmlformats.org/officeDocument/2006/relationships/slideLayout" Target="../slideLayouts/slideLayout1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image" Target="../media/image5.emf"/><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theme" Target="../theme/theme8.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9" Type="http://schemas.openxmlformats.org/officeDocument/2006/relationships/slideLayout" Target="../slideLayouts/slideLayout249.xml"/><Relationship Id="rId21" Type="http://schemas.openxmlformats.org/officeDocument/2006/relationships/slideLayout" Target="../slideLayouts/slideLayout231.xml"/><Relationship Id="rId34" Type="http://schemas.openxmlformats.org/officeDocument/2006/relationships/slideLayout" Target="../slideLayouts/slideLayout244.xml"/><Relationship Id="rId7" Type="http://schemas.openxmlformats.org/officeDocument/2006/relationships/slideLayout" Target="../slideLayouts/slideLayout21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41" Type="http://schemas.openxmlformats.org/officeDocument/2006/relationships/image" Target="../media/image44.emf"/><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40" Type="http://schemas.openxmlformats.org/officeDocument/2006/relationships/theme" Target="../theme/theme9.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8" Type="http://schemas.openxmlformats.org/officeDocument/2006/relationships/slideLayout" Target="../slideLayouts/slideLayout218.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AF0A98-5493-4159-BC08-DB6E783BAB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B9AC7D-DFA1-41E0-AF15-8D71D11CF2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045B1-DF82-48D0-9135-F894F9E930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ABCC4-34A5-4EA8-948C-8FB3928FC248}" type="datetimeFigureOut">
              <a:rPr lang="en-US" smtClean="0"/>
              <a:t>9/8/2023</a:t>
            </a:fld>
            <a:endParaRPr lang="en-US"/>
          </a:p>
        </p:txBody>
      </p:sp>
      <p:sp>
        <p:nvSpPr>
          <p:cNvPr id="5" name="Footer Placeholder 4">
            <a:extLst>
              <a:ext uri="{FF2B5EF4-FFF2-40B4-BE49-F238E27FC236}">
                <a16:creationId xmlns:a16="http://schemas.microsoft.com/office/drawing/2014/main" id="{A346D183-7799-45E7-9B76-D394476275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833D4E-614A-4FBD-AFD3-736538F982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481B7-AE49-4496-AB91-FDFE74AFC99C}" type="slidenum">
              <a:rPr lang="en-US" smtClean="0"/>
              <a:t>‹#›</a:t>
            </a:fld>
            <a:endParaRPr lang="en-US"/>
          </a:p>
        </p:txBody>
      </p:sp>
    </p:spTree>
    <p:extLst>
      <p:ext uri="{BB962C8B-B14F-4D97-AF65-F5344CB8AC3E}">
        <p14:creationId xmlns:p14="http://schemas.microsoft.com/office/powerpoint/2010/main" val="1795715734"/>
      </p:ext>
    </p:extLst>
  </p:cSld>
  <p:clrMap bg1="lt1" tx1="dk1" bg2="lt2" tx2="dk2" accent1="accent1" accent2="accent2" accent3="accent3" accent4="accent4" accent5="accent5" accent6="accent6" hlink="hlink" folHlink="folHlink"/>
  <p:sldLayoutIdLst>
    <p:sldLayoutId id="2147483746" r:id="rId1"/>
    <p:sldLayoutId id="2147483949"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35" r:id="rId12"/>
    <p:sldLayoutId id="2147483947" r:id="rId13"/>
    <p:sldLayoutId id="2147483759" r:id="rId14"/>
    <p:sldLayoutId id="2147485700" r:id="rId15"/>
    <p:sldLayoutId id="2147485729" r:id="rId16"/>
    <p:sldLayoutId id="2147485730" r:id="rId17"/>
    <p:sldLayoutId id="2147485731" r:id="rId18"/>
    <p:sldLayoutId id="214748573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08/09/2023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1754242913"/>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5671" r:id="rId4"/>
    <p:sldLayoutId id="2147485672" r:id="rId5"/>
    <p:sldLayoutId id="2147485673" r:id="rId6"/>
    <p:sldLayoutId id="2147485674" r:id="rId7"/>
    <p:sldLayoutId id="2147485675" r:id="rId8"/>
    <p:sldLayoutId id="2147485676" r:id="rId9"/>
    <p:sldLayoutId id="2147485677" r:id="rId10"/>
    <p:sldLayoutId id="2147485678" r:id="rId11"/>
    <p:sldLayoutId id="2147485679" r:id="rId12"/>
    <p:sldLayoutId id="2147485680" r:id="rId13"/>
    <p:sldLayoutId id="2147485681" r:id="rId14"/>
    <p:sldLayoutId id="2147485682" r:id="rId15"/>
    <p:sldLayoutId id="2147485683" r:id="rId16"/>
    <p:sldLayoutId id="2147485684" r:id="rId17"/>
    <p:sldLayoutId id="2147485685" r:id="rId18"/>
    <p:sldLayoutId id="2147485686" r:id="rId19"/>
    <p:sldLayoutId id="2147485687" r:id="rId20"/>
    <p:sldLayoutId id="2147485688" r:id="rId21"/>
    <p:sldLayoutId id="2147485689" r:id="rId22"/>
    <p:sldLayoutId id="2147485690" r:id="rId23"/>
    <p:sldLayoutId id="2147485691" r:id="rId24"/>
    <p:sldLayoutId id="2147485692" r:id="rId25"/>
    <p:sldLayoutId id="2147485693" r:id="rId26"/>
    <p:sldLayoutId id="2147485694" r:id="rId27"/>
    <p:sldLayoutId id="2147485695" r:id="rId28"/>
    <p:sldLayoutId id="2147485696" r:id="rId29"/>
    <p:sldLayoutId id="2147485697" r:id="rId30"/>
    <p:sldLayoutId id="2147485698" r:id="rId31"/>
    <p:sldLayoutId id="2147484841" r:id="rId32"/>
    <p:sldLayoutId id="2147484846" r:id="rId33"/>
    <p:sldLayoutId id="2147484898" r:id="rId34"/>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1836111677"/>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804291459"/>
      </p:ext>
    </p:extLst>
  </p:cSld>
  <p:clrMap bg1="lt1" tx1="dk1" bg2="lt2" tx2="dk2" accent1="accent1" accent2="accent2" accent3="accent3" accent4="accent4" accent5="accent5" accent6="accent6" hlink="hlink" folHlink="folHlink"/>
  <p:sldLayoutIdLst>
    <p:sldLayoutId id="2147484932" r:id="rId1"/>
    <p:sldLayoutId id="2147484933" r:id="rId2"/>
    <p:sldLayoutId id="2147484934" r:id="rId3"/>
    <p:sldLayoutId id="2147484935" r:id="rId4"/>
    <p:sldLayoutId id="2147484936" r:id="rId5"/>
    <p:sldLayoutId id="2147484937" r:id="rId6"/>
    <p:sldLayoutId id="2147484938" r:id="rId7"/>
    <p:sldLayoutId id="2147484939" r:id="rId8"/>
    <p:sldLayoutId id="2147484940" r:id="rId9"/>
    <p:sldLayoutId id="2147484941" r:id="rId10"/>
    <p:sldLayoutId id="2147484942" r:id="rId11"/>
    <p:sldLayoutId id="2147484943" r:id="rId12"/>
    <p:sldLayoutId id="2147484944" r:id="rId13"/>
    <p:sldLayoutId id="2147484945" r:id="rId14"/>
    <p:sldLayoutId id="2147484946" r:id="rId15"/>
    <p:sldLayoutId id="2147484947" r:id="rId16"/>
    <p:sldLayoutId id="2147484948" r:id="rId17"/>
    <p:sldLayoutId id="2147484949" r:id="rId18"/>
    <p:sldLayoutId id="2147484950" r:id="rId19"/>
    <p:sldLayoutId id="2147484951" r:id="rId20"/>
    <p:sldLayoutId id="2147484952" r:id="rId21"/>
    <p:sldLayoutId id="2147484954" r:id="rId22"/>
    <p:sldLayoutId id="2147484955"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a:t>Click to edit Master text styles</a:t>
            </a:r>
          </a:p>
        </p:txBody>
      </p:sp>
    </p:spTree>
    <p:extLst>
      <p:ext uri="{BB962C8B-B14F-4D97-AF65-F5344CB8AC3E}">
        <p14:creationId xmlns:p14="http://schemas.microsoft.com/office/powerpoint/2010/main" val="1500510344"/>
      </p:ext>
    </p:extLst>
  </p:cSld>
  <p:clrMap bg1="lt1" tx1="dk1" bg2="lt2" tx2="dk2" accent1="accent1" accent2="accent2" accent3="accent3" accent4="accent4" accent5="accent5" accent6="accent6" hlink="hlink" folHlink="folHlink"/>
  <p:sldLayoutIdLst>
    <p:sldLayoutId id="2147484958" r:id="rId1"/>
    <p:sldLayoutId id="2147484959" r:id="rId2"/>
    <p:sldLayoutId id="2147484960" r:id="rId3"/>
    <p:sldLayoutId id="2147484961" r:id="rId4"/>
    <p:sldLayoutId id="2147484962" r:id="rId5"/>
    <p:sldLayoutId id="2147484963" r:id="rId6"/>
    <p:sldLayoutId id="2147484964" r:id="rId7"/>
    <p:sldLayoutId id="2147484965" r:id="rId8"/>
    <p:sldLayoutId id="2147484966" r:id="rId9"/>
    <p:sldLayoutId id="2147484967" r:id="rId10"/>
    <p:sldLayoutId id="2147484968" r:id="rId11"/>
    <p:sldLayoutId id="2147484969" r:id="rId12"/>
    <p:sldLayoutId id="2147484970" r:id="rId13"/>
    <p:sldLayoutId id="2147484971" r:id="rId14"/>
    <p:sldLayoutId id="2147484972" r:id="rId15"/>
    <p:sldLayoutId id="2147484973" r:id="rId16"/>
    <p:sldLayoutId id="2147484974" r:id="rId17"/>
    <p:sldLayoutId id="2147484975" r:id="rId18"/>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2280889"/>
      </p:ext>
    </p:extLst>
  </p:cSld>
  <p:clrMap bg1="lt1" tx1="dk1" bg2="lt2" tx2="dk2" accent1="accent1" accent2="accent2" accent3="accent3" accent4="accent4" accent5="accent5" accent6="accent6" hlink="hlink" folHlink="folHlink"/>
  <p:sldLayoutIdLst>
    <p:sldLayoutId id="2147484977" r:id="rId1"/>
    <p:sldLayoutId id="2147484978" r:id="rId2"/>
    <p:sldLayoutId id="2147484979" r:id="rId3"/>
    <p:sldLayoutId id="2147484980" r:id="rId4"/>
    <p:sldLayoutId id="2147484981" r:id="rId5"/>
    <p:sldLayoutId id="2147484982" r:id="rId6"/>
    <p:sldLayoutId id="2147484983" r:id="rId7"/>
    <p:sldLayoutId id="2147484984" r:id="rId8"/>
    <p:sldLayoutId id="2147484985" r:id="rId9"/>
    <p:sldLayoutId id="2147484986" r:id="rId10"/>
    <p:sldLayoutId id="2147484987" r:id="rId11"/>
    <p:sldLayoutId id="2147484988" r:id="rId12"/>
    <p:sldLayoutId id="2147484989" r:id="rId13"/>
    <p:sldLayoutId id="2147484990" r:id="rId14"/>
    <p:sldLayoutId id="2147484991" r:id="rId15"/>
    <p:sldLayoutId id="2147484992" r:id="rId16"/>
    <p:sldLayoutId id="2147484993" r:id="rId17"/>
    <p:sldLayoutId id="2147484994" r:id="rId18"/>
    <p:sldLayoutId id="2147484995" r:id="rId19"/>
    <p:sldLayoutId id="2147484996" r:id="rId20"/>
    <p:sldLayoutId id="2147484997" r:id="rId21"/>
    <p:sldLayoutId id="2147484998" r:id="rId22"/>
    <p:sldLayoutId id="2147484999" r:id="rId23"/>
    <p:sldLayoutId id="2147485000" r:id="rId24"/>
    <p:sldLayoutId id="2147485001" r:id="rId25"/>
    <p:sldLayoutId id="2147485002" r:id="rId26"/>
    <p:sldLayoutId id="2147485003" r:id="rId27"/>
    <p:sldLayoutId id="2147485004" r:id="rId28"/>
    <p:sldLayoutId id="2147485005" r:id="rId29"/>
    <p:sldLayoutId id="2147485006" r:id="rId30"/>
    <p:sldLayoutId id="2147485007" r:id="rId31"/>
    <p:sldLayoutId id="2147485008" r:id="rId32"/>
    <p:sldLayoutId id="2147485009" r:id="rId3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72"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733708394"/>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611" r:id="rId32"/>
    <p:sldLayoutId id="2147485012" r:id="rId33"/>
    <p:sldLayoutId id="2147485013" r:id="rId34"/>
    <p:sldLayoutId id="2147485014" r:id="rId35"/>
    <p:sldLayoutId id="2147485015" r:id="rId36"/>
    <p:sldLayoutId id="2147485016" r:id="rId37"/>
    <p:sldLayoutId id="2147485017" r:id="rId38"/>
    <p:sldLayoutId id="2147485018" r:id="rId39"/>
    <p:sldLayoutId id="2147485019" r:id="rId40"/>
    <p:sldLayoutId id="2147485020" r:id="rId41"/>
    <p:sldLayoutId id="2147485021" r:id="rId42"/>
    <p:sldLayoutId id="2147485022" r:id="rId43"/>
    <p:sldLayoutId id="2147485023" r:id="rId44"/>
    <p:sldLayoutId id="2147485024" r:id="rId45"/>
    <p:sldLayoutId id="2147485025" r:id="rId46"/>
    <p:sldLayoutId id="2147485026" r:id="rId47"/>
    <p:sldLayoutId id="2147485027" r:id="rId48"/>
    <p:sldLayoutId id="2147485028" r:id="rId49"/>
    <p:sldLayoutId id="2147485029" r:id="rId50"/>
    <p:sldLayoutId id="2147485030" r:id="rId51"/>
    <p:sldLayoutId id="2147485031" r:id="rId52"/>
    <p:sldLayoutId id="2147485032" r:id="rId53"/>
    <p:sldLayoutId id="2147485033" r:id="rId54"/>
    <p:sldLayoutId id="2147485034" r:id="rId55"/>
    <p:sldLayoutId id="2147485035" r:id="rId56"/>
    <p:sldLayoutId id="2147485036" r:id="rId57"/>
    <p:sldLayoutId id="2147485037" r:id="rId58"/>
    <p:sldLayoutId id="2147485038" r:id="rId59"/>
    <p:sldLayoutId id="2147485039" r:id="rId60"/>
    <p:sldLayoutId id="2147485040" r:id="rId61"/>
    <p:sldLayoutId id="2147485041" r:id="rId62"/>
    <p:sldLayoutId id="2147485042" r:id="rId63"/>
    <p:sldLayoutId id="2147485043" r:id="rId64"/>
    <p:sldLayoutId id="2147485044" r:id="rId65"/>
    <p:sldLayoutId id="2147485045" r:id="rId66"/>
    <p:sldLayoutId id="2147485046" r:id="rId67"/>
    <p:sldLayoutId id="2147485047" r:id="rId68"/>
    <p:sldLayoutId id="2147485048" r:id="rId69"/>
    <p:sldLayoutId id="2147485049" r:id="rId7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20638815"/>
      </p:ext>
    </p:extLst>
  </p:cSld>
  <p:clrMap bg1="lt1" tx1="dk1" bg2="lt2" tx2="dk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 id="2147485065" r:id="rId14"/>
    <p:sldLayoutId id="2147485066" r:id="rId15"/>
    <p:sldLayoutId id="2147485067" r:id="rId16"/>
    <p:sldLayoutId id="2147485068" r:id="rId17"/>
    <p:sldLayoutId id="2147485069" r:id="rId18"/>
    <p:sldLayoutId id="2147485070" r:id="rId19"/>
    <p:sldLayoutId id="2147485071" r:id="rId20"/>
    <p:sldLayoutId id="2147485072" r:id="rId21"/>
    <p:sldLayoutId id="2147485073" r:id="rId22"/>
    <p:sldLayoutId id="2147485074" r:id="rId23"/>
    <p:sldLayoutId id="2147485075" r:id="rId24"/>
    <p:sldLayoutId id="2147485076" r:id="rId25"/>
    <p:sldLayoutId id="2147485077" r:id="rId26"/>
    <p:sldLayoutId id="2147485078" r:id="rId27"/>
    <p:sldLayoutId id="2147485079" r:id="rId28"/>
    <p:sldLayoutId id="2147485080" r:id="rId29"/>
    <p:sldLayoutId id="2147485081" r:id="rId30"/>
    <p:sldLayoutId id="2147485082" r:id="rId31"/>
    <p:sldLayoutId id="2147485083" r:id="rId32"/>
    <p:sldLayoutId id="2147485084" r:id="rId33"/>
    <p:sldLayoutId id="2147485085" r:id="rId34"/>
    <p:sldLayoutId id="2147485086" r:id="rId35"/>
    <p:sldLayoutId id="2147485087" r:id="rId36"/>
    <p:sldLayoutId id="2147485088" r:id="rId3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21390403"/>
      </p:ext>
    </p:extLst>
  </p:cSld>
  <p:clrMap bg1="dk1" tx1="lt1" bg2="dk2" tx2="lt2" accent1="accent1" accent2="accent2" accent3="accent3" accent4="accent4" accent5="accent5" accent6="accent6" hlink="hlink" folHlink="folHlink"/>
  <p:sldLayoutIdLst>
    <p:sldLayoutId id="2147485395" r:id="rId1"/>
    <p:sldLayoutId id="2147485396" r:id="rId2"/>
    <p:sldLayoutId id="2147485397" r:id="rId3"/>
    <p:sldLayoutId id="2147485398" r:id="rId4"/>
    <p:sldLayoutId id="2147485399" r:id="rId5"/>
    <p:sldLayoutId id="2147485400" r:id="rId6"/>
    <p:sldLayoutId id="2147485401" r:id="rId7"/>
    <p:sldLayoutId id="2147485402" r:id="rId8"/>
    <p:sldLayoutId id="2147485403" r:id="rId9"/>
    <p:sldLayoutId id="2147485404" r:id="rId10"/>
    <p:sldLayoutId id="2147485405" r:id="rId11"/>
    <p:sldLayoutId id="2147485406" r:id="rId12"/>
    <p:sldLayoutId id="2147485407" r:id="rId13"/>
    <p:sldLayoutId id="2147485408" r:id="rId14"/>
    <p:sldLayoutId id="2147485409" r:id="rId15"/>
    <p:sldLayoutId id="2147485410" r:id="rId16"/>
    <p:sldLayoutId id="2147485411" r:id="rId17"/>
    <p:sldLayoutId id="2147485412" r:id="rId18"/>
    <p:sldLayoutId id="2147485413" r:id="rId19"/>
    <p:sldLayoutId id="2147485414" r:id="rId20"/>
    <p:sldLayoutId id="2147485415" r:id="rId21"/>
    <p:sldLayoutId id="2147485416" r:id="rId22"/>
    <p:sldLayoutId id="2147485417" r:id="rId23"/>
    <p:sldLayoutId id="2147485418" r:id="rId24"/>
    <p:sldLayoutId id="2147485419" r:id="rId25"/>
    <p:sldLayoutId id="2147485420" r:id="rId26"/>
    <p:sldLayoutId id="2147485421" r:id="rId27"/>
    <p:sldLayoutId id="2147485422" r:id="rId28"/>
    <p:sldLayoutId id="2147485423" r:id="rId29"/>
    <p:sldLayoutId id="2147485424" r:id="rId30"/>
    <p:sldLayoutId id="2147485425" r:id="rId31"/>
    <p:sldLayoutId id="2147485426" r:id="rId32"/>
    <p:sldLayoutId id="2147485427" r:id="rId33"/>
    <p:sldLayoutId id="2147485428" r:id="rId34"/>
    <p:sldLayoutId id="2147485429" r:id="rId35"/>
    <p:sldLayoutId id="2147485430" r:id="rId36"/>
    <p:sldLayoutId id="2147485431" r:id="rId37"/>
    <p:sldLayoutId id="2147485432" r:id="rId38"/>
    <p:sldLayoutId id="2147485433" r:id="rId39"/>
    <p:sldLayoutId id="2147485434" r:id="rId40"/>
    <p:sldLayoutId id="2147485435" r:id="rId41"/>
    <p:sldLayoutId id="2147485436" r:id="rId42"/>
    <p:sldLayoutId id="2147485437" r:id="rId43"/>
    <p:sldLayoutId id="2147485438" r:id="rId44"/>
    <p:sldLayoutId id="2147485439" r:id="rId45"/>
    <p:sldLayoutId id="2147485440" r:id="rId46"/>
    <p:sldLayoutId id="2147485441" r:id="rId47"/>
    <p:sldLayoutId id="2147485442" r:id="rId48"/>
    <p:sldLayoutId id="2147485443" r:id="rId49"/>
    <p:sldLayoutId id="2147485444" r:id="rId50"/>
    <p:sldLayoutId id="2147485445" r:id="rId51"/>
    <p:sldLayoutId id="2147485446" r:id="rId52"/>
    <p:sldLayoutId id="2147485447" r:id="rId53"/>
    <p:sldLayoutId id="2147485448" r:id="rId54"/>
    <p:sldLayoutId id="2147485449" r:id="rId55"/>
    <p:sldLayoutId id="2147485450" r:id="rId56"/>
    <p:sldLayoutId id="2147485451" r:id="rId57"/>
    <p:sldLayoutId id="2147485452" r:id="rId58"/>
    <p:sldLayoutId id="2147485453" r:id="rId59"/>
    <p:sldLayoutId id="2147485454" r:id="rId60"/>
    <p:sldLayoutId id="2147485455" r:id="rId61"/>
    <p:sldLayoutId id="2147485456" r:id="rId62"/>
    <p:sldLayoutId id="2147485457" r:id="rId63"/>
    <p:sldLayoutId id="2147485458" r:id="rId64"/>
    <p:sldLayoutId id="2147485459" r:id="rId65"/>
    <p:sldLayoutId id="2147485460" r:id="rId66"/>
    <p:sldLayoutId id="2147485461" r:id="rId67"/>
    <p:sldLayoutId id="2147485462" r:id="rId68"/>
    <p:sldLayoutId id="2147485463" r:id="rId69"/>
    <p:sldLayoutId id="2147485464" r:id="rId70"/>
    <p:sldLayoutId id="2147485465" r:id="rId71"/>
    <p:sldLayoutId id="2147485466" r:id="rId72"/>
    <p:sldLayoutId id="2147485467" r:id="rId73"/>
    <p:sldLayoutId id="2147485468" r:id="rId74"/>
    <p:sldLayoutId id="2147485469" r:id="rId75"/>
    <p:sldLayoutId id="2147485470" r:id="rId76"/>
    <p:sldLayoutId id="2147485471" r:id="rId77"/>
    <p:sldLayoutId id="2147485472" r:id="rId78"/>
    <p:sldLayoutId id="2147485473" r:id="rId79"/>
    <p:sldLayoutId id="2147485474"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509760" y="2843773"/>
            <a:ext cx="6858000" cy="1170455"/>
          </a:xfrm>
          <a:prstGeom prst="rect">
            <a:avLst/>
          </a:prstGeom>
        </p:spPr>
      </p:pic>
      <p:sp>
        <p:nvSpPr>
          <p:cNvPr id="49" name="Text Placeholder 8">
            <a:extLst>
              <a:ext uri="{FF2B5EF4-FFF2-40B4-BE49-F238E27FC236}">
                <a16:creationId xmlns:a16="http://schemas.microsoft.com/office/drawing/2014/main" id="{3CF11B7F-FD40-4E49-AB14-06B62806BF03}"/>
              </a:ext>
            </a:extLst>
          </p:cNvPr>
          <p:cNvSpPr txBox="1">
            <a:spLocks/>
          </p:cNvSpPr>
          <p:nvPr userDrawn="1"/>
        </p:nvSpPr>
        <p:spPr>
          <a:xfrm>
            <a:off x="588963" y="6269038"/>
            <a:ext cx="1079500" cy="21544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748" eaLnBrk="0" hangingPunct="0">
              <a:spcBef>
                <a:spcPts val="0"/>
              </a:spcBef>
              <a:buSzTx/>
              <a:buFont typeface="Wingdings" panose="05000000000000000000" pitchFamily="2" charset="2"/>
              <a:buNone/>
              <a:defRPr/>
            </a:pPr>
            <a:r>
              <a:rPr lang="en-US" sz="700">
                <a:solidFill>
                  <a:prstClr val="white"/>
                </a:solidFill>
                <a:latin typeface="Segoe UI"/>
              </a:rPr>
              <a:t>©Microsoft Corporation Azure </a:t>
            </a:r>
          </a:p>
        </p:txBody>
      </p:sp>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8" r:id="rId18"/>
    <p:sldLayoutId id="2147485240" r:id="rId19"/>
    <p:sldLayoutId id="2147485241" r:id="rId20"/>
    <p:sldLayoutId id="2147485242" r:id="rId21"/>
    <p:sldLayoutId id="2147485243" r:id="rId22"/>
    <p:sldLayoutId id="2147485244" r:id="rId23"/>
    <p:sldLayoutId id="2147485245" r:id="rId24"/>
    <p:sldLayoutId id="2147485246" r:id="rId25"/>
    <p:sldLayoutId id="2147485247" r:id="rId26"/>
    <p:sldLayoutId id="2147485248" r:id="rId27"/>
    <p:sldLayoutId id="2147485705" r:id="rId28"/>
    <p:sldLayoutId id="2147485250" r:id="rId29"/>
    <p:sldLayoutId id="2147485251" r:id="rId30"/>
    <p:sldLayoutId id="2147485252" r:id="rId31"/>
    <p:sldLayoutId id="2147485253" r:id="rId32"/>
    <p:sldLayoutId id="2147485254" r:id="rId33"/>
    <p:sldLayoutId id="2147485255" r:id="rId34"/>
    <p:sldLayoutId id="2147485256" r:id="rId35"/>
    <p:sldLayoutId id="2147485257" r:id="rId36"/>
    <p:sldLayoutId id="2147485258" r:id="rId37"/>
    <p:sldLayoutId id="2147485259" r:id="rId38"/>
    <p:sldLayoutId id="2147485260" r:id="rId39"/>
    <p:sldLayoutId id="2147485261" r:id="rId40"/>
    <p:sldLayoutId id="2147485262" r:id="rId41"/>
    <p:sldLayoutId id="2147485263" r:id="rId42"/>
    <p:sldLayoutId id="2147485264" r:id="rId43"/>
    <p:sldLayoutId id="2147485265" r:id="rId44"/>
    <p:sldLayoutId id="2147485266" r:id="rId45"/>
    <p:sldLayoutId id="2147485267" r:id="rId46"/>
    <p:sldLayoutId id="2147485268" r:id="rId47"/>
    <p:sldLayoutId id="2147485269" r:id="rId48"/>
    <p:sldLayoutId id="2147485270" r:id="rId49"/>
    <p:sldLayoutId id="214748527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8540287"/>
      </p:ext>
    </p:extLst>
  </p:cSld>
  <p:clrMap bg1="lt1" tx1="dk1" bg2="lt2" tx2="dk2" accent1="accent1" accent2="accent2" accent3="accent3" accent4="accent4" accent5="accent5" accent6="accent6" hlink="hlink" folHlink="folHlink"/>
  <p:sldLayoutIdLst>
    <p:sldLayoutId id="2147485719" r:id="rId1"/>
    <p:sldLayoutId id="2147485720" r:id="rId2"/>
    <p:sldLayoutId id="2147485721" r:id="rId3"/>
    <p:sldLayoutId id="2147485722" r:id="rId4"/>
    <p:sldLayoutId id="2147485723" r:id="rId5"/>
    <p:sldLayoutId id="2147485724" r:id="rId6"/>
    <p:sldLayoutId id="2147485725" r:id="rId7"/>
    <p:sldLayoutId id="2147485726" r:id="rId8"/>
    <p:sldLayoutId id="2147485727" r:id="rId9"/>
    <p:sldLayoutId id="2147485701" r:id="rId10"/>
    <p:sldLayoutId id="2147485702" r:id="rId11"/>
    <p:sldLayoutId id="2147484884" r:id="rId12"/>
    <p:sldLayoutId id="2147485703" r:id="rId13"/>
    <p:sldLayoutId id="2147485728" r:id="rId14"/>
    <p:sldLayoutId id="2147483672" r:id="rId15"/>
    <p:sldLayoutId id="2147483673" r:id="rId16"/>
    <p:sldLayoutId id="2147483674" r:id="rId17"/>
    <p:sldLayoutId id="2147483675" r:id="rId18"/>
    <p:sldLayoutId id="2147485704" r:id="rId19"/>
    <p:sldLayoutId id="2147484887"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4888" r:id="rId38"/>
    <p:sldLayoutId id="2147483941" r:id="rId39"/>
    <p:sldLayoutId id="2147483942" r:id="rId40"/>
    <p:sldLayoutId id="2147483943" r:id="rId41"/>
    <p:sldLayoutId id="2147483696" r:id="rId42"/>
    <p:sldLayoutId id="2147483944" r:id="rId43"/>
    <p:sldLayoutId id="2147483945" r:id="rId44"/>
    <p:sldLayoutId id="2147483946" r:id="rId45"/>
    <p:sldLayoutId id="2147484889" r:id="rId46"/>
    <p:sldLayoutId id="2147484890" r:id="rId47"/>
    <p:sldLayoutId id="2147484891" r:id="rId48"/>
    <p:sldLayoutId id="2147483700" r:id="rId49"/>
    <p:sldLayoutId id="2147483701" r:id="rId50"/>
    <p:sldLayoutId id="2147483729" r:id="rId51"/>
    <p:sldLayoutId id="2147483704" r:id="rId52"/>
    <p:sldLayoutId id="2147483705" r:id="rId53"/>
    <p:sldLayoutId id="2147483706" r:id="rId54"/>
    <p:sldLayoutId id="2147483728" r:id="rId55"/>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562314812"/>
      </p:ext>
    </p:extLst>
  </p:cSld>
  <p:clrMap bg1="lt1" tx1="dk1" bg2="lt2" tx2="dk2" accent1="accent1" accent2="accent2" accent3="accent3" accent4="accent4" accent5="accent5" accent6="accent6" hlink="hlink" folHlink="folHlink"/>
  <p:sldLayoutIdLst>
    <p:sldLayoutId id="2147485339" r:id="rId1"/>
    <p:sldLayoutId id="2147485340" r:id="rId2"/>
    <p:sldLayoutId id="2147485341" r:id="rId3"/>
    <p:sldLayoutId id="2147485342" r:id="rId4"/>
    <p:sldLayoutId id="2147485343" r:id="rId5"/>
    <p:sldLayoutId id="2147485344" r:id="rId6"/>
    <p:sldLayoutId id="2147485345" r:id="rId7"/>
    <p:sldLayoutId id="2147485346" r:id="rId8"/>
    <p:sldLayoutId id="2147485347" r:id="rId9"/>
    <p:sldLayoutId id="2147485348" r:id="rId10"/>
    <p:sldLayoutId id="2147485349" r:id="rId11"/>
    <p:sldLayoutId id="2147485350" r:id="rId12"/>
    <p:sldLayoutId id="2147485351" r:id="rId13"/>
    <p:sldLayoutId id="2147485352" r:id="rId14"/>
    <p:sldLayoutId id="2147485353" r:id="rId15"/>
    <p:sldLayoutId id="2147485354" r:id="rId16"/>
    <p:sldLayoutId id="2147485355" r:id="rId1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5672659"/>
      </p:ext>
    </p:extLst>
  </p:cSld>
  <p:clrMap bg1="dk1" tx1="lt1" bg2="dk2" tx2="lt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294" r:id="rId29"/>
    <p:sldLayoutId id="2147484313"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191106485"/>
      </p:ext>
    </p:extLst>
  </p:cSld>
  <p:clrMap bg1="dk1" tx1="lt1" bg2="dk2" tx2="lt2" accent1="accent1" accent2="accent2" accent3="accent3" accent4="accent4" accent5="accent5" accent6="accent6" hlink="hlink" folHlink="folHlink"/>
  <p:sldLayoutIdLst>
    <p:sldLayoutId id="2147485638" r:id="rId1"/>
    <p:sldLayoutId id="2147485639" r:id="rId2"/>
    <p:sldLayoutId id="2147485640" r:id="rId3"/>
    <p:sldLayoutId id="2147485641" r:id="rId4"/>
    <p:sldLayoutId id="2147485642" r:id="rId5"/>
    <p:sldLayoutId id="2147485643" r:id="rId6"/>
    <p:sldLayoutId id="2147485644" r:id="rId7"/>
    <p:sldLayoutId id="2147485645" r:id="rId8"/>
    <p:sldLayoutId id="2147485646" r:id="rId9"/>
    <p:sldLayoutId id="2147485647" r:id="rId10"/>
    <p:sldLayoutId id="2147485648" r:id="rId11"/>
    <p:sldLayoutId id="2147485649" r:id="rId12"/>
    <p:sldLayoutId id="2147485650" r:id="rId13"/>
    <p:sldLayoutId id="2147485651" r:id="rId14"/>
    <p:sldLayoutId id="2147485652" r:id="rId15"/>
    <p:sldLayoutId id="2147485653" r:id="rId16"/>
    <p:sldLayoutId id="2147485654" r:id="rId17"/>
    <p:sldLayoutId id="2147485655" r:id="rId18"/>
    <p:sldLayoutId id="2147485656" r:id="rId19"/>
    <p:sldLayoutId id="2147485657" r:id="rId20"/>
    <p:sldLayoutId id="2147485658" r:id="rId21"/>
    <p:sldLayoutId id="2147485659" r:id="rId22"/>
    <p:sldLayoutId id="2147485660" r:id="rId23"/>
    <p:sldLayoutId id="2147485661" r:id="rId24"/>
    <p:sldLayoutId id="2147485662" r:id="rId25"/>
    <p:sldLayoutId id="2147485663" r:id="rId26"/>
    <p:sldLayoutId id="2147485664" r:id="rId27"/>
    <p:sldLayoutId id="2147485665" r:id="rId28"/>
    <p:sldLayoutId id="2147485666" r:id="rId29"/>
    <p:sldLayoutId id="2147485667" r:id="rId30"/>
    <p:sldLayoutId id="2147485668" r:id="rId31"/>
    <p:sldLayoutId id="2147485669" r:id="rId32"/>
    <p:sldLayoutId id="2147485670" r:id="rId33"/>
  </p:sldLayoutIdLst>
  <p:transition>
    <p:fade/>
  </p:transition>
  <p:hf sldNum="0" hdr="0" ftr="0" dt="0"/>
  <p:txStyles>
    <p:titleStyle>
      <a:lvl1pPr algn="l" defTabSz="932540"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50"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01" marR="0" indent="-228550"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82" marR="0" indent="-199981"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81" marR="0" indent="-180935"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17" marR="0" indent="-168238" algn="l" defTabSz="93254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48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54"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23"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95" indent="-233136" algn="l" defTabSz="9325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40" rtl="0" eaLnBrk="1" latinLnBrk="0" hangingPunct="1">
        <a:defRPr sz="1800" kern="1200">
          <a:solidFill>
            <a:schemeClr val="tx1"/>
          </a:solidFill>
          <a:latin typeface="+mn-lt"/>
          <a:ea typeface="+mn-ea"/>
          <a:cs typeface="+mn-cs"/>
        </a:defRPr>
      </a:lvl1pPr>
      <a:lvl2pPr marL="466270" algn="l" defTabSz="932540" rtl="0" eaLnBrk="1" latinLnBrk="0" hangingPunct="1">
        <a:defRPr sz="1800" kern="1200">
          <a:solidFill>
            <a:schemeClr val="tx1"/>
          </a:solidFill>
          <a:latin typeface="+mn-lt"/>
          <a:ea typeface="+mn-ea"/>
          <a:cs typeface="+mn-cs"/>
        </a:defRPr>
      </a:lvl2pPr>
      <a:lvl3pPr marL="932540" algn="l" defTabSz="932540" rtl="0" eaLnBrk="1" latinLnBrk="0" hangingPunct="1">
        <a:defRPr sz="1800" kern="1200">
          <a:solidFill>
            <a:schemeClr val="tx1"/>
          </a:solidFill>
          <a:latin typeface="+mn-lt"/>
          <a:ea typeface="+mn-ea"/>
          <a:cs typeface="+mn-cs"/>
        </a:defRPr>
      </a:lvl3pPr>
      <a:lvl4pPr marL="1398810" algn="l" defTabSz="932540" rtl="0" eaLnBrk="1" latinLnBrk="0" hangingPunct="1">
        <a:defRPr sz="1800" kern="1200">
          <a:solidFill>
            <a:schemeClr val="tx1"/>
          </a:solidFill>
          <a:latin typeface="+mn-lt"/>
          <a:ea typeface="+mn-ea"/>
          <a:cs typeface="+mn-cs"/>
        </a:defRPr>
      </a:lvl4pPr>
      <a:lvl5pPr marL="1865079" algn="l" defTabSz="932540" rtl="0" eaLnBrk="1" latinLnBrk="0" hangingPunct="1">
        <a:defRPr sz="1800" kern="1200">
          <a:solidFill>
            <a:schemeClr val="tx1"/>
          </a:solidFill>
          <a:latin typeface="+mn-lt"/>
          <a:ea typeface="+mn-ea"/>
          <a:cs typeface="+mn-cs"/>
        </a:defRPr>
      </a:lvl5pPr>
      <a:lvl6pPr marL="2331350" algn="l" defTabSz="932540" rtl="0" eaLnBrk="1" latinLnBrk="0" hangingPunct="1">
        <a:defRPr sz="1800" kern="1200">
          <a:solidFill>
            <a:schemeClr val="tx1"/>
          </a:solidFill>
          <a:latin typeface="+mn-lt"/>
          <a:ea typeface="+mn-ea"/>
          <a:cs typeface="+mn-cs"/>
        </a:defRPr>
      </a:lvl6pPr>
      <a:lvl7pPr marL="2797619" algn="l" defTabSz="932540" rtl="0" eaLnBrk="1" latinLnBrk="0" hangingPunct="1">
        <a:defRPr sz="1800" kern="1200">
          <a:solidFill>
            <a:schemeClr val="tx1"/>
          </a:solidFill>
          <a:latin typeface="+mn-lt"/>
          <a:ea typeface="+mn-ea"/>
          <a:cs typeface="+mn-cs"/>
        </a:defRPr>
      </a:lvl7pPr>
      <a:lvl8pPr marL="3263889" algn="l" defTabSz="932540" rtl="0" eaLnBrk="1" latinLnBrk="0" hangingPunct="1">
        <a:defRPr sz="1800" kern="1200">
          <a:solidFill>
            <a:schemeClr val="tx1"/>
          </a:solidFill>
          <a:latin typeface="+mn-lt"/>
          <a:ea typeface="+mn-ea"/>
          <a:cs typeface="+mn-cs"/>
        </a:defRPr>
      </a:lvl8pPr>
      <a:lvl9pPr marL="3730159" algn="l" defTabSz="9325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screen">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grpSp>
        <p:nvGrpSpPr>
          <p:cNvPr id="51" name="GRID" hidden="1">
            <a:extLst>
              <a:ext uri="{FF2B5EF4-FFF2-40B4-BE49-F238E27FC236}">
                <a16:creationId xmlns:a16="http://schemas.microsoft.com/office/drawing/2014/main" id="{F8E11AB1-FDD8-7243-A612-2E7C65CD1C5B}"/>
              </a:ext>
            </a:extLst>
          </p:cNvPr>
          <p:cNvGrpSpPr/>
          <p:nvPr userDrawn="1"/>
        </p:nvGrpSpPr>
        <p:grpSpPr>
          <a:xfrm>
            <a:off x="1" y="0"/>
            <a:ext cx="12192000" cy="6858000"/>
            <a:chOff x="0" y="0"/>
            <a:chExt cx="12192000" cy="6858000"/>
          </a:xfrm>
        </p:grpSpPr>
        <p:cxnSp>
          <p:nvCxnSpPr>
            <p:cNvPr id="52" name="Straight Connector 51">
              <a:extLst>
                <a:ext uri="{FF2B5EF4-FFF2-40B4-BE49-F238E27FC236}">
                  <a16:creationId xmlns:a16="http://schemas.microsoft.com/office/drawing/2014/main" id="{7B2E2C8E-3F68-4645-A2FA-BE0363B6708B}"/>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C9EDB6C-9B69-EB4F-B27C-51490CE1EF62}"/>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D7614F-EF26-3644-8F38-DA4E72242376}"/>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67C8EF-EAA7-DC47-ACEB-28B4BE3DE89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5408626-6C55-D845-AEAD-72AA2C56A58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BFF748-5A7A-5A43-9C34-6E60476F7E3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6695728-80D6-4B44-9267-86E5A7517C8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8547BD-2BE6-EE43-A9ED-8A79DD9927B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F23419B-ED6E-1D46-9CD5-59DD3C7203E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46E41B-9DA5-194E-9441-E169DEF6AF4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004203F-075B-294D-B2D6-9D5693A596C5}"/>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7A06EA-148A-C446-9EBB-92435CF0D91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CAC004F-2A42-C048-93DC-98907042D49D}"/>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BBFC86E-6FED-4648-A4AD-A75B5F3AA7DA}"/>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FFA8634-0610-BC42-A189-89887A16B72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622E086-A991-F64A-A735-7F225597A412}"/>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FD33B1D-EC5D-5449-BAB5-CAB093131966}"/>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F47D29D-ACCD-C44C-96A1-1561C63438BA}"/>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B82E978-82B3-4F4A-A68F-41EDCAFB9E9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871AF80-1D22-F942-86B1-AD4EAB2C02F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4E44602-5B10-F742-A948-3C34D977B10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3376570-3F03-3842-A815-2912A84D7C8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F121465-5CCF-A94A-BC5A-823B7684C3E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DFDF7B4-7C7C-D54A-A807-A38A5F55C67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4A67EBD-5DC9-F049-BD0B-260845557F01}"/>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1B15D27-1C55-AC46-8693-C10E9AB82174}"/>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A87DB47-4867-C545-B2B2-9D88692EFFA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3F93057-B5AD-7F4E-869B-F98D23329C1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9431696-05CF-704F-A000-2082A1A30326}"/>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F141A99-6C5C-3548-83F7-6AFC678CDEFF}"/>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C9779EE-0746-CC43-8B95-B18C504DFC3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B85B3FE-D008-6C4F-AD43-B0C6063DE254}"/>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24E7F8B-C37F-2B46-84D1-01803A16A15E}"/>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E05D3D4-F839-B449-BE40-A3260CD1B11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D9A41587-7106-9F4F-BB3D-E232483A3FF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E7F8CA18-09BF-DD4A-BC49-2E1039FC2653}"/>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2426C2C5-60CC-3542-8620-AE2ECE8C62AC}"/>
              </a:ext>
              <a:ext uri="{C183D7F6-B498-43B3-948B-1728B52AA6E4}">
                <adec:decorative xmlns:adec="http://schemas.microsoft.com/office/drawing/2017/decorative" val="0"/>
              </a:ext>
            </a:extLst>
          </p:cNvPr>
          <p:cNvPicPr>
            <a:picLocks noChangeAspect="1"/>
          </p:cNvPicPr>
          <p:nvPr userDrawn="1"/>
        </p:nvPicPr>
        <p:blipFill rotWithShape="1">
          <a:blip r:embed="rId36" cstate="screen">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27527000"/>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 id="2147484875" r:id="rId24"/>
    <p:sldLayoutId id="2147484876" r:id="rId25"/>
    <p:sldLayoutId id="2147484877" r:id="rId26"/>
    <p:sldLayoutId id="2147484878" r:id="rId27"/>
    <p:sldLayoutId id="2147484879" r:id="rId28"/>
    <p:sldLayoutId id="2147484880" r:id="rId29"/>
    <p:sldLayoutId id="2147484881" r:id="rId30"/>
    <p:sldLayoutId id="2147484882" r:id="rId31"/>
    <p:sldLayoutId id="2147484883" r:id="rId32"/>
    <p:sldLayoutId id="2147484885" r:id="rId33"/>
    <p:sldLayoutId id="2147484886" r:id="rId34"/>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6"/>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966423027"/>
      </p:ext>
    </p:extLst>
  </p:cSld>
  <p:clrMap bg1="lt1" tx1="dk1" bg2="lt2" tx2="dk2" accent1="accent1" accent2="accent2" accent3="accent3" accent4="accent4" accent5="accent5" accent6="accent6" hlink="hlink" folHlink="folHlink"/>
  <p:sldLayoutIdLst>
    <p:sldLayoutId id="2147485517" r:id="rId1"/>
    <p:sldLayoutId id="2147485518" r:id="rId2"/>
    <p:sldLayoutId id="2147485519" r:id="rId3"/>
    <p:sldLayoutId id="2147485520" r:id="rId4"/>
    <p:sldLayoutId id="2147485521" r:id="rId5"/>
    <p:sldLayoutId id="2147485522" r:id="rId6"/>
    <p:sldLayoutId id="2147485523" r:id="rId7"/>
    <p:sldLayoutId id="2147485524" r:id="rId8"/>
    <p:sldLayoutId id="2147485525" r:id="rId9"/>
    <p:sldLayoutId id="2147485526"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39" r:id="rId23"/>
    <p:sldLayoutId id="2147485540" r:id="rId24"/>
    <p:sldLayoutId id="2147485541" r:id="rId25"/>
    <p:sldLayoutId id="2147485542" r:id="rId26"/>
    <p:sldLayoutId id="2147485543" r:id="rId27"/>
    <p:sldLayoutId id="2147485544" r:id="rId28"/>
    <p:sldLayoutId id="2147485545" r:id="rId29"/>
    <p:sldLayoutId id="2147485546" r:id="rId30"/>
    <p:sldLayoutId id="2147485547" r:id="rId31"/>
    <p:sldLayoutId id="2147485548" r:id="rId32"/>
    <p:sldLayoutId id="2147485549" r:id="rId33"/>
    <p:sldLayoutId id="2147485550" r:id="rId3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6C4DB-83D4-4154-8686-59CDEBE85F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D8890E-5833-4604-A9A3-21F8855208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91CE1-C496-443F-9C1E-951F873A2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20E93F-D0A4-4FDD-838D-CDE30A7590F5}" type="datetimeFigureOut">
              <a:rPr lang="en-US" smtClean="0"/>
              <a:t>9/8/2023</a:t>
            </a:fld>
            <a:endParaRPr lang="en-US"/>
          </a:p>
        </p:txBody>
      </p:sp>
      <p:sp>
        <p:nvSpPr>
          <p:cNvPr id="5" name="Footer Placeholder 4">
            <a:extLst>
              <a:ext uri="{FF2B5EF4-FFF2-40B4-BE49-F238E27FC236}">
                <a16:creationId xmlns:a16="http://schemas.microsoft.com/office/drawing/2014/main" id="{021A4DC7-F03C-4845-9454-A5832BAA80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EE541B-9207-4E0B-A2BC-B088221D4F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2176EB-D8B9-4202-AECA-F06E3DD96ED5}" type="slidenum">
              <a:rPr lang="en-US" smtClean="0"/>
              <a:t>‹#›</a:t>
            </a:fld>
            <a:endParaRPr lang="en-US"/>
          </a:p>
        </p:txBody>
      </p:sp>
    </p:spTree>
    <p:extLst>
      <p:ext uri="{BB962C8B-B14F-4D97-AF65-F5344CB8AC3E}">
        <p14:creationId xmlns:p14="http://schemas.microsoft.com/office/powerpoint/2010/main" val="3378019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70" r:id="rId19"/>
    <p:sldLayoutId id="2147483671"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321147-0DBB-4E1E-ACC7-6A5DCEB0CC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22241D-EF2D-4F25-AD8D-342FAFB79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A4188-C87B-4EB1-975E-88B204632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98321483-05A3-45B1-9930-0FC0D0DDC2FB}" type="datetimeFigureOut">
              <a:rPr lang="en-US" smtClean="0"/>
              <a:pPr/>
              <a:t>9/8/2023</a:t>
            </a:fld>
            <a:endParaRPr lang="en-US"/>
          </a:p>
        </p:txBody>
      </p:sp>
      <p:sp>
        <p:nvSpPr>
          <p:cNvPr id="5" name="Footer Placeholder 4">
            <a:extLst>
              <a:ext uri="{FF2B5EF4-FFF2-40B4-BE49-F238E27FC236}">
                <a16:creationId xmlns:a16="http://schemas.microsoft.com/office/drawing/2014/main" id="{7026E5E9-DDF5-44DB-8A28-40339A9DC5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7D9ED876-50FE-43EE-B0B2-0F7CFF3B7A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98CC41E6-206A-427E-B6AB-1C2EDE27031B}" type="slidenum">
              <a:rPr lang="en-US" smtClean="0"/>
              <a:pPr/>
              <a:t>‹#›</a:t>
            </a:fld>
            <a:endParaRPr lang="en-US"/>
          </a:p>
        </p:txBody>
      </p:sp>
    </p:spTree>
    <p:extLst>
      <p:ext uri="{BB962C8B-B14F-4D97-AF65-F5344CB8AC3E}">
        <p14:creationId xmlns:p14="http://schemas.microsoft.com/office/powerpoint/2010/main" val="1772808339"/>
      </p:ext>
    </p:extLst>
  </p:cSld>
  <p:clrMap bg1="lt1" tx1="dk1" bg2="lt2" tx2="dk2" accent1="accent1" accent2="accent2" accent3="accent3" accent4="accent4" accent5="accent5" accent6="accent6" hlink="hlink" folHlink="folHlink"/>
  <p:sldLayoutIdLst>
    <p:sldLayoutId id="2147485707" r:id="rId1"/>
    <p:sldLayoutId id="2147485708" r:id="rId2"/>
    <p:sldLayoutId id="2147485709" r:id="rId3"/>
    <p:sldLayoutId id="2147485710" r:id="rId4"/>
    <p:sldLayoutId id="2147485711" r:id="rId5"/>
    <p:sldLayoutId id="2147485712" r:id="rId6"/>
    <p:sldLayoutId id="2147485713" r:id="rId7"/>
    <p:sldLayoutId id="2147485714" r:id="rId8"/>
    <p:sldLayoutId id="2147485715" r:id="rId9"/>
    <p:sldLayoutId id="2147485716" r:id="rId10"/>
    <p:sldLayoutId id="2147485717" r:id="rId11"/>
    <p:sldLayoutId id="2147485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846CE7D5-CF57-46EF-B807-FDD0502418D4}" type="datetimeFigureOut">
              <a:rPr lang="en-US" smtClean="0"/>
              <a:pPr/>
              <a:t>9/8/2023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384663750"/>
      </p:ext>
    </p:extLst>
  </p:cSld>
  <p:clrMap bg1="lt1" tx1="dk1" bg2="lt2" tx2="dk2" accent1="accent1" accent2="accent2" accent3="accent3" accent4="accent4" accent5="accent5" accent6="accent6" hlink="hlink" folHlink="folHlink"/>
  <p:sldLayoutIdLst>
    <p:sldLayoutId id="2147483709" r:id="rId1"/>
    <p:sldLayoutId id="2147483951" r:id="rId2"/>
    <p:sldLayoutId id="2147483711" r:id="rId3"/>
    <p:sldLayoutId id="2147483712" r:id="rId4"/>
    <p:sldLayoutId id="2147483713" r:id="rId5"/>
    <p:sldLayoutId id="2147483714" r:id="rId6"/>
    <p:sldLayoutId id="2147483715" r:id="rId7"/>
    <p:sldLayoutId id="2147483952" r:id="rId8"/>
    <p:sldLayoutId id="2147483950"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693" r:id="rId14"/>
    <p:sldLayoutId id="2147483694" r:id="rId15"/>
    <p:sldLayoutId id="2147483695" r:id="rId16"/>
    <p:sldLayoutId id="2147483940" r:id="rId17"/>
    <p:sldLayoutId id="2147483697" r:id="rId18"/>
    <p:sldLayoutId id="2147483698" r:id="rId19"/>
    <p:sldLayoutId id="2147483699"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5" r:id="rId39"/>
    <p:sldLayoutId id="2147483747" r:id="rId40"/>
    <p:sldLayoutId id="2147483911" r:id="rId41"/>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63"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717" r:id="rId15"/>
    <p:sldLayoutId id="2147483846" r:id="rId16"/>
    <p:sldLayoutId id="2147483847" r:id="rId17"/>
    <p:sldLayoutId id="2147483848" r:id="rId18"/>
    <p:sldLayoutId id="2147483710" r:id="rId19"/>
    <p:sldLayoutId id="2147483797" r:id="rId20"/>
    <p:sldLayoutId id="2147483798" r:id="rId21"/>
    <p:sldLayoutId id="2147483851" r:id="rId22"/>
    <p:sldLayoutId id="2147483799" r:id="rId23"/>
    <p:sldLayoutId id="2147483800" r:id="rId24"/>
    <p:sldLayoutId id="2147483716" r:id="rId25"/>
    <p:sldLayoutId id="2147483819" r:id="rId26"/>
    <p:sldLayoutId id="2147483856" r:id="rId27"/>
    <p:sldLayoutId id="2147483857" r:id="rId28"/>
    <p:sldLayoutId id="2147483858" r:id="rId29"/>
    <p:sldLayoutId id="2147483859" r:id="rId30"/>
    <p:sldLayoutId id="2147483862" r:id="rId31"/>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94F88A-3CC5-4D91-AB75-8FBCBD56A4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E19B91-A6B4-4155-AEB2-7C3B2701EE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51B3A3-AFFD-4B54-8FC6-6E7AAB2A4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ABCC4-34A5-4EA8-948C-8FB3928FC248}" type="datetimeFigureOut">
              <a:rPr lang="en-US" smtClean="0"/>
              <a:t>9/8/2023</a:t>
            </a:fld>
            <a:endParaRPr lang="en-US"/>
          </a:p>
        </p:txBody>
      </p:sp>
      <p:sp>
        <p:nvSpPr>
          <p:cNvPr id="5" name="Footer Placeholder 4">
            <a:extLst>
              <a:ext uri="{FF2B5EF4-FFF2-40B4-BE49-F238E27FC236}">
                <a16:creationId xmlns:a16="http://schemas.microsoft.com/office/drawing/2014/main" id="{33B5A66D-87E0-4CBA-84D5-8FCFDB4452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CAC5C-DC72-430E-9DFD-CB18CF941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481B7-AE49-4496-AB91-FDFE74AFC99C}" type="slidenum">
              <a:rPr lang="en-US" smtClean="0"/>
              <a:t>‹#›</a:t>
            </a:fld>
            <a:endParaRPr lang="en-US"/>
          </a:p>
        </p:txBody>
      </p:sp>
      <p:sp>
        <p:nvSpPr>
          <p:cNvPr id="7" name="Title Placeholder 1">
            <a:extLst>
              <a:ext uri="{FF2B5EF4-FFF2-40B4-BE49-F238E27FC236}">
                <a16:creationId xmlns:a16="http://schemas.microsoft.com/office/drawing/2014/main" id="{8CDC20FB-4B57-41A0-8081-2BF701B84D0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C93C894-629C-4D4E-AD3D-834D588CDCD4}"/>
              </a:ext>
            </a:extLst>
          </p:cNvPr>
          <p:cNvSpPr>
            <a:spLocks noGrp="1"/>
          </p:cNvSpPr>
          <p:nvPr>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NEW Brand Colors 2018">
            <a:extLst>
              <a:ext uri="{FF2B5EF4-FFF2-40B4-BE49-F238E27FC236}">
                <a16:creationId xmlns:a16="http://schemas.microsoft.com/office/drawing/2014/main" id="{572E9992-92E5-4E23-9004-D2431A06C53A}"/>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10" name="GRID" hidden="1">
            <a:extLst>
              <a:ext uri="{FF2B5EF4-FFF2-40B4-BE49-F238E27FC236}">
                <a16:creationId xmlns:a16="http://schemas.microsoft.com/office/drawing/2014/main" id="{043559A3-069A-42FE-9043-F7CB01CEE647}"/>
              </a:ext>
            </a:extLst>
          </p:cNvPr>
          <p:cNvGrpSpPr/>
          <p:nvPr userDrawn="1"/>
        </p:nvGrpSpPr>
        <p:grpSpPr>
          <a:xfrm>
            <a:off x="0" y="0"/>
            <a:ext cx="12192000" cy="6858000"/>
            <a:chOff x="0" y="0"/>
            <a:chExt cx="12192000" cy="6858000"/>
          </a:xfrm>
        </p:grpSpPr>
        <p:cxnSp>
          <p:nvCxnSpPr>
            <p:cNvPr id="11" name="Straight Connector 10">
              <a:extLst>
                <a:ext uri="{FF2B5EF4-FFF2-40B4-BE49-F238E27FC236}">
                  <a16:creationId xmlns:a16="http://schemas.microsoft.com/office/drawing/2014/main" id="{ABD84CC6-827A-42F2-A1FC-35486F43340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105146-DF46-4EFB-B6BE-33C0628E3992}"/>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98B632F-A735-40D0-8DD4-73F927C1596B}"/>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528B71-D1C8-4FC6-8E9D-668D18C7A6C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15C736-1276-4CD4-AC8D-8D16A7C34B99}"/>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976580-D417-478D-8CA8-04A34FDF2C3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FFC561-2EF2-4555-A701-70A9E5FF8C0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159372-DC3A-4C34-84F0-ED48CE45FCD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652E7D-5091-4484-B226-70660756242D}"/>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276480-C337-4F27-A3B3-D1439EF1E72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402AF3-E31B-451F-89C5-A74C16D0510C}"/>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CAE9D9-8EB4-4B4C-B51F-5CADF73ACB01}"/>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75D05D0-DACB-4966-81D7-D5555D6817F6}"/>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18A19C-14ED-455D-93B5-9A8AE20F5CCA}"/>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E341F1-59C7-42BC-A438-00036A4AF3C8}"/>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8893E50-BC06-471E-8591-2AFCB2D9344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6F3B9C1-0DFB-4675-8B2B-FDBA8A6B93E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E67CCED-CFCB-4691-9DC7-25AB294E835A}"/>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54C134-D818-4A54-87A7-3E7F5AF8C38E}"/>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08E2740-8DAB-4A6B-B722-40CF7B0B270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00FFCE8-B3DA-4817-9521-4D3E4A0CEB20}"/>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66D3EA-FA0E-442C-B59C-CCA0DC9D730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CA6B93-00D5-4EE0-A59E-C50429EBB103}"/>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EE760DC-305E-4974-BCCB-54E73C9146F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EA70762-FA13-4978-9341-CDF35549256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9E4E00-EDCE-49D1-A537-12402798E327}"/>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C2F5771-17AD-4FEA-9E2C-54D6DDACD94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FA60144-3C3F-4A45-AE3D-BD028FA5CBC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B1ADF17-4988-4928-999A-FE7B238D833C}"/>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869EE1-8C37-4C62-A8BD-E6C01E56598D}"/>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940E5E-BB08-45AA-A619-D401A40C16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35480E-F344-4D4C-BEB1-E7DB377A2F5F}"/>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F7F2D4-CB64-4B34-BDA1-07952F9DE2D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60742B-3205-4595-B97A-5D516EBA8B76}"/>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64 square" hidden="1">
            <a:extLst>
              <a:ext uri="{FF2B5EF4-FFF2-40B4-BE49-F238E27FC236}">
                <a16:creationId xmlns:a16="http://schemas.microsoft.com/office/drawing/2014/main" id="{AFEBABCA-C97B-4144-84FC-281A1D504B86}"/>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32 square" hidden="1">
            <a:extLst>
              <a:ext uri="{FF2B5EF4-FFF2-40B4-BE49-F238E27FC236}">
                <a16:creationId xmlns:a16="http://schemas.microsoft.com/office/drawing/2014/main" id="{D06E7BCC-BDB9-458A-A8A1-B80F5274DEB8}"/>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0274793"/>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1" r:id="rId15"/>
    <p:sldLayoutId id="2147483982" r:id="rId16"/>
    <p:sldLayoutId id="2147483983" r:id="rId17"/>
    <p:sldLayoutId id="2147483985" r:id="rId18"/>
    <p:sldLayoutId id="2147485475" r:id="rId19"/>
    <p:sldLayoutId id="2147485476" r:id="rId20"/>
    <p:sldLayoutId id="2147484956" r:id="rId2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06B7A3-95B6-4AE8-8533-2BCCC4A94E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681145-D28D-46CF-979C-CC87833DF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F7C67D-678B-4021-A0E2-1E7A5EF8D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8412E5-B128-4E49-9271-A485B63B8A05}" type="datetimeFigureOut">
              <a:rPr lang="en-US" smtClean="0"/>
              <a:t>9/8/2023</a:t>
            </a:fld>
            <a:endParaRPr lang="en-US"/>
          </a:p>
        </p:txBody>
      </p:sp>
      <p:sp>
        <p:nvSpPr>
          <p:cNvPr id="5" name="Footer Placeholder 4">
            <a:extLst>
              <a:ext uri="{FF2B5EF4-FFF2-40B4-BE49-F238E27FC236}">
                <a16:creationId xmlns:a16="http://schemas.microsoft.com/office/drawing/2014/main" id="{A1A187CF-3726-4F72-B4AE-E8EA9231DB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400887-9B4F-4FD4-8641-EC3B00DDEB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0D362E-FC02-492F-8E2F-4ADCE6CC63A2}" type="slidenum">
              <a:rPr lang="en-US" smtClean="0"/>
              <a:t>‹#›</a:t>
            </a:fld>
            <a:endParaRPr lang="en-US"/>
          </a:p>
        </p:txBody>
      </p:sp>
    </p:spTree>
    <p:extLst>
      <p:ext uri="{BB962C8B-B14F-4D97-AF65-F5344CB8AC3E}">
        <p14:creationId xmlns:p14="http://schemas.microsoft.com/office/powerpoint/2010/main" val="3441534223"/>
      </p:ext>
    </p:extLst>
  </p:cSld>
  <p:clrMap bg1="lt1" tx1="dk1" bg2="lt2" tx2="dk2" accent1="accent1" accent2="accent2" accent3="accent3" accent4="accent4" accent5="accent5" accent6="accent6" hlink="hlink" folHlink="folHlink"/>
  <p:sldLayoutIdLst>
    <p:sldLayoutId id="2147485478" r:id="rId1"/>
    <p:sldLayoutId id="2147485479" r:id="rId2"/>
    <p:sldLayoutId id="2147485480" r:id="rId3"/>
    <p:sldLayoutId id="2147485481" r:id="rId4"/>
    <p:sldLayoutId id="2147485482" r:id="rId5"/>
    <p:sldLayoutId id="2147485483" r:id="rId6"/>
    <p:sldLayoutId id="2147485484" r:id="rId7"/>
    <p:sldLayoutId id="2147485485" r:id="rId8"/>
    <p:sldLayoutId id="2147485486" r:id="rId9"/>
    <p:sldLayoutId id="2147485487" r:id="rId10"/>
    <p:sldLayoutId id="2147485488" r:id="rId11"/>
    <p:sldLayoutId id="214748548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06785943"/>
      </p:ext>
    </p:extLst>
  </p:cSld>
  <p:clrMap bg1="lt1" tx1="dk1" bg2="lt2" tx2="dk2" accent1="accent1" accent2="accent2" accent3="accent3" accent4="accent4" accent5="accent5" accent6="accent6" hlink="hlink" folHlink="folHlink"/>
  <p:sldLayoutIdLst>
    <p:sldLayoutId id="2147485491" r:id="rId1"/>
    <p:sldLayoutId id="2147485492" r:id="rId2"/>
    <p:sldLayoutId id="2147485493" r:id="rId3"/>
    <p:sldLayoutId id="2147485494" r:id="rId4"/>
    <p:sldLayoutId id="2147485495" r:id="rId5"/>
    <p:sldLayoutId id="2147485496" r:id="rId6"/>
    <p:sldLayoutId id="2147485497" r:id="rId7"/>
    <p:sldLayoutId id="2147485498" r:id="rId8"/>
    <p:sldLayoutId id="2147485499" r:id="rId9"/>
    <p:sldLayoutId id="2147485500" r:id="rId10"/>
    <p:sldLayoutId id="2147485501" r:id="rId11"/>
    <p:sldLayoutId id="2147485502"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 id="2147484029" r:id="rId25"/>
    <p:sldLayoutId id="2147484030" r:id="rId26"/>
    <p:sldLayoutId id="2147484031" r:id="rId27"/>
    <p:sldLayoutId id="2147484032" r:id="rId28"/>
    <p:sldLayoutId id="2147484033" r:id="rId29"/>
    <p:sldLayoutId id="2147484034" r:id="rId30"/>
    <p:sldLayoutId id="2147484035" r:id="rId31"/>
    <p:sldLayoutId id="2147484036" r:id="rId32"/>
    <p:sldLayoutId id="2147484037" r:id="rId33"/>
    <p:sldLayoutId id="2147484038" r:id="rId34"/>
    <p:sldLayoutId id="2147484039" r:id="rId35"/>
    <p:sldLayoutId id="2147484040" r:id="rId36"/>
    <p:sldLayoutId id="2147484041" r:id="rId37"/>
    <p:sldLayoutId id="2147484042" r:id="rId38"/>
    <p:sldLayoutId id="2147484043"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64.xml"/><Relationship Id="rId5" Type="http://schemas.openxmlformats.org/officeDocument/2006/relationships/image" Target="../media/image201.emf"/><Relationship Id="rId4" Type="http://schemas.openxmlformats.org/officeDocument/2006/relationships/image" Target="../media/image200.svg"/></Relationships>
</file>

<file path=ppt/slides/_rels/slide10.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hyperlink" Target="https://docs.microsoft.com/en-us/azure/active-directory/hybrid/choose-ad-authn" TargetMode="External"/><Relationship Id="rId2" Type="http://schemas.openxmlformats.org/officeDocument/2006/relationships/notesSlide" Target="../notesSlides/notesSlide8.xml"/><Relationship Id="rId1" Type="http://schemas.openxmlformats.org/officeDocument/2006/relationships/slideLayout" Target="../slideLayouts/slideLayout145.xml"/><Relationship Id="rId6" Type="http://schemas.openxmlformats.org/officeDocument/2006/relationships/hyperlink" Target="https://docs.microsoft.com/en-us/azure/active-directory/fundamentals/active-directory-whatis#terminology" TargetMode="External"/><Relationship Id="rId5" Type="http://schemas.openxmlformats.org/officeDocument/2006/relationships/hyperlink" Target="https://docs.microsoft.com/en-us/azure/active-directory/fundamentals/active-directory-how-subscriptions-associated-directory" TargetMode="External"/><Relationship Id="rId4" Type="http://schemas.openxmlformats.org/officeDocument/2006/relationships/image" Target="../media/image232.svg"/></Relationships>
</file>

<file path=ppt/slides/_rels/slide100.xml.rels><?xml version="1.0" encoding="UTF-8" standalone="yes"?>
<Relationships xmlns="http://schemas.openxmlformats.org/package/2006/relationships"><Relationship Id="rId8" Type="http://schemas.openxmlformats.org/officeDocument/2006/relationships/image" Target="../media/image347.png"/><Relationship Id="rId13" Type="http://schemas.openxmlformats.org/officeDocument/2006/relationships/image" Target="../media/image352.png"/><Relationship Id="rId3" Type="http://schemas.openxmlformats.org/officeDocument/2006/relationships/image" Target="../media/image342.png"/><Relationship Id="rId7" Type="http://schemas.openxmlformats.org/officeDocument/2006/relationships/image" Target="../media/image346.svg"/><Relationship Id="rId12" Type="http://schemas.openxmlformats.org/officeDocument/2006/relationships/image" Target="../media/image351.emf"/><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345.png"/><Relationship Id="rId11" Type="http://schemas.openxmlformats.org/officeDocument/2006/relationships/image" Target="../media/image350.svg"/><Relationship Id="rId5" Type="http://schemas.openxmlformats.org/officeDocument/2006/relationships/image" Target="../media/image344.png"/><Relationship Id="rId10" Type="http://schemas.openxmlformats.org/officeDocument/2006/relationships/image" Target="../media/image349.png"/><Relationship Id="rId4" Type="http://schemas.openxmlformats.org/officeDocument/2006/relationships/image" Target="../media/image343.svg"/><Relationship Id="rId9" Type="http://schemas.openxmlformats.org/officeDocument/2006/relationships/image" Target="../media/image348.png"/></Relationships>
</file>

<file path=ppt/slides/_rels/slide101.xml.rels><?xml version="1.0" encoding="UTF-8" standalone="yes"?>
<Relationships xmlns="http://schemas.openxmlformats.org/package/2006/relationships"><Relationship Id="rId8" Type="http://schemas.openxmlformats.org/officeDocument/2006/relationships/hyperlink" Target="https://docs.microsoft.com/en-us/azure/devops/report/dashboards/analytics-widgets?view=azure-devops" TargetMode="External"/><Relationship Id="rId13" Type="http://schemas.openxmlformats.org/officeDocument/2006/relationships/hyperlink" Target="https://docs.microsoft.com/en-us/azure/devops/boards/plans/configure-hierarchical-teams?view=azure-devops" TargetMode="External"/><Relationship Id="rId18" Type="http://schemas.openxmlformats.org/officeDocument/2006/relationships/hyperlink" Target="https://marketplace.visualstudio.com/items?itemName=7pace.Timetracker" TargetMode="External"/><Relationship Id="rId26" Type="http://schemas.openxmlformats.org/officeDocument/2006/relationships/hyperlink" Target="https://docs.microsoft.com/en-us/azure/devops/pipelines/repos/?view=azure-devops" TargetMode="External"/><Relationship Id="rId3" Type="http://schemas.openxmlformats.org/officeDocument/2006/relationships/hyperlink" Target="https://docs.microsoft.com/en-us/azure/devops/organizations/accounts/create-organization?view=azure-devops#create-an-organization" TargetMode="External"/><Relationship Id="rId21" Type="http://schemas.openxmlformats.org/officeDocument/2006/relationships/hyperlink" Target="https://docs.microsoft.com/en-us/azure/devops/pipelines/process/variables?view=azure-devops&amp;tabs=yaml%2Cbatch" TargetMode="External"/><Relationship Id="rId7" Type="http://schemas.openxmlformats.org/officeDocument/2006/relationships/hyperlink" Target="https://docs.microsoft.com/en-us/azure/devops/report/dashboards/charts?toc=%2Fazure%2Fdevops%2Fboards%2Ftoc.json&amp;bc=%2Fazure%2Fdevops%2Fboards%2Fbreadcrumb%2Ftoc.json&amp;view=azure-devops" TargetMode="External"/><Relationship Id="rId12" Type="http://schemas.openxmlformats.org/officeDocument/2006/relationships/hyperlink" Target="https://docs.microsoft.com/en-us/azure/devops/organizations/security/get-started-stakeholder?view=azure-devops&amp;tabs=agile-process" TargetMode="External"/><Relationship Id="rId17" Type="http://schemas.openxmlformats.org/officeDocument/2006/relationships/hyperlink" Target="https://marketplace.visualstudio.com/items?itemName=wobo-okrs.workboard-ado-extension" TargetMode="External"/><Relationship Id="rId25" Type="http://schemas.openxmlformats.org/officeDocument/2006/relationships/hyperlink" Target="https://docs.microsoft.com/en-us/azure/devops/pipelines/process/approvals?view=azure-devops&amp;tabs=check-pass" TargetMode="External"/><Relationship Id="rId2" Type="http://schemas.openxmlformats.org/officeDocument/2006/relationships/notesSlide" Target="../notesSlides/notesSlide95.xml"/><Relationship Id="rId16" Type="http://schemas.openxmlformats.org/officeDocument/2006/relationships/hyperlink" Target="https://marketplace.visualstudio.com/search?target=AzureDevOps&amp;category=Azure%20Boards&amp;visibilityQuery=public&amp;sortBy=Installs" TargetMode="External"/><Relationship Id="rId20" Type="http://schemas.openxmlformats.org/officeDocument/2006/relationships/hyperlink" Target="https://marketplace.visualstudio.com/items?itemName=agile-extensions.personas" TargetMode="External"/><Relationship Id="rId29" Type="http://schemas.openxmlformats.org/officeDocument/2006/relationships/hyperlink" Target="https://docs.microsoft.com/en-us/azure/devops/project/wiki/about-readme-wiki?view=azure-devops" TargetMode="External"/><Relationship Id="rId1" Type="http://schemas.openxmlformats.org/officeDocument/2006/relationships/slideLayout" Target="../slideLayouts/slideLayout18.xml"/><Relationship Id="rId6" Type="http://schemas.openxmlformats.org/officeDocument/2006/relationships/hyperlink" Target="https://docs.microsoft.com/en-us/azure/devops/boards/sprints/scrum-overview?view=azure-devops'" TargetMode="External"/><Relationship Id="rId11" Type="http://schemas.openxmlformats.org/officeDocument/2006/relationships/hyperlink" Target="https://docs.microsoft.com/en-us/azure/devops/boards/plans/review-team-plans?view=azure-devops" TargetMode="External"/><Relationship Id="rId24" Type="http://schemas.openxmlformats.org/officeDocument/2006/relationships/hyperlink" Target="https://docs.microsoft.com/en-us/azure/devops/pipelines/test/test-analytics?view=azure-devops" TargetMode="External"/><Relationship Id="rId5" Type="http://schemas.openxmlformats.org/officeDocument/2006/relationships/hyperlink" Target="https://docs.microsoft.com/en-us/azure/devops/boards/work-items/about-work-items?view=azure-devops&amp;tabs=agile-process#work-item-types-wits" TargetMode="External"/><Relationship Id="rId15" Type="http://schemas.openxmlformats.org/officeDocument/2006/relationships/hyperlink" Target="https://docs.microsoft.com/en-us/azure/devops/boards/backlogs/office/bulk-add-modify-work-items-excel?view=azure-devops&amp;tabs=agile-process" TargetMode="External"/><Relationship Id="rId23" Type="http://schemas.openxmlformats.org/officeDocument/2006/relationships/hyperlink" Target="https://docs.microsoft.com/en-us/azure/devops/pipelines/test/review-continuous-test-results-after-build?view=azure-devops#tests-tab" TargetMode="External"/><Relationship Id="rId28" Type="http://schemas.openxmlformats.org/officeDocument/2006/relationships/hyperlink" Target="https://docs.microsoft.com/en-us/azure/devops/test/overview?view=azure-devops" TargetMode="External"/><Relationship Id="rId10" Type="http://schemas.openxmlformats.org/officeDocument/2006/relationships/hyperlink" Target="https://docs.microsoft.com/en-us/azure/devops/boards/get-started/customize-boards?view=azure-devops&amp;tabs=basic-process" TargetMode="External"/><Relationship Id="rId19" Type="http://schemas.openxmlformats.org/officeDocument/2006/relationships/hyperlink" Target="https://marketplace.visualstudio.com/items?itemName=ms-eswm.dependencytracker" TargetMode="External"/><Relationship Id="rId4" Type="http://schemas.openxmlformats.org/officeDocument/2006/relationships/hyperlink" Target="https://docs.microsoft.com/en-us/azure/devops/report/dashboards/overview?view=azure-devops" TargetMode="External"/><Relationship Id="rId9" Type="http://schemas.openxmlformats.org/officeDocument/2006/relationships/hyperlink" Target="https://docs.microsoft.com/en-us/azure/devops/boards/queries/share-plans?view=azure-devops&amp;tabs=browser#rich-text-fields" TargetMode="External"/><Relationship Id="rId14" Type="http://schemas.openxmlformats.org/officeDocument/2006/relationships/hyperlink" Target="https://docs.microsoft.com/en-us/azure/devops/boards/plans/portfolio-management?view=azure-devops" TargetMode="External"/><Relationship Id="rId22" Type="http://schemas.openxmlformats.org/officeDocument/2006/relationships/hyperlink" Target="https://docs.microsoft.com/en-us/azure/devops/pipelines/library/variable-groups?view=azure-devops&amp;tabs=yaml" TargetMode="External"/><Relationship Id="rId27" Type="http://schemas.openxmlformats.org/officeDocument/2006/relationships/hyperlink" Target="https://docs.microsoft.com/en-us/azure/devops/artifacts/quickstarts/universal-packages?view=azure-devops" TargetMode="External"/></Relationships>
</file>

<file path=ppt/slides/_rels/slide102.xml.rels><?xml version="1.0" encoding="UTF-8" standalone="yes"?>
<Relationships xmlns="http://schemas.openxmlformats.org/package/2006/relationships"><Relationship Id="rId8" Type="http://schemas.openxmlformats.org/officeDocument/2006/relationships/hyperlink" Target="https://docs.microsoft.com/en-us/azure/terraform/terraform-cloud-shell" TargetMode="External"/><Relationship Id="rId3" Type="http://schemas.openxmlformats.org/officeDocument/2006/relationships/image" Target="../media/image353.png"/><Relationship Id="rId7" Type="http://schemas.openxmlformats.org/officeDocument/2006/relationships/hyperlink" Target="https://registry.terraform.io/modules/Azure" TargetMode="External"/><Relationship Id="rId2" Type="http://schemas.openxmlformats.org/officeDocument/2006/relationships/notesSlide" Target="../notesSlides/notesSlide96.xml"/><Relationship Id="rId1" Type="http://schemas.openxmlformats.org/officeDocument/2006/relationships/slideLayout" Target="../slideLayouts/slideLayout19.xml"/><Relationship Id="rId6" Type="http://schemas.openxmlformats.org/officeDocument/2006/relationships/hyperlink" Target="https://docs.microsoft.com/en-us/azure/cloud-shell/features" TargetMode="External"/><Relationship Id="rId5" Type="http://schemas.openxmlformats.org/officeDocument/2006/relationships/hyperlink" Target="https://docs.microsoft.com/azure/terraform/" TargetMode="External"/><Relationship Id="rId10" Type="http://schemas.openxmlformats.org/officeDocument/2006/relationships/image" Target="../media/image356.svg"/><Relationship Id="rId4" Type="http://schemas.openxmlformats.org/officeDocument/2006/relationships/image" Target="../media/image354.png"/><Relationship Id="rId9" Type="http://schemas.openxmlformats.org/officeDocument/2006/relationships/image" Target="../media/image355.png"/></Relationships>
</file>

<file path=ppt/slides/_rels/slide103.xml.rels><?xml version="1.0" encoding="UTF-8" standalone="yes"?>
<Relationships xmlns="http://schemas.openxmlformats.org/package/2006/relationships"><Relationship Id="rId8" Type="http://schemas.openxmlformats.org/officeDocument/2006/relationships/image" Target="../media/image362.svg"/><Relationship Id="rId13" Type="http://schemas.openxmlformats.org/officeDocument/2006/relationships/image" Target="../media/image335.png"/><Relationship Id="rId18" Type="http://schemas.openxmlformats.org/officeDocument/2006/relationships/image" Target="../media/image370.png"/><Relationship Id="rId3" Type="http://schemas.openxmlformats.org/officeDocument/2006/relationships/image" Target="../media/image357.png"/><Relationship Id="rId7" Type="http://schemas.openxmlformats.org/officeDocument/2006/relationships/image" Target="../media/image361.png"/><Relationship Id="rId12" Type="http://schemas.openxmlformats.org/officeDocument/2006/relationships/image" Target="../media/image366.svg"/><Relationship Id="rId17" Type="http://schemas.openxmlformats.org/officeDocument/2006/relationships/image" Target="../media/image334.png"/><Relationship Id="rId2" Type="http://schemas.openxmlformats.org/officeDocument/2006/relationships/notesSlide" Target="../notesSlides/notesSlide97.xml"/><Relationship Id="rId16" Type="http://schemas.openxmlformats.org/officeDocument/2006/relationships/image" Target="../media/image369.png"/><Relationship Id="rId1" Type="http://schemas.openxmlformats.org/officeDocument/2006/relationships/slideLayout" Target="../slideLayouts/slideLayout6.xml"/><Relationship Id="rId6" Type="http://schemas.openxmlformats.org/officeDocument/2006/relationships/image" Target="../media/image360.png"/><Relationship Id="rId11" Type="http://schemas.openxmlformats.org/officeDocument/2006/relationships/image" Target="../media/image365.png"/><Relationship Id="rId5" Type="http://schemas.openxmlformats.org/officeDocument/2006/relationships/image" Target="../media/image359.png"/><Relationship Id="rId15" Type="http://schemas.openxmlformats.org/officeDocument/2006/relationships/image" Target="../media/image368.png"/><Relationship Id="rId10" Type="http://schemas.openxmlformats.org/officeDocument/2006/relationships/image" Target="../media/image364.svg"/><Relationship Id="rId19" Type="http://schemas.openxmlformats.org/officeDocument/2006/relationships/image" Target="../media/image371.png"/><Relationship Id="rId4" Type="http://schemas.openxmlformats.org/officeDocument/2006/relationships/image" Target="../media/image358.png"/><Relationship Id="rId9" Type="http://schemas.openxmlformats.org/officeDocument/2006/relationships/image" Target="../media/image363.png"/><Relationship Id="rId14" Type="http://schemas.openxmlformats.org/officeDocument/2006/relationships/image" Target="../media/image367.png"/></Relationships>
</file>

<file path=ppt/slides/_rels/slide104.xml.rels><?xml version="1.0" encoding="UTF-8" standalone="yes"?>
<Relationships xmlns="http://schemas.openxmlformats.org/package/2006/relationships"><Relationship Id="rId3" Type="http://schemas.openxmlformats.org/officeDocument/2006/relationships/image" Target="../media/image372.jpeg"/><Relationship Id="rId2" Type="http://schemas.openxmlformats.org/officeDocument/2006/relationships/notesSlide" Target="../notesSlides/notesSlide98.xml"/><Relationship Id="rId1" Type="http://schemas.openxmlformats.org/officeDocument/2006/relationships/slideLayout" Target="../slideLayouts/slideLayout15.xml"/><Relationship Id="rId6" Type="http://schemas.openxmlformats.org/officeDocument/2006/relationships/image" Target="../media/image375.svg"/><Relationship Id="rId5" Type="http://schemas.openxmlformats.org/officeDocument/2006/relationships/image" Target="../media/image374.png"/><Relationship Id="rId4" Type="http://schemas.openxmlformats.org/officeDocument/2006/relationships/image" Target="../media/image373.png"/></Relationships>
</file>

<file path=ppt/slides/_rels/slide10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99.xml"/><Relationship Id="rId1" Type="http://schemas.openxmlformats.org/officeDocument/2006/relationships/slideLayout" Target="../slideLayouts/slideLayout67.xml"/><Relationship Id="rId5" Type="http://schemas.openxmlformats.org/officeDocument/2006/relationships/image" Target="../media/image332.svg"/><Relationship Id="rId4" Type="http://schemas.openxmlformats.org/officeDocument/2006/relationships/image" Target="../media/image331.png"/></Relationships>
</file>

<file path=ppt/slides/_rels/slide10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00.xml"/><Relationship Id="rId1" Type="http://schemas.openxmlformats.org/officeDocument/2006/relationships/slideLayout" Target="../slideLayouts/slideLayout67.xml"/><Relationship Id="rId5" Type="http://schemas.openxmlformats.org/officeDocument/2006/relationships/image" Target="../media/image376.jpeg"/><Relationship Id="rId4" Type="http://schemas.openxmlformats.org/officeDocument/2006/relationships/image" Target="../media/image332.svg"/></Relationships>
</file>

<file path=ppt/slides/_rels/slide10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01.xml"/><Relationship Id="rId1" Type="http://schemas.openxmlformats.org/officeDocument/2006/relationships/slideLayout" Target="../slideLayouts/slideLayout67.xml"/><Relationship Id="rId4" Type="http://schemas.openxmlformats.org/officeDocument/2006/relationships/image" Target="../media/image332.svg"/></Relationships>
</file>

<file path=ppt/slides/_rels/slide10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02.xml"/><Relationship Id="rId1" Type="http://schemas.openxmlformats.org/officeDocument/2006/relationships/slideLayout" Target="../slideLayouts/slideLayout67.xml"/><Relationship Id="rId4" Type="http://schemas.openxmlformats.org/officeDocument/2006/relationships/image" Target="../media/image332.svg"/></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3.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hyperlink" Target="https://docs.microsoft.com/en-us/azure/active-directory/users-groups-roles/directory-emergency-access" TargetMode="External"/><Relationship Id="rId2" Type="http://schemas.openxmlformats.org/officeDocument/2006/relationships/notesSlide" Target="../notesSlides/notesSlide9.xml"/><Relationship Id="rId1" Type="http://schemas.openxmlformats.org/officeDocument/2006/relationships/slideLayout" Target="../slideLayouts/slideLayout145.xml"/><Relationship Id="rId6" Type="http://schemas.openxmlformats.org/officeDocument/2006/relationships/hyperlink" Target="https://docs.microsoft.com/en-us/azure/lighthouse/overview" TargetMode="External"/><Relationship Id="rId5" Type="http://schemas.openxmlformats.org/officeDocument/2006/relationships/hyperlink" Target="https://docs.microsoft.com/en-us/azure/active-directory/fundamentals/add-custom-domain" TargetMode="External"/><Relationship Id="rId4" Type="http://schemas.openxmlformats.org/officeDocument/2006/relationships/image" Target="../media/image232.svg"/></Relationships>
</file>

<file path=ppt/slides/_rels/slide110.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image" Target="../media/image381.png"/><Relationship Id="rId2" Type="http://schemas.openxmlformats.org/officeDocument/2006/relationships/notesSlide" Target="../notesSlides/notesSlide104.xml"/><Relationship Id="rId1" Type="http://schemas.openxmlformats.org/officeDocument/2006/relationships/slideLayout" Target="../slideLayouts/slideLayout587.xml"/><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78.png"/></Relationships>
</file>

<file path=ppt/slides/_rels/slide111.xml.rels><?xml version="1.0" encoding="UTF-8" standalone="yes"?>
<Relationships xmlns="http://schemas.openxmlformats.org/package/2006/relationships"><Relationship Id="rId8" Type="http://schemas.openxmlformats.org/officeDocument/2006/relationships/image" Target="../media/image387.png"/><Relationship Id="rId13" Type="http://schemas.openxmlformats.org/officeDocument/2006/relationships/image" Target="../media/image392.svg"/><Relationship Id="rId18" Type="http://schemas.openxmlformats.org/officeDocument/2006/relationships/image" Target="../media/image397.png"/><Relationship Id="rId26" Type="http://schemas.openxmlformats.org/officeDocument/2006/relationships/image" Target="../media/image405.svg"/><Relationship Id="rId3" Type="http://schemas.openxmlformats.org/officeDocument/2006/relationships/image" Target="../media/image382.png"/><Relationship Id="rId21" Type="http://schemas.openxmlformats.org/officeDocument/2006/relationships/image" Target="../media/image400.svg"/><Relationship Id="rId7" Type="http://schemas.openxmlformats.org/officeDocument/2006/relationships/image" Target="../media/image386.png"/><Relationship Id="rId12" Type="http://schemas.openxmlformats.org/officeDocument/2006/relationships/image" Target="../media/image391.png"/><Relationship Id="rId17" Type="http://schemas.openxmlformats.org/officeDocument/2006/relationships/image" Target="../media/image396.svg"/><Relationship Id="rId25" Type="http://schemas.openxmlformats.org/officeDocument/2006/relationships/image" Target="../media/image404.png"/><Relationship Id="rId2" Type="http://schemas.openxmlformats.org/officeDocument/2006/relationships/notesSlide" Target="../notesSlides/notesSlide105.xml"/><Relationship Id="rId16" Type="http://schemas.openxmlformats.org/officeDocument/2006/relationships/image" Target="../media/image395.png"/><Relationship Id="rId20" Type="http://schemas.openxmlformats.org/officeDocument/2006/relationships/image" Target="../media/image399.png"/><Relationship Id="rId29" Type="http://schemas.openxmlformats.org/officeDocument/2006/relationships/image" Target="../media/image408.png"/><Relationship Id="rId1" Type="http://schemas.openxmlformats.org/officeDocument/2006/relationships/slideLayout" Target="../slideLayouts/slideLayout570.xml"/><Relationship Id="rId6" Type="http://schemas.openxmlformats.org/officeDocument/2006/relationships/image" Target="../media/image385.svg"/><Relationship Id="rId11" Type="http://schemas.openxmlformats.org/officeDocument/2006/relationships/image" Target="../media/image390.svg"/><Relationship Id="rId24" Type="http://schemas.openxmlformats.org/officeDocument/2006/relationships/image" Target="../media/image403.svg"/><Relationship Id="rId5" Type="http://schemas.openxmlformats.org/officeDocument/2006/relationships/image" Target="../media/image384.png"/><Relationship Id="rId15" Type="http://schemas.openxmlformats.org/officeDocument/2006/relationships/image" Target="../media/image394.svg"/><Relationship Id="rId23" Type="http://schemas.openxmlformats.org/officeDocument/2006/relationships/image" Target="../media/image402.png"/><Relationship Id="rId28" Type="http://schemas.openxmlformats.org/officeDocument/2006/relationships/image" Target="../media/image407.svg"/><Relationship Id="rId10" Type="http://schemas.openxmlformats.org/officeDocument/2006/relationships/image" Target="../media/image389.png"/><Relationship Id="rId19" Type="http://schemas.openxmlformats.org/officeDocument/2006/relationships/image" Target="../media/image398.svg"/><Relationship Id="rId31" Type="http://schemas.openxmlformats.org/officeDocument/2006/relationships/image" Target="../media/image410.svg"/><Relationship Id="rId4" Type="http://schemas.openxmlformats.org/officeDocument/2006/relationships/image" Target="../media/image383.svg"/><Relationship Id="rId9" Type="http://schemas.openxmlformats.org/officeDocument/2006/relationships/image" Target="../media/image388.svg"/><Relationship Id="rId14" Type="http://schemas.openxmlformats.org/officeDocument/2006/relationships/image" Target="../media/image393.png"/><Relationship Id="rId22" Type="http://schemas.openxmlformats.org/officeDocument/2006/relationships/image" Target="../media/image401.png"/><Relationship Id="rId27" Type="http://schemas.openxmlformats.org/officeDocument/2006/relationships/image" Target="../media/image406.png"/><Relationship Id="rId30" Type="http://schemas.openxmlformats.org/officeDocument/2006/relationships/image" Target="../media/image409.png"/></Relationships>
</file>

<file path=ppt/slides/_rels/slide112.xml.rels><?xml version="1.0" encoding="UTF-8" standalone="yes"?>
<Relationships xmlns="http://schemas.openxmlformats.org/package/2006/relationships"><Relationship Id="rId8" Type="http://schemas.openxmlformats.org/officeDocument/2006/relationships/image" Target="../media/image416.svg"/><Relationship Id="rId13" Type="http://schemas.openxmlformats.org/officeDocument/2006/relationships/image" Target="../media/image421.png"/><Relationship Id="rId18" Type="http://schemas.openxmlformats.org/officeDocument/2006/relationships/image" Target="../media/image426.png"/><Relationship Id="rId3" Type="http://schemas.openxmlformats.org/officeDocument/2006/relationships/image" Target="../media/image411.png"/><Relationship Id="rId7" Type="http://schemas.openxmlformats.org/officeDocument/2006/relationships/image" Target="../media/image415.png"/><Relationship Id="rId12" Type="http://schemas.openxmlformats.org/officeDocument/2006/relationships/image" Target="../media/image420.svg"/><Relationship Id="rId17" Type="http://schemas.openxmlformats.org/officeDocument/2006/relationships/image" Target="../media/image425.png"/><Relationship Id="rId2" Type="http://schemas.openxmlformats.org/officeDocument/2006/relationships/notesSlide" Target="../notesSlides/notesSlide106.xml"/><Relationship Id="rId16" Type="http://schemas.openxmlformats.org/officeDocument/2006/relationships/image" Target="../media/image424.png"/><Relationship Id="rId1" Type="http://schemas.openxmlformats.org/officeDocument/2006/relationships/slideLayout" Target="../slideLayouts/slideLayout631.xml"/><Relationship Id="rId6" Type="http://schemas.openxmlformats.org/officeDocument/2006/relationships/image" Target="../media/image414.svg"/><Relationship Id="rId11" Type="http://schemas.openxmlformats.org/officeDocument/2006/relationships/image" Target="../media/image419.png"/><Relationship Id="rId5" Type="http://schemas.openxmlformats.org/officeDocument/2006/relationships/image" Target="../media/image413.png"/><Relationship Id="rId15" Type="http://schemas.openxmlformats.org/officeDocument/2006/relationships/image" Target="../media/image423.png"/><Relationship Id="rId10" Type="http://schemas.openxmlformats.org/officeDocument/2006/relationships/image" Target="../media/image418.svg"/><Relationship Id="rId4" Type="http://schemas.openxmlformats.org/officeDocument/2006/relationships/image" Target="../media/image412.svg"/><Relationship Id="rId9" Type="http://schemas.openxmlformats.org/officeDocument/2006/relationships/image" Target="../media/image417.png"/><Relationship Id="rId14" Type="http://schemas.openxmlformats.org/officeDocument/2006/relationships/image" Target="../media/image422.png"/></Relationships>
</file>

<file path=ppt/slides/_rels/slide113.xml.rels><?xml version="1.0" encoding="UTF-8" standalone="yes"?>
<Relationships xmlns="http://schemas.openxmlformats.org/package/2006/relationships"><Relationship Id="rId8" Type="http://schemas.openxmlformats.org/officeDocument/2006/relationships/image" Target="../media/image430.svg"/><Relationship Id="rId3" Type="http://schemas.openxmlformats.org/officeDocument/2006/relationships/image" Target="../media/image427.png"/><Relationship Id="rId7" Type="http://schemas.openxmlformats.org/officeDocument/2006/relationships/image" Target="../media/image429.png"/><Relationship Id="rId2" Type="http://schemas.openxmlformats.org/officeDocument/2006/relationships/notesSlide" Target="../notesSlides/notesSlide107.xml"/><Relationship Id="rId1" Type="http://schemas.openxmlformats.org/officeDocument/2006/relationships/slideLayout" Target="../slideLayouts/slideLayout631.xml"/><Relationship Id="rId6" Type="http://schemas.openxmlformats.org/officeDocument/2006/relationships/image" Target="../media/image412.svg"/><Relationship Id="rId5" Type="http://schemas.openxmlformats.org/officeDocument/2006/relationships/image" Target="../media/image411.png"/><Relationship Id="rId10" Type="http://schemas.openxmlformats.org/officeDocument/2006/relationships/image" Target="../media/image414.svg"/><Relationship Id="rId4" Type="http://schemas.openxmlformats.org/officeDocument/2006/relationships/image" Target="../media/image428.svg"/><Relationship Id="rId9" Type="http://schemas.openxmlformats.org/officeDocument/2006/relationships/image" Target="../media/image413.png"/></Relationships>
</file>

<file path=ppt/slides/_rels/slide114.xml.rels><?xml version="1.0" encoding="UTF-8" standalone="yes"?>
<Relationships xmlns="http://schemas.openxmlformats.org/package/2006/relationships"><Relationship Id="rId3" Type="http://schemas.openxmlformats.org/officeDocument/2006/relationships/image" Target="../media/image432.svg"/><Relationship Id="rId2" Type="http://schemas.openxmlformats.org/officeDocument/2006/relationships/image" Target="../media/image431.png"/><Relationship Id="rId1" Type="http://schemas.openxmlformats.org/officeDocument/2006/relationships/slideLayout" Target="../slideLayouts/slideLayout587.xml"/></Relationships>
</file>

<file path=ppt/slides/_rels/slide115.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08.xml"/><Relationship Id="rId1" Type="http://schemas.openxmlformats.org/officeDocument/2006/relationships/slideLayout" Target="../slideLayouts/slideLayout198.xml"/><Relationship Id="rId4" Type="http://schemas.openxmlformats.org/officeDocument/2006/relationships/image" Target="../media/image434.svg"/></Relationships>
</file>

<file path=ppt/slides/_rels/slide116.xml.rels><?xml version="1.0" encoding="UTF-8" standalone="yes"?>
<Relationships xmlns="http://schemas.openxmlformats.org/package/2006/relationships"><Relationship Id="rId3" Type="http://schemas.microsoft.com/office/2018/10/relationships/comments" Target="../comments/modernComment_7FFFC8B5_4CF120AA.xml"/><Relationship Id="rId2" Type="http://schemas.openxmlformats.org/officeDocument/2006/relationships/notesSlide" Target="../notesSlides/notesSlide109.xml"/><Relationship Id="rId1" Type="http://schemas.openxmlformats.org/officeDocument/2006/relationships/slideLayout" Target="../slideLayouts/slideLayout198.xml"/><Relationship Id="rId6" Type="http://schemas.openxmlformats.org/officeDocument/2006/relationships/image" Target="../media/image435.png"/><Relationship Id="rId5" Type="http://schemas.openxmlformats.org/officeDocument/2006/relationships/image" Target="../media/image434.svg"/><Relationship Id="rId4" Type="http://schemas.openxmlformats.org/officeDocument/2006/relationships/image" Target="../media/image433.png"/></Relationships>
</file>

<file path=ppt/slides/_rels/slide117.xml.rels><?xml version="1.0" encoding="UTF-8" standalone="yes"?>
<Relationships xmlns="http://schemas.openxmlformats.org/package/2006/relationships"><Relationship Id="rId3" Type="http://schemas.microsoft.com/office/2018/10/relationships/comments" Target="../comments/modernComment_7BBF5991_16593A1D.xml"/><Relationship Id="rId7" Type="http://schemas.openxmlformats.org/officeDocument/2006/relationships/hyperlink" Target="https://docs.microsoft.com/en-us/azure/azure-monitor/platform/data-platform-metrics" TargetMode="External"/><Relationship Id="rId2" Type="http://schemas.openxmlformats.org/officeDocument/2006/relationships/notesSlide" Target="../notesSlides/notesSlide110.xml"/><Relationship Id="rId1" Type="http://schemas.openxmlformats.org/officeDocument/2006/relationships/slideLayout" Target="../slideLayouts/slideLayout145.xml"/><Relationship Id="rId6" Type="http://schemas.openxmlformats.org/officeDocument/2006/relationships/hyperlink" Target="https://docs.microsoft.com/en-us/azure/azure-monitor/platform/design-logs-deployment#access-control-overview" TargetMode="External"/><Relationship Id="rId5" Type="http://schemas.openxmlformats.org/officeDocument/2006/relationships/image" Target="../media/image434.svg"/><Relationship Id="rId4" Type="http://schemas.openxmlformats.org/officeDocument/2006/relationships/image" Target="../media/image433.png"/></Relationships>
</file>

<file path=ppt/slides/_rels/slide118.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11.xml"/><Relationship Id="rId1" Type="http://schemas.openxmlformats.org/officeDocument/2006/relationships/slideLayout" Target="../slideLayouts/slideLayout145.xml"/><Relationship Id="rId5" Type="http://schemas.openxmlformats.org/officeDocument/2006/relationships/hyperlink" Target="https://docs.microsoft.com/en-us/azure/azure-monitor/platform/data-platform-logs" TargetMode="External"/><Relationship Id="rId4" Type="http://schemas.openxmlformats.org/officeDocument/2006/relationships/image" Target="../media/image434.svg"/></Relationships>
</file>

<file path=ppt/slides/_rels/slide119.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12.xml"/><Relationship Id="rId1" Type="http://schemas.openxmlformats.org/officeDocument/2006/relationships/slideLayout" Target="../slideLayouts/slideLayout145.xml"/><Relationship Id="rId5" Type="http://schemas.openxmlformats.org/officeDocument/2006/relationships/hyperlink" Target="https://docs.microsoft.com/en-us/azure/azure-monitor/platform/alerts-overview" TargetMode="External"/><Relationship Id="rId4" Type="http://schemas.openxmlformats.org/officeDocument/2006/relationships/image" Target="../media/image434.svg"/></Relationships>
</file>

<file path=ppt/slides/_rels/slide1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0.xml"/><Relationship Id="rId1" Type="http://schemas.openxmlformats.org/officeDocument/2006/relationships/slideLayout" Target="../slideLayouts/slideLayout197.xml"/></Relationships>
</file>

<file path=ppt/slides/_rels/slide120.xml.rels><?xml version="1.0" encoding="UTF-8" standalone="yes"?>
<Relationships xmlns="http://schemas.openxmlformats.org/package/2006/relationships"><Relationship Id="rId3" Type="http://schemas.microsoft.com/office/2018/10/relationships/comments" Target="../comments/modernComment_7FFFC8B8_B64DA63E.xml"/><Relationship Id="rId2" Type="http://schemas.openxmlformats.org/officeDocument/2006/relationships/notesSlide" Target="../notesSlides/notesSlide113.xml"/><Relationship Id="rId1" Type="http://schemas.openxmlformats.org/officeDocument/2006/relationships/slideLayout" Target="../slideLayouts/slideLayout198.xml"/><Relationship Id="rId6" Type="http://schemas.openxmlformats.org/officeDocument/2006/relationships/image" Target="../media/image436.jpeg"/><Relationship Id="rId5" Type="http://schemas.openxmlformats.org/officeDocument/2006/relationships/image" Target="../media/image434.svg"/><Relationship Id="rId4" Type="http://schemas.openxmlformats.org/officeDocument/2006/relationships/image" Target="../media/image433.png"/></Relationships>
</file>

<file path=ppt/slides/_rels/slide12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14.xml"/><Relationship Id="rId1" Type="http://schemas.openxmlformats.org/officeDocument/2006/relationships/slideLayout" Target="../slideLayouts/slideLayout67.xml"/><Relationship Id="rId4" Type="http://schemas.openxmlformats.org/officeDocument/2006/relationships/image" Target="../media/image434.svg"/></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5.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16.xml"/><Relationship Id="rId1" Type="http://schemas.openxmlformats.org/officeDocument/2006/relationships/slideLayout" Target="../slideLayouts/slideLayout198.xml"/><Relationship Id="rId4" Type="http://schemas.openxmlformats.org/officeDocument/2006/relationships/image" Target="../media/image438.svg"/></Relationships>
</file>

<file path=ppt/slides/_rels/slide124.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17.xml"/><Relationship Id="rId1" Type="http://schemas.openxmlformats.org/officeDocument/2006/relationships/slideLayout" Target="../slideLayouts/slideLayout145.xml"/><Relationship Id="rId4" Type="http://schemas.openxmlformats.org/officeDocument/2006/relationships/image" Target="../media/image438.svg"/></Relationships>
</file>

<file path=ppt/slides/_rels/slide125.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18.xml"/><Relationship Id="rId1" Type="http://schemas.openxmlformats.org/officeDocument/2006/relationships/slideLayout" Target="../slideLayouts/slideLayout145.xml"/><Relationship Id="rId4" Type="http://schemas.openxmlformats.org/officeDocument/2006/relationships/image" Target="../media/image438.svg"/></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Azure/CET-NorthStar/blob/master/docs/Design-Principles.md" TargetMode="External"/><Relationship Id="rId7" Type="http://schemas.openxmlformats.org/officeDocument/2006/relationships/hyperlink" Target="https://aka.ms/waf" TargetMode="External"/><Relationship Id="rId2" Type="http://schemas.openxmlformats.org/officeDocument/2006/relationships/hyperlink" Target="https://docs.microsoft.com/en-us/azure/cloud-adoption-framework/ready/considerations/enterprise-scale" TargetMode="External"/><Relationship Id="rId1" Type="http://schemas.openxmlformats.org/officeDocument/2006/relationships/slideLayout" Target="../slideLayouts/slideLayout15.xml"/><Relationship Id="rId6" Type="http://schemas.openxmlformats.org/officeDocument/2006/relationships/hyperlink" Target="https://github.com/Azure/CET-NorthStar/blob/master/docs/Deploy/NorthStar-schema.md" TargetMode="External"/><Relationship Id="rId5" Type="http://schemas.openxmlformats.org/officeDocument/2006/relationships/hyperlink" Target="https://github.com/Azure/CET-NorthStar/blob/master/docs/Deploy/Using-Reference-Implementation.md" TargetMode="External"/><Relationship Id="rId4" Type="http://schemas.openxmlformats.org/officeDocument/2006/relationships/hyperlink" Target="https://github.com/Azure/CET-NorthStar/blob/master/docs/Design-Guidelines.md"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9.xml"/><Relationship Id="rId1" Type="http://schemas.openxmlformats.org/officeDocument/2006/relationships/slideLayout" Target="../slideLayouts/slideLayout308.xml"/><Relationship Id="rId4" Type="http://schemas.openxmlformats.org/officeDocument/2006/relationships/image" Target="../media/image439.svg"/></Relationships>
</file>

<file path=ppt/slides/_rels/slide1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0.xml"/><Relationship Id="rId1" Type="http://schemas.openxmlformats.org/officeDocument/2006/relationships/slideLayout" Target="../slideLayouts/slideLayout308.xml"/><Relationship Id="rId4" Type="http://schemas.openxmlformats.org/officeDocument/2006/relationships/image" Target="../media/image439.svg"/></Relationships>
</file>

<file path=ppt/slides/_rels/slide1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1.xml"/><Relationship Id="rId1" Type="http://schemas.openxmlformats.org/officeDocument/2006/relationships/slideLayout" Target="../slideLayouts/slideLayout308.xml"/><Relationship Id="rId4" Type="http://schemas.openxmlformats.org/officeDocument/2006/relationships/image" Target="../media/image440.svg"/></Relationships>
</file>

<file path=ppt/slides/_rels/slide1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xml"/><Relationship Id="rId1" Type="http://schemas.openxmlformats.org/officeDocument/2006/relationships/slideLayout" Target="../slideLayouts/slideLayout197.xml"/></Relationships>
</file>

<file path=ppt/slides/_rels/slide130.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22.xml"/><Relationship Id="rId1" Type="http://schemas.openxmlformats.org/officeDocument/2006/relationships/slideLayout" Target="../slideLayouts/slideLayout197.xml"/><Relationship Id="rId4" Type="http://schemas.openxmlformats.org/officeDocument/2006/relationships/hyperlink" Target="https://docs.microsoft.com/en-us/power-platform/admin/multiple-online-environments-tenants#a-multi-tenant-deployment"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23.xml"/><Relationship Id="rId1" Type="http://schemas.openxmlformats.org/officeDocument/2006/relationships/slideLayout" Target="../slideLayouts/slideLayout197.xml"/><Relationship Id="rId4" Type="http://schemas.openxmlformats.org/officeDocument/2006/relationships/hyperlink" Target="https://docs.microsoft.com/en-us/power-platform/admin/multiple-online-environments-tenants#a-multi-tenant-deployment"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24.xml"/><Relationship Id="rId1" Type="http://schemas.openxmlformats.org/officeDocument/2006/relationships/slideLayout" Target="../slideLayouts/slideLayout197.xml"/><Relationship Id="rId4" Type="http://schemas.openxmlformats.org/officeDocument/2006/relationships/hyperlink" Target="https://docs.microsoft.com/en-us/power-platform/admin/multiple-online-environments-tenants#a-multi-tenant-deployment"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125.xml"/><Relationship Id="rId1" Type="http://schemas.openxmlformats.org/officeDocument/2006/relationships/slideLayout" Target="../slideLayouts/slideLayout197.xml"/><Relationship Id="rId4" Type="http://schemas.openxmlformats.org/officeDocument/2006/relationships/hyperlink" Target="https://docs.microsoft.com/en-us/azure/active-directory/external-identities/user-properties"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docs.microsoft.com/en-us/azure/active-directory/external-identities/authentication-conditional-access#authentication-flow-for-external-azure-ad-users" TargetMode="External"/><Relationship Id="rId2" Type="http://schemas.openxmlformats.org/officeDocument/2006/relationships/notesSlide" Target="../notesSlides/notesSlide126.xml"/><Relationship Id="rId1" Type="http://schemas.openxmlformats.org/officeDocument/2006/relationships/slideLayout" Target="../slideLayouts/slideLayout197.xml"/><Relationship Id="rId5" Type="http://schemas.openxmlformats.org/officeDocument/2006/relationships/image" Target="../media/image444.png"/><Relationship Id="rId4" Type="http://schemas.openxmlformats.org/officeDocument/2006/relationships/image" Target="../media/image443.png"/></Relationships>
</file>

<file path=ppt/slides/_rels/slide135.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slideLayout" Target="../slideLayouts/slideLayout400.xml"/><Relationship Id="rId1" Type="http://schemas.openxmlformats.org/officeDocument/2006/relationships/tags" Target="../tags/tag1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7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8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90.xml"/></Relationships>
</file>

<file path=ppt/slides/_rels/slide139.xml.rels><?xml version="1.0" encoding="UTF-8" standalone="yes"?>
<Relationships xmlns="http://schemas.openxmlformats.org/package/2006/relationships"><Relationship Id="rId2" Type="http://schemas.openxmlformats.org/officeDocument/2006/relationships/hyperlink" Target="https://docs.microsoft.com/en-us/azure/active-directory/devices/assign-local-admin" TargetMode="External"/><Relationship Id="rId1" Type="http://schemas.openxmlformats.org/officeDocument/2006/relationships/slideLayout" Target="../slideLayouts/slideLayout773.xml"/></Relationships>
</file>

<file path=ppt/slides/_rels/slide1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2.xml"/><Relationship Id="rId1" Type="http://schemas.openxmlformats.org/officeDocument/2006/relationships/slideLayout" Target="../slideLayouts/slideLayout145.xml"/><Relationship Id="rId6" Type="http://schemas.openxmlformats.org/officeDocument/2006/relationships/hyperlink" Target="https://docs.microsoft.com/en-us/azure/cost-management-billing/manage/ea-portal-administration#change-azure-subscription-or-account-ownership" TargetMode="External"/><Relationship Id="rId5" Type="http://schemas.openxmlformats.org/officeDocument/2006/relationships/hyperlink" Target="https://docs.microsoft.com/en-us/azure/cost-management-billing/manage/understand-ea-roles#azure-enterprise-portal-hierarchy" TargetMode="External"/><Relationship Id="rId4" Type="http://schemas.openxmlformats.org/officeDocument/2006/relationships/image" Target="../media/image232.sv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90.xml"/></Relationships>
</file>

<file path=ppt/slides/_rels/slide1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3.xml"/><Relationship Id="rId1" Type="http://schemas.openxmlformats.org/officeDocument/2006/relationships/slideLayout" Target="../slideLayouts/slideLayout145.xml"/><Relationship Id="rId4" Type="http://schemas.openxmlformats.org/officeDocument/2006/relationships/image" Target="../media/image232.svg"/></Relationships>
</file>

<file path=ppt/slides/_rels/slide1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4.xml"/><Relationship Id="rId1" Type="http://schemas.openxmlformats.org/officeDocument/2006/relationships/slideLayout" Target="../slideLayouts/slideLayout145.xml"/><Relationship Id="rId4" Type="http://schemas.openxmlformats.org/officeDocument/2006/relationships/image" Target="../media/image232.svg"/></Relationships>
</file>

<file path=ppt/slides/_rels/slide1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145.xml"/><Relationship Id="rId5" Type="http://schemas.openxmlformats.org/officeDocument/2006/relationships/hyperlink" Target="https://docs.microsoft.com/en-us/azure/cost-management-billing/cost-management-billing-overview" TargetMode="External"/><Relationship Id="rId4" Type="http://schemas.openxmlformats.org/officeDocument/2006/relationships/image" Target="../media/image232.svg"/></Relationships>
</file>

<file path=ppt/slides/_rels/slide1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6.xml"/><Relationship Id="rId1" Type="http://schemas.openxmlformats.org/officeDocument/2006/relationships/slideLayout" Target="../slideLayouts/slideLayout145.xml"/><Relationship Id="rId6" Type="http://schemas.openxmlformats.org/officeDocument/2006/relationships/hyperlink" Target="https://azure.microsoft.com/offers/ms-azr-0148p/" TargetMode="External"/><Relationship Id="rId5" Type="http://schemas.openxmlformats.org/officeDocument/2006/relationships/hyperlink" Target="https://docs.microsoft.com/en-us/azure/cost-management-billing/manage/ea-portal-administration#enterprise-devtest-offer" TargetMode="External"/><Relationship Id="rId4" Type="http://schemas.openxmlformats.org/officeDocument/2006/relationships/image" Target="../media/image232.svg"/></Relationships>
</file>

<file path=ppt/slides/_rels/slide1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7.xml"/><Relationship Id="rId1" Type="http://schemas.openxmlformats.org/officeDocument/2006/relationships/slideLayout" Target="../slideLayouts/slideLayout145.xml"/><Relationship Id="rId4" Type="http://schemas.openxmlformats.org/officeDocument/2006/relationships/image" Target="../media/image232.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93.xml"/><Relationship Id="rId1" Type="http://schemas.openxmlformats.org/officeDocument/2006/relationships/themeOverride" Target="../theme/themeOverride1.xml"/><Relationship Id="rId5" Type="http://schemas.openxmlformats.org/officeDocument/2006/relationships/image" Target="../media/image200.sv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19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50.png"/><Relationship Id="rId3" Type="http://schemas.openxmlformats.org/officeDocument/2006/relationships/image" Target="../media/image235.png"/><Relationship Id="rId21" Type="http://schemas.openxmlformats.org/officeDocument/2006/relationships/image" Target="../media/image253.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9.png"/><Relationship Id="rId2" Type="http://schemas.openxmlformats.org/officeDocument/2006/relationships/notesSlide" Target="../notesSlides/notesSlide19.xml"/><Relationship Id="rId16" Type="http://schemas.openxmlformats.org/officeDocument/2006/relationships/image" Target="../media/image248.png"/><Relationship Id="rId20" Type="http://schemas.openxmlformats.org/officeDocument/2006/relationships/image" Target="../media/image252.png"/><Relationship Id="rId1" Type="http://schemas.openxmlformats.org/officeDocument/2006/relationships/slideLayout" Target="../slideLayouts/slideLayout19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openxmlformats.org/officeDocument/2006/relationships/image" Target="../media/image247.png"/><Relationship Id="rId10" Type="http://schemas.openxmlformats.org/officeDocument/2006/relationships/image" Target="../media/image242.png"/><Relationship Id="rId19" Type="http://schemas.openxmlformats.org/officeDocument/2006/relationships/image" Target="../media/image251.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46.png"/></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windows-server/identity/ad-ds/get-started/virtual-dc/active-directory-domain-services-overview" TargetMode="External"/><Relationship Id="rId3" Type="http://schemas.openxmlformats.org/officeDocument/2006/relationships/image" Target="../media/image254.png"/><Relationship Id="rId7" Type="http://schemas.openxmlformats.org/officeDocument/2006/relationships/hyperlink" Target="https://docs.microsoft.com/azure/active-directory/fundamentals/active-directory-whatis?WT.mc_id=ITOPSTALK-BLOG-PIERRER" TargetMode="External"/><Relationship Id="rId2" Type="http://schemas.openxmlformats.org/officeDocument/2006/relationships/notesSlide" Target="../notesSlides/notesSlide20.xml"/><Relationship Id="rId1" Type="http://schemas.openxmlformats.org/officeDocument/2006/relationships/slideLayout" Target="../slideLayouts/slideLayout198.xml"/><Relationship Id="rId6" Type="http://schemas.openxmlformats.org/officeDocument/2006/relationships/hyperlink" Target="https://docs.microsoft.com/en-us/azure/active-directory-domain-services" TargetMode="External"/><Relationship Id="rId5" Type="http://schemas.openxmlformats.org/officeDocument/2006/relationships/hyperlink" Target="https://docs.microsoft.com/en-us/azure/active-directory/hybrid/choose-ad-authn" TargetMode="External"/><Relationship Id="rId4" Type="http://schemas.openxmlformats.org/officeDocument/2006/relationships/image" Target="../media/image255.svg"/><Relationship Id="rId9" Type="http://schemas.openxmlformats.org/officeDocument/2006/relationships/hyperlink" Target="https://techcommunity.microsoft.com/t5/itops-talk-blog/what-are-the-differences-between-azure-active-directory-and/ba-p/91739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1.xml"/><Relationship Id="rId1" Type="http://schemas.openxmlformats.org/officeDocument/2006/relationships/slideLayout" Target="../slideLayouts/slideLayout198.xml"/><Relationship Id="rId5" Type="http://schemas.openxmlformats.org/officeDocument/2006/relationships/hyperlink" Target="https://docs.microsoft.com/en-us/azure/azure-resource-manager/management/azure-subscription-service-limits#azure-role-based-access-control-limits" TargetMode="External"/><Relationship Id="rId4" Type="http://schemas.openxmlformats.org/officeDocument/2006/relationships/image" Target="../media/image255.svg"/></Relationships>
</file>

<file path=ppt/slides/_rels/slide2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2.xml"/><Relationship Id="rId1" Type="http://schemas.openxmlformats.org/officeDocument/2006/relationships/slideLayout" Target="../slideLayouts/slideLayout198.xml"/><Relationship Id="rId6" Type="http://schemas.openxmlformats.org/officeDocument/2006/relationships/hyperlink" Target="https://docs.microsoft.com/en-us/azure/active-directory/managed-identities-azure-resources/overview" TargetMode="External"/><Relationship Id="rId5" Type="http://schemas.openxmlformats.org/officeDocument/2006/relationships/hyperlink" Target="https://docs.microsoft.com/en-us/azure/active-directory/managed-identities-azure-resources/services-support-managed-identities" TargetMode="External"/><Relationship Id="rId4" Type="http://schemas.openxmlformats.org/officeDocument/2006/relationships/image" Target="../media/image255.svg"/></Relationships>
</file>

<file path=ppt/slides/_rels/slide2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3.xml"/><Relationship Id="rId1" Type="http://schemas.openxmlformats.org/officeDocument/2006/relationships/slideLayout" Target="../slideLayouts/slideLayout198.xml"/><Relationship Id="rId4" Type="http://schemas.openxmlformats.org/officeDocument/2006/relationships/image" Target="../media/image255.svg"/></Relationships>
</file>

<file path=ppt/slides/_rels/slide2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4.xml"/><Relationship Id="rId1" Type="http://schemas.openxmlformats.org/officeDocument/2006/relationships/slideLayout" Target="../slideLayouts/slideLayout198.xml"/><Relationship Id="rId5" Type="http://schemas.openxmlformats.org/officeDocument/2006/relationships/hyperlink" Target="https://docs.microsoft.com/en-us/azure/role-based-access-control/custom-roles" TargetMode="External"/><Relationship Id="rId4" Type="http://schemas.openxmlformats.org/officeDocument/2006/relationships/image" Target="../media/image255.svg"/></Relationships>
</file>

<file path=ppt/slides/_rels/slide2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5.xml"/><Relationship Id="rId1" Type="http://schemas.openxmlformats.org/officeDocument/2006/relationships/slideLayout" Target="../slideLayouts/slideLayout198.xml"/><Relationship Id="rId4" Type="http://schemas.openxmlformats.org/officeDocument/2006/relationships/image" Target="../media/image255.svg"/></Relationships>
</file>

<file path=ppt/slides/_rels/slide2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6.xml"/><Relationship Id="rId1" Type="http://schemas.openxmlformats.org/officeDocument/2006/relationships/slideLayout" Target="../slideLayouts/slideLayout198.xml"/><Relationship Id="rId4" Type="http://schemas.openxmlformats.org/officeDocument/2006/relationships/image" Target="../media/image255.svg"/></Relationships>
</file>

<file path=ppt/slides/_rels/slide2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7.xml"/><Relationship Id="rId1" Type="http://schemas.openxmlformats.org/officeDocument/2006/relationships/slideLayout" Target="../slideLayouts/slideLayout67.xml"/><Relationship Id="rId5" Type="http://schemas.openxmlformats.org/officeDocument/2006/relationships/hyperlink" Target="https://docs.microsoft.com/en-us/azure/active-directory/manage-apps/application-proxy" TargetMode="External"/><Relationship Id="rId4" Type="http://schemas.openxmlformats.org/officeDocument/2006/relationships/image" Target="../media/image255.svg"/></Relationships>
</file>

<file path=ppt/slides/_rels/slide3.xml.rels><?xml version="1.0" encoding="UTF-8" standalone="yes"?>
<Relationships xmlns="http://schemas.openxmlformats.org/package/2006/relationships"><Relationship Id="rId8" Type="http://schemas.openxmlformats.org/officeDocument/2006/relationships/hyperlink" Target="https://aka.ms/enterprisescale"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8.xml"/><Relationship Id="rId1" Type="http://schemas.openxmlformats.org/officeDocument/2006/relationships/slideLayout" Target="../slideLayouts/slideLayout67.xml"/><Relationship Id="rId5" Type="http://schemas.openxmlformats.org/officeDocument/2006/relationships/hyperlink" Target="https://docs.microsoft.com/en-us/azure/active-directory-domain-services/concepts-replica-sets" TargetMode="External"/><Relationship Id="rId4" Type="http://schemas.openxmlformats.org/officeDocument/2006/relationships/image" Target="../media/image255.svg"/></Relationships>
</file>

<file path=ppt/slides/_rels/slide3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9.xml"/><Relationship Id="rId1" Type="http://schemas.openxmlformats.org/officeDocument/2006/relationships/slideLayout" Target="../slideLayouts/slideLayout67.xml"/><Relationship Id="rId5" Type="http://schemas.openxmlformats.org/officeDocument/2006/relationships/hyperlink" Target="https://docs.microsoft.com/en-us/azure/role-based-access-control/overview" TargetMode="External"/><Relationship Id="rId4" Type="http://schemas.openxmlformats.org/officeDocument/2006/relationships/image" Target="../media/image255.svg"/></Relationships>
</file>

<file path=ppt/slides/_rels/slide3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0.xml"/><Relationship Id="rId1" Type="http://schemas.openxmlformats.org/officeDocument/2006/relationships/slideLayout" Target="../slideLayouts/slideLayout67.xml"/><Relationship Id="rId4" Type="http://schemas.openxmlformats.org/officeDocument/2006/relationships/image" Target="../media/image255.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3.xml"/></Relationships>
</file>

<file path=ppt/slides/_rels/slide3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2.xml"/><Relationship Id="rId1" Type="http://schemas.openxmlformats.org/officeDocument/2006/relationships/slideLayout" Target="../slideLayouts/slideLayout67.xml"/><Relationship Id="rId5" Type="http://schemas.openxmlformats.org/officeDocument/2006/relationships/hyperlink" Target="https://docs.microsoft.com/en-us/azure/active-directory/privileged-identity-management/pim-configure" TargetMode="External"/><Relationship Id="rId4" Type="http://schemas.openxmlformats.org/officeDocument/2006/relationships/image" Target="../media/image255.svg"/></Relationships>
</file>

<file path=ppt/slides/_rels/slide3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3.xml"/><Relationship Id="rId1" Type="http://schemas.openxmlformats.org/officeDocument/2006/relationships/slideLayout" Target="../slideLayouts/slideLayout67.xml"/><Relationship Id="rId4" Type="http://schemas.openxmlformats.org/officeDocument/2006/relationships/image" Target="../media/image255.svg"/></Relationships>
</file>

<file path=ppt/slides/_rels/slide3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4.xml"/><Relationship Id="rId1" Type="http://schemas.openxmlformats.org/officeDocument/2006/relationships/slideLayout" Target="../slideLayouts/slideLayout67.xml"/><Relationship Id="rId4" Type="http://schemas.openxmlformats.org/officeDocument/2006/relationships/image" Target="../media/image255.svg"/></Relationships>
</file>

<file path=ppt/slides/_rels/slide3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5.xml"/><Relationship Id="rId1" Type="http://schemas.openxmlformats.org/officeDocument/2006/relationships/slideLayout" Target="../slideLayouts/slideLayout67.xml"/><Relationship Id="rId5" Type="http://schemas.openxmlformats.org/officeDocument/2006/relationships/hyperlink" Target="https://docs.microsoft.com/en-us/azure/azure-monitor/logs/data-platform-logs" TargetMode="External"/><Relationship Id="rId4" Type="http://schemas.openxmlformats.org/officeDocument/2006/relationships/image" Target="../media/image255.svg"/></Relationships>
</file>

<file path=ppt/slides/_rels/slide3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6.xml"/><Relationship Id="rId1" Type="http://schemas.openxmlformats.org/officeDocument/2006/relationships/slideLayout" Target="../slideLayouts/slideLayout67.xml"/><Relationship Id="rId5" Type="http://schemas.openxmlformats.org/officeDocument/2006/relationships/image" Target="../media/image256.png"/><Relationship Id="rId4" Type="http://schemas.openxmlformats.org/officeDocument/2006/relationships/image" Target="../media/image255.svg"/></Relationships>
</file>

<file path=ppt/slides/_rels/slide3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7.xml"/><Relationship Id="rId1" Type="http://schemas.openxmlformats.org/officeDocument/2006/relationships/slideLayout" Target="../slideLayouts/slideLayout67.xml"/><Relationship Id="rId4" Type="http://schemas.openxmlformats.org/officeDocument/2006/relationships/image" Target="../media/image255.svg"/></Relationships>
</file>

<file path=ppt/slides/_rels/slide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19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8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notesSlide" Target="../notesSlides/notesSlide39.xml"/><Relationship Id="rId1" Type="http://schemas.openxmlformats.org/officeDocument/2006/relationships/slideLayout" Target="../slideLayouts/slideLayout198.xml"/><Relationship Id="rId5" Type="http://schemas.openxmlformats.org/officeDocument/2006/relationships/image" Target="../media/image258.svg"/><Relationship Id="rId4" Type="http://schemas.openxmlformats.org/officeDocument/2006/relationships/image" Target="../media/image257.png"/></Relationships>
</file>

<file path=ppt/slides/_rels/slide4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40.xml"/><Relationship Id="rId1" Type="http://schemas.openxmlformats.org/officeDocument/2006/relationships/slideLayout" Target="../slideLayouts/slideLayout145.xml"/><Relationship Id="rId4" Type="http://schemas.openxmlformats.org/officeDocument/2006/relationships/image" Target="../media/image258.svg"/></Relationships>
</file>

<file path=ppt/slides/_rels/slide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41.xml"/><Relationship Id="rId1" Type="http://schemas.openxmlformats.org/officeDocument/2006/relationships/slideLayout" Target="../slideLayouts/slideLayout198.xml"/><Relationship Id="rId4" Type="http://schemas.openxmlformats.org/officeDocument/2006/relationships/image" Target="../media/image258.svg"/></Relationships>
</file>

<file path=ppt/slides/_rels/slide4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42.xml"/><Relationship Id="rId1" Type="http://schemas.openxmlformats.org/officeDocument/2006/relationships/slideLayout" Target="../slideLayouts/slideLayout145.xml"/><Relationship Id="rId4" Type="http://schemas.openxmlformats.org/officeDocument/2006/relationships/image" Target="../media/image258.svg"/></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azure-resource-manager/management/azure-subscription-service-limits" TargetMode="External"/><Relationship Id="rId2" Type="http://schemas.openxmlformats.org/officeDocument/2006/relationships/notesSlide" Target="../notesSlides/notesSlide43.xml"/><Relationship Id="rId1" Type="http://schemas.openxmlformats.org/officeDocument/2006/relationships/slideLayout" Target="../slideLayouts/slideLayout198.xml"/><Relationship Id="rId6" Type="http://schemas.openxmlformats.org/officeDocument/2006/relationships/image" Target="../media/image258.svg"/><Relationship Id="rId5" Type="http://schemas.openxmlformats.org/officeDocument/2006/relationships/image" Target="../media/image257.png"/><Relationship Id="rId4" Type="http://schemas.openxmlformats.org/officeDocument/2006/relationships/hyperlink" Target="https://azure.microsoft.com/en-gb/global-infrastructure/service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44.xml"/><Relationship Id="rId1" Type="http://schemas.openxmlformats.org/officeDocument/2006/relationships/slideLayout" Target="../slideLayouts/slideLayout145.xml"/><Relationship Id="rId4" Type="http://schemas.openxmlformats.org/officeDocument/2006/relationships/image" Target="../media/image258.svg"/></Relationships>
</file>

<file path=ppt/slides/_rels/slide4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45.xml"/><Relationship Id="rId1" Type="http://schemas.openxmlformats.org/officeDocument/2006/relationships/slideLayout" Target="../slideLayouts/slideLayout198.xml"/><Relationship Id="rId4" Type="http://schemas.openxmlformats.org/officeDocument/2006/relationships/image" Target="../media/image258.svg"/></Relationships>
</file>

<file path=ppt/slides/_rels/slide49.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hyperlink" Target="https://docs.microsoft.com/en-us/azure/cloud-adoption-framework/ready/azure-best-practices/resource-tagging" TargetMode="External"/><Relationship Id="rId2" Type="http://schemas.openxmlformats.org/officeDocument/2006/relationships/notesSlide" Target="../notesSlides/notesSlide46.xml"/><Relationship Id="rId1" Type="http://schemas.openxmlformats.org/officeDocument/2006/relationships/slideLayout" Target="../slideLayouts/slideLayout67.xml"/><Relationship Id="rId6" Type="http://schemas.openxmlformats.org/officeDocument/2006/relationships/hyperlink" Target="https://docs.microsoft.com/en-us/azure/cloud-adoption-framework/ready/azure-best-practices/resource-abbreviations" TargetMode="External"/><Relationship Id="rId5" Type="http://schemas.openxmlformats.org/officeDocument/2006/relationships/hyperlink" Target="https://docs.microsoft.com/en-us/azure/cloud-adoption-framework/ready/azure-best-practices/resource-naming" TargetMode="External"/><Relationship Id="rId4" Type="http://schemas.openxmlformats.org/officeDocument/2006/relationships/image" Target="../media/image258.svg"/></Relationships>
</file>

<file path=ppt/slides/_rels/slide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47.xml"/><Relationship Id="rId1" Type="http://schemas.openxmlformats.org/officeDocument/2006/relationships/slideLayout" Target="../slideLayouts/slideLayout198.xml"/><Relationship Id="rId4" Type="http://schemas.openxmlformats.org/officeDocument/2006/relationships/image" Target="../media/image258.svg"/></Relationships>
</file>

<file path=ppt/slides/_rels/slide5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48.xml"/><Relationship Id="rId1" Type="http://schemas.openxmlformats.org/officeDocument/2006/relationships/slideLayout" Target="../slideLayouts/slideLayout145.xml"/><Relationship Id="rId4" Type="http://schemas.openxmlformats.org/officeDocument/2006/relationships/image" Target="../media/image258.svg"/></Relationships>
</file>

<file path=ppt/slides/_rels/slide5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50.xml"/><Relationship Id="rId1" Type="http://schemas.openxmlformats.org/officeDocument/2006/relationships/slideLayout" Target="../slideLayouts/slideLayout67.xml"/><Relationship Id="rId4" Type="http://schemas.openxmlformats.org/officeDocument/2006/relationships/image" Target="../media/image258.svg"/></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2.xml"/><Relationship Id="rId1" Type="http://schemas.openxmlformats.org/officeDocument/2006/relationships/slideLayout" Target="../slideLayouts/slideLayout145.xml"/><Relationship Id="rId4" Type="http://schemas.openxmlformats.org/officeDocument/2006/relationships/image" Target="../media/image261.svg"/></Relationships>
</file>

<file path=ppt/slides/_rels/slide5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36.xml"/></Relationships>
</file>

<file path=ppt/slides/_rels/slide5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3.xml"/><Relationship Id="rId1" Type="http://schemas.openxmlformats.org/officeDocument/2006/relationships/slideLayout" Target="../slideLayouts/slideLayout198.xml"/><Relationship Id="rId4" Type="http://schemas.openxmlformats.org/officeDocument/2006/relationships/image" Target="../media/image261.svg"/></Relationships>
</file>

<file path=ppt/slides/_rels/slide5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4.xml"/><Relationship Id="rId1" Type="http://schemas.openxmlformats.org/officeDocument/2006/relationships/slideLayout" Target="../slideLayouts/slideLayout145.xml"/><Relationship Id="rId5" Type="http://schemas.openxmlformats.org/officeDocument/2006/relationships/hyperlink" Target="https://docs.microsoft.com/en-us/azure/azure-resource-manager/management/azure-subscription-service-limits" TargetMode="External"/><Relationship Id="rId4" Type="http://schemas.openxmlformats.org/officeDocument/2006/relationships/image" Target="../media/image261.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0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azure/virtual-network/virtual-networks-faq#are-there-any-restrictions-on-using-ip-addresses-within-these-subnets" TargetMode="External"/><Relationship Id="rId2" Type="http://schemas.openxmlformats.org/officeDocument/2006/relationships/notesSlide" Target="../notesSlides/notesSlide55.xml"/><Relationship Id="rId1" Type="http://schemas.openxmlformats.org/officeDocument/2006/relationships/slideLayout" Target="../slideLayouts/slideLayout198.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hyperlink" Target="https://docs.microsoft.com/en-us/azure/virtual-network/virtual-network-for-azure-services#services-that-can-be-deployed-into-a-virtual-network"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6.xml"/><Relationship Id="rId1" Type="http://schemas.openxmlformats.org/officeDocument/2006/relationships/slideLayout" Target="../slideLayouts/slideLayout145.xml"/><Relationship Id="rId4" Type="http://schemas.openxmlformats.org/officeDocument/2006/relationships/image" Target="../media/image261.svg"/></Relationships>
</file>

<file path=ppt/slides/_rels/slide6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7.xml"/><Relationship Id="rId1" Type="http://schemas.openxmlformats.org/officeDocument/2006/relationships/slideLayout" Target="../slideLayouts/slideLayout145.xml"/><Relationship Id="rId5" Type="http://schemas.openxmlformats.org/officeDocument/2006/relationships/image" Target="../media/image264.png"/><Relationship Id="rId4" Type="http://schemas.openxmlformats.org/officeDocument/2006/relationships/image" Target="../media/image261.svg"/></Relationships>
</file>

<file path=ppt/slides/_rels/slide63.xml.rels><?xml version="1.0" encoding="UTF-8" standalone="yes"?>
<Relationships xmlns="http://schemas.openxmlformats.org/package/2006/relationships"><Relationship Id="rId8" Type="http://schemas.openxmlformats.org/officeDocument/2006/relationships/image" Target="../media/image261.svg"/><Relationship Id="rId3" Type="http://schemas.openxmlformats.org/officeDocument/2006/relationships/hyperlink" Target="https://docs.microsoft.com/en-us/azure/expressroute/expressroute-introduction" TargetMode="External"/><Relationship Id="rId7" Type="http://schemas.openxmlformats.org/officeDocument/2006/relationships/image" Target="../media/image260.png"/><Relationship Id="rId2" Type="http://schemas.openxmlformats.org/officeDocument/2006/relationships/notesSlide" Target="../notesSlides/notesSlide58.xml"/><Relationship Id="rId1" Type="http://schemas.openxmlformats.org/officeDocument/2006/relationships/slideLayout" Target="../slideLayouts/slideLayout198.xml"/><Relationship Id="rId6" Type="http://schemas.openxmlformats.org/officeDocument/2006/relationships/hyperlink" Target="https://docs.microsoft.com/en-us/azure/expressroute/expressroute-circuit-peerings" TargetMode="External"/><Relationship Id="rId5" Type="http://schemas.openxmlformats.org/officeDocument/2006/relationships/hyperlink" Target="https://docs.microsoft.com/en-us/azure/vpn-gateway/vpn-gateway-about-vpngateways#planningtable" TargetMode="External"/><Relationship Id="rId4" Type="http://schemas.openxmlformats.org/officeDocument/2006/relationships/hyperlink" Target="https://docs.microsoft.com/en-us/azure/vpn-gateway/vpn-gateway-about-vpngateway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266.png"/><Relationship Id="rId2" Type="http://schemas.openxmlformats.org/officeDocument/2006/relationships/notesSlide" Target="../notesSlides/notesSlide59.xml"/><Relationship Id="rId1" Type="http://schemas.openxmlformats.org/officeDocument/2006/relationships/slideLayout" Target="../slideLayouts/slideLayout145.xml"/><Relationship Id="rId6" Type="http://schemas.openxmlformats.org/officeDocument/2006/relationships/image" Target="../media/image265.png"/><Relationship Id="rId5" Type="http://schemas.openxmlformats.org/officeDocument/2006/relationships/hyperlink" Target="https://docs.microsoft.com/en-us/azure/expressroute/use-s2s-vpn-as-backup-for-expressroute-privatepeering" TargetMode="External"/><Relationship Id="rId4" Type="http://schemas.openxmlformats.org/officeDocument/2006/relationships/image" Target="../media/image261.svg"/></Relationships>
</file>

<file path=ppt/slides/_rels/slide65.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hyperlink" Target="https://docs.microsoft.com/en-us/azure/virtual-network/virtual-network-for-azure-services" TargetMode="External"/><Relationship Id="rId7" Type="http://schemas.openxmlformats.org/officeDocument/2006/relationships/image" Target="../media/image261.svg"/><Relationship Id="rId2" Type="http://schemas.openxmlformats.org/officeDocument/2006/relationships/notesSlide" Target="../notesSlides/notesSlide60.xml"/><Relationship Id="rId1" Type="http://schemas.openxmlformats.org/officeDocument/2006/relationships/slideLayout" Target="../slideLayouts/slideLayout198.xml"/><Relationship Id="rId6" Type="http://schemas.openxmlformats.org/officeDocument/2006/relationships/image" Target="../media/image260.png"/><Relationship Id="rId5" Type="http://schemas.openxmlformats.org/officeDocument/2006/relationships/hyperlink" Target="https://docs.microsoft.com/en-us/azure/virtual-network/virtual-network-service-endpoints-overview" TargetMode="External"/><Relationship Id="rId4" Type="http://schemas.openxmlformats.org/officeDocument/2006/relationships/hyperlink" Target="https://docs.microsoft.com/en-us/azure/private-link/private-endpoint-overview#private-link-resourc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1.xml"/><Relationship Id="rId1" Type="http://schemas.openxmlformats.org/officeDocument/2006/relationships/slideLayout" Target="../slideLayouts/slideLayout145.xml"/><Relationship Id="rId6" Type="http://schemas.openxmlformats.org/officeDocument/2006/relationships/hyperlink" Target="https://docs.microsoft.com/en-us/azure/expressroute/expressroute-circuit-peerings#privatepeering" TargetMode="External"/><Relationship Id="rId5" Type="http://schemas.openxmlformats.org/officeDocument/2006/relationships/hyperlink" Target="https://docs.microsoft.com/en-us/azure/private-link/private-link-overview#availability" TargetMode="External"/><Relationship Id="rId4" Type="http://schemas.openxmlformats.org/officeDocument/2006/relationships/image" Target="../media/image261.svg"/></Relationships>
</file>

<file path=ppt/slides/_rels/slide6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2.xml"/><Relationship Id="rId1" Type="http://schemas.openxmlformats.org/officeDocument/2006/relationships/slideLayout" Target="../slideLayouts/slideLayout67.xml"/><Relationship Id="rId5" Type="http://schemas.openxmlformats.org/officeDocument/2006/relationships/image" Target="../media/image268.png"/><Relationship Id="rId4" Type="http://schemas.openxmlformats.org/officeDocument/2006/relationships/image" Target="../media/image261.svg"/></Relationships>
</file>

<file path=ppt/slides/_rels/slide6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3.xml"/><Relationship Id="rId1" Type="http://schemas.openxmlformats.org/officeDocument/2006/relationships/slideLayout" Target="../slideLayouts/slideLayout198.xml"/><Relationship Id="rId4" Type="http://schemas.openxmlformats.org/officeDocument/2006/relationships/image" Target="../media/image261.svg"/></Relationships>
</file>

<file path=ppt/slides/_rels/slide6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4.xml"/><Relationship Id="rId1" Type="http://schemas.openxmlformats.org/officeDocument/2006/relationships/slideLayout" Target="../slideLayouts/slideLayout67.xml"/><Relationship Id="rId4" Type="http://schemas.openxmlformats.org/officeDocument/2006/relationships/image" Target="../media/image261.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9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5.xml"/><Relationship Id="rId1" Type="http://schemas.openxmlformats.org/officeDocument/2006/relationships/slideLayout" Target="../slideLayouts/slideLayout198.xml"/><Relationship Id="rId6" Type="http://schemas.openxmlformats.org/officeDocument/2006/relationships/image" Target="../media/image270.png"/><Relationship Id="rId5" Type="http://schemas.openxmlformats.org/officeDocument/2006/relationships/image" Target="../media/image269.png"/><Relationship Id="rId4" Type="http://schemas.openxmlformats.org/officeDocument/2006/relationships/image" Target="../media/image261.svg"/></Relationships>
</file>

<file path=ppt/slides/_rels/slide71.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hyperlink" Target="https://docs.microsoft.com/en-us/azure/bastion/bastion-overview" TargetMode="External"/><Relationship Id="rId2" Type="http://schemas.openxmlformats.org/officeDocument/2006/relationships/notesSlide" Target="../notesSlides/notesSlide66.xml"/><Relationship Id="rId1" Type="http://schemas.openxmlformats.org/officeDocument/2006/relationships/slideLayout" Target="../slideLayouts/slideLayout145.xml"/><Relationship Id="rId6" Type="http://schemas.openxmlformats.org/officeDocument/2006/relationships/hyperlink" Target="https://docs.microsoft.com/en-us/azure/virtual-network/policy-reference" TargetMode="External"/><Relationship Id="rId5" Type="http://schemas.openxmlformats.org/officeDocument/2006/relationships/hyperlink" Target="https://docs.microsoft.com/en-us/azure/firewall/premium-features" TargetMode="External"/><Relationship Id="rId4" Type="http://schemas.openxmlformats.org/officeDocument/2006/relationships/image" Target="../media/image261.svg"/></Relationships>
</file>

<file path=ppt/slides/_rels/slide7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7.xml"/><Relationship Id="rId1" Type="http://schemas.openxmlformats.org/officeDocument/2006/relationships/slideLayout" Target="../slideLayouts/slideLayout198.xml"/><Relationship Id="rId6" Type="http://schemas.openxmlformats.org/officeDocument/2006/relationships/hyperlink" Target="https://docs.microsoft.com/en-us/azure/virtual-network/network-security-groups-overview" TargetMode="External"/><Relationship Id="rId5" Type="http://schemas.openxmlformats.org/officeDocument/2006/relationships/hyperlink" Target="https://docs.microsoft.com/en-us/security/zero-trust/deploy/networks" TargetMode="External"/><Relationship Id="rId4" Type="http://schemas.openxmlformats.org/officeDocument/2006/relationships/image" Target="../media/image261.svg"/></Relationships>
</file>

<file path=ppt/slides/_rels/slide7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8.xml"/><Relationship Id="rId1" Type="http://schemas.openxmlformats.org/officeDocument/2006/relationships/slideLayout" Target="../slideLayouts/slideLayout145.xml"/><Relationship Id="rId5" Type="http://schemas.openxmlformats.org/officeDocument/2006/relationships/hyperlink" Target="https://docs.microsoft.com/en-us/azure/network-watcher/traffic-analytics" TargetMode="External"/><Relationship Id="rId4" Type="http://schemas.openxmlformats.org/officeDocument/2006/relationships/image" Target="../media/image261.svg"/></Relationships>
</file>

<file path=ppt/slides/_rels/slide74.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hyperlink" Target="https://docs.microsoft.com/en-us/azure/security/fundamentals/encryption-overview#encryption-of-data-in-transit" TargetMode="External"/><Relationship Id="rId2" Type="http://schemas.openxmlformats.org/officeDocument/2006/relationships/notesSlide" Target="../notesSlides/notesSlide69.xml"/><Relationship Id="rId1" Type="http://schemas.openxmlformats.org/officeDocument/2006/relationships/slideLayout" Target="../slideLayouts/slideLayout198.xml"/><Relationship Id="rId6" Type="http://schemas.openxmlformats.org/officeDocument/2006/relationships/hyperlink" Target="https://docs.microsoft.com/en-us/azure/expressroute/expressroute-howto-MACsec" TargetMode="External"/><Relationship Id="rId5" Type="http://schemas.openxmlformats.org/officeDocument/2006/relationships/hyperlink" Target="https://docs.microsoft.com/en-us/azure/vpn-gateway/site-to-site-vpn-private-peering" TargetMode="External"/><Relationship Id="rId4" Type="http://schemas.openxmlformats.org/officeDocument/2006/relationships/image" Target="../media/image261.svg"/></Relationships>
</file>

<file path=ppt/slides/_rels/slide75.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hyperlink" Target="https://docs.microsoft.com/en-us/azure/cloud-adoption-framework/ready/azure-best-practices/define-network-encryption-requirements" TargetMode="External"/><Relationship Id="rId2" Type="http://schemas.openxmlformats.org/officeDocument/2006/relationships/notesSlide" Target="../notesSlides/notesSlide70.xml"/><Relationship Id="rId1" Type="http://schemas.openxmlformats.org/officeDocument/2006/relationships/slideLayout" Target="../slideLayouts/slideLayout145.xml"/><Relationship Id="rId6" Type="http://schemas.openxmlformats.org/officeDocument/2006/relationships/image" Target="../media/image272.svg"/><Relationship Id="rId5" Type="http://schemas.openxmlformats.org/officeDocument/2006/relationships/image" Target="../media/image271.png"/><Relationship Id="rId4" Type="http://schemas.openxmlformats.org/officeDocument/2006/relationships/image" Target="../media/image261.svg"/></Relationships>
</file>

<file path=ppt/slides/_rels/slide7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71.xml"/><Relationship Id="rId1" Type="http://schemas.openxmlformats.org/officeDocument/2006/relationships/slideLayout" Target="../slideLayouts/slideLayout198.xml"/><Relationship Id="rId5" Type="http://schemas.openxmlformats.org/officeDocument/2006/relationships/hyperlink" Target="https://docs.microsoft.com/en-us/azure/azure-resource-manager/management/azure-subscription-service-limits#azure-dns-limits" TargetMode="External"/><Relationship Id="rId4" Type="http://schemas.openxmlformats.org/officeDocument/2006/relationships/image" Target="../media/image261.svg"/></Relationships>
</file>

<file path=ppt/slides/_rels/slide7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72.xml"/><Relationship Id="rId1" Type="http://schemas.openxmlformats.org/officeDocument/2006/relationships/slideLayout" Target="../slideLayouts/slideLayout145.xml"/><Relationship Id="rId4" Type="http://schemas.openxmlformats.org/officeDocument/2006/relationships/image" Target="../media/image261.svg"/></Relationships>
</file>

<file path=ppt/slides/_rels/slide7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73.xml"/><Relationship Id="rId1" Type="http://schemas.openxmlformats.org/officeDocument/2006/relationships/slideLayout" Target="../slideLayouts/slideLayout67.xml"/><Relationship Id="rId4" Type="http://schemas.openxmlformats.org/officeDocument/2006/relationships/image" Target="../media/image261.svg"/></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9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73.xml"/></Relationships>
</file>

<file path=ppt/slides/_rels/slide81.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3.png"/><Relationship Id="rId18" Type="http://schemas.openxmlformats.org/officeDocument/2006/relationships/image" Target="../media/image288.png"/><Relationship Id="rId3" Type="http://schemas.openxmlformats.org/officeDocument/2006/relationships/image" Target="../media/image273.jpeg"/><Relationship Id="rId21" Type="http://schemas.openxmlformats.org/officeDocument/2006/relationships/image" Target="../media/image291.png"/><Relationship Id="rId7" Type="http://schemas.openxmlformats.org/officeDocument/2006/relationships/image" Target="../media/image277.png"/><Relationship Id="rId12" Type="http://schemas.openxmlformats.org/officeDocument/2006/relationships/image" Target="../media/image282.png"/><Relationship Id="rId17" Type="http://schemas.openxmlformats.org/officeDocument/2006/relationships/image" Target="../media/image287.svg"/><Relationship Id="rId2" Type="http://schemas.openxmlformats.org/officeDocument/2006/relationships/notesSlide" Target="../notesSlides/notesSlide76.xml"/><Relationship Id="rId16" Type="http://schemas.openxmlformats.org/officeDocument/2006/relationships/image" Target="../media/image286.png"/><Relationship Id="rId20" Type="http://schemas.openxmlformats.org/officeDocument/2006/relationships/image" Target="../media/image290.png"/><Relationship Id="rId1" Type="http://schemas.openxmlformats.org/officeDocument/2006/relationships/slideLayout" Target="../slideLayouts/slideLayout373.xml"/><Relationship Id="rId6" Type="http://schemas.openxmlformats.org/officeDocument/2006/relationships/image" Target="../media/image276.png"/><Relationship Id="rId11" Type="http://schemas.openxmlformats.org/officeDocument/2006/relationships/image" Target="../media/image281.jpeg"/><Relationship Id="rId24" Type="http://schemas.openxmlformats.org/officeDocument/2006/relationships/image" Target="../media/image294.svg"/><Relationship Id="rId5" Type="http://schemas.openxmlformats.org/officeDocument/2006/relationships/image" Target="../media/image275.svg"/><Relationship Id="rId15" Type="http://schemas.openxmlformats.org/officeDocument/2006/relationships/image" Target="../media/image285.svg"/><Relationship Id="rId23" Type="http://schemas.openxmlformats.org/officeDocument/2006/relationships/image" Target="../media/image293.png"/><Relationship Id="rId10" Type="http://schemas.openxmlformats.org/officeDocument/2006/relationships/image" Target="../media/image280.svg"/><Relationship Id="rId19" Type="http://schemas.openxmlformats.org/officeDocument/2006/relationships/image" Target="../media/image289.png"/><Relationship Id="rId4" Type="http://schemas.openxmlformats.org/officeDocument/2006/relationships/image" Target="../media/image274.png"/><Relationship Id="rId9" Type="http://schemas.openxmlformats.org/officeDocument/2006/relationships/image" Target="../media/image279.png"/><Relationship Id="rId14" Type="http://schemas.openxmlformats.org/officeDocument/2006/relationships/image" Target="../media/image284.png"/><Relationship Id="rId22" Type="http://schemas.openxmlformats.org/officeDocument/2006/relationships/image" Target="../media/image292.svg"/></Relationships>
</file>

<file path=ppt/slides/_rels/slide8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95.png"/><Relationship Id="rId7" Type="http://schemas.openxmlformats.org/officeDocument/2006/relationships/image" Target="../media/image299.svg"/><Relationship Id="rId12" Type="http://schemas.openxmlformats.org/officeDocument/2006/relationships/image" Target="../media/image304.svg"/><Relationship Id="rId2" Type="http://schemas.openxmlformats.org/officeDocument/2006/relationships/notesSlide" Target="../notesSlides/notesSlide77.xml"/><Relationship Id="rId1" Type="http://schemas.openxmlformats.org/officeDocument/2006/relationships/slideLayout" Target="../slideLayouts/slideLayout373.xml"/><Relationship Id="rId6" Type="http://schemas.openxmlformats.org/officeDocument/2006/relationships/image" Target="../media/image298.png"/><Relationship Id="rId11" Type="http://schemas.openxmlformats.org/officeDocument/2006/relationships/image" Target="../media/image303.png"/><Relationship Id="rId5" Type="http://schemas.openxmlformats.org/officeDocument/2006/relationships/image" Target="../media/image297.png"/><Relationship Id="rId10" Type="http://schemas.openxmlformats.org/officeDocument/2006/relationships/image" Target="../media/image302.png"/><Relationship Id="rId4" Type="http://schemas.openxmlformats.org/officeDocument/2006/relationships/image" Target="../media/image296.png"/><Relationship Id="rId9" Type="http://schemas.openxmlformats.org/officeDocument/2006/relationships/image" Target="../media/image301.svg"/></Relationships>
</file>

<file path=ppt/slides/_rels/slide8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78.xml"/><Relationship Id="rId1" Type="http://schemas.openxmlformats.org/officeDocument/2006/relationships/slideLayout" Target="../slideLayouts/slideLayout373.xml"/><Relationship Id="rId4" Type="http://schemas.openxmlformats.org/officeDocument/2006/relationships/image" Target="../media/image306.svg"/></Relationships>
</file>

<file path=ppt/slides/_rels/slide8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79.xml"/><Relationship Id="rId1" Type="http://schemas.openxmlformats.org/officeDocument/2006/relationships/slideLayout" Target="../slideLayouts/slideLayout373.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4.svg"/></Relationships>
</file>

<file path=ppt/slides/_rels/slide85.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image" Target="../media/image309.png"/><Relationship Id="rId7" Type="http://schemas.openxmlformats.org/officeDocument/2006/relationships/image" Target="../media/image313.png"/><Relationship Id="rId12" Type="http://schemas.openxmlformats.org/officeDocument/2006/relationships/image" Target="../media/image318.emf"/><Relationship Id="rId2" Type="http://schemas.openxmlformats.org/officeDocument/2006/relationships/notesSlide" Target="../notesSlides/notesSlide80.xml"/><Relationship Id="rId1" Type="http://schemas.openxmlformats.org/officeDocument/2006/relationships/slideLayout" Target="../slideLayouts/slideLayout373.xml"/><Relationship Id="rId6" Type="http://schemas.openxmlformats.org/officeDocument/2006/relationships/image" Target="../media/image312.png"/><Relationship Id="rId11" Type="http://schemas.openxmlformats.org/officeDocument/2006/relationships/image" Target="../media/image317.emf"/><Relationship Id="rId5" Type="http://schemas.openxmlformats.org/officeDocument/2006/relationships/image" Target="../media/image311.png"/><Relationship Id="rId10" Type="http://schemas.openxmlformats.org/officeDocument/2006/relationships/image" Target="../media/image316.png"/><Relationship Id="rId4" Type="http://schemas.openxmlformats.org/officeDocument/2006/relationships/image" Target="../media/image310.png"/><Relationship Id="rId9" Type="http://schemas.openxmlformats.org/officeDocument/2006/relationships/image" Target="../media/image315.png"/></Relationships>
</file>

<file path=ppt/slides/_rels/slide8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81.xml"/><Relationship Id="rId1" Type="http://schemas.openxmlformats.org/officeDocument/2006/relationships/slideLayout" Target="../slideLayouts/slideLayout373.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06.svg"/></Relationships>
</file>

<file path=ppt/slides/_rels/slide87.xml.rels><?xml version="1.0" encoding="UTF-8" standalone="yes"?>
<Relationships xmlns="http://schemas.openxmlformats.org/package/2006/relationships"><Relationship Id="rId8" Type="http://schemas.openxmlformats.org/officeDocument/2006/relationships/image" Target="../media/image324.svg"/><Relationship Id="rId3" Type="http://schemas.openxmlformats.org/officeDocument/2006/relationships/hyperlink" Target="https://www.cisecurity.org/" TargetMode="External"/><Relationship Id="rId7" Type="http://schemas.openxmlformats.org/officeDocument/2006/relationships/image" Target="../media/image323.png"/><Relationship Id="rId2" Type="http://schemas.openxmlformats.org/officeDocument/2006/relationships/notesSlide" Target="../notesSlides/notesSlide82.xml"/><Relationship Id="rId1" Type="http://schemas.openxmlformats.org/officeDocument/2006/relationships/slideLayout" Target="../slideLayouts/slideLayout477.xml"/><Relationship Id="rId6" Type="http://schemas.openxmlformats.org/officeDocument/2006/relationships/hyperlink" Target="https://nvd.nist.gov/800-53/Rev4/control/CM-2" TargetMode="External"/><Relationship Id="rId5" Type="http://schemas.openxmlformats.org/officeDocument/2006/relationships/image" Target="../media/image322.png"/><Relationship Id="rId4" Type="http://schemas.openxmlformats.org/officeDocument/2006/relationships/image" Target="../media/image321.png"/></Relationships>
</file>

<file path=ppt/slides/_rels/slide88.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83.xml"/><Relationship Id="rId1" Type="http://schemas.openxmlformats.org/officeDocument/2006/relationships/slideLayout" Target="../slideLayouts/slideLayout145.xml"/><Relationship Id="rId6" Type="http://schemas.openxmlformats.org/officeDocument/2006/relationships/hyperlink" Target="https://docs.microsoft.com/en-us/security/benchmark/azure/security-baselines-overview" TargetMode="External"/><Relationship Id="rId5" Type="http://schemas.openxmlformats.org/officeDocument/2006/relationships/hyperlink" Target="https://docs.microsoft.com/en-us/security/benchmark/azure/overview" TargetMode="External"/><Relationship Id="rId4" Type="http://schemas.openxmlformats.org/officeDocument/2006/relationships/image" Target="../media/image326.svg"/></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en-us/azure/azure-resource-manager/management/azure-subscription-service-limits#key-vault-limits" TargetMode="External"/><Relationship Id="rId7" Type="http://schemas.openxmlformats.org/officeDocument/2006/relationships/image" Target="../media/image326.svg"/><Relationship Id="rId2" Type="http://schemas.openxmlformats.org/officeDocument/2006/relationships/notesSlide" Target="../notesSlides/notesSlide84.xml"/><Relationship Id="rId1" Type="http://schemas.openxmlformats.org/officeDocument/2006/relationships/slideLayout" Target="../slideLayouts/slideLayout198.xml"/><Relationship Id="rId6" Type="http://schemas.openxmlformats.org/officeDocument/2006/relationships/image" Target="../media/image325.png"/><Relationship Id="rId5" Type="http://schemas.openxmlformats.org/officeDocument/2006/relationships/hyperlink" Target="https://docs.microsoft.com/en-us/azure/storage/common/customer-managed-keys-configure-key-vault" TargetMode="External"/><Relationship Id="rId4" Type="http://schemas.openxmlformats.org/officeDocument/2006/relationships/hyperlink" Target="https://docs.microsoft.com/en-us/azure/key-vault/general/best-practic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hyperlink" Target="https://azure.microsoft.com/support/legal/offer-details/" TargetMode="External"/><Relationship Id="rId2" Type="http://schemas.openxmlformats.org/officeDocument/2006/relationships/notesSlide" Target="../notesSlides/notesSlide7.xml"/><Relationship Id="rId1" Type="http://schemas.openxmlformats.org/officeDocument/2006/relationships/slideLayout" Target="../slideLayouts/slideLayout197.xml"/><Relationship Id="rId6" Type="http://schemas.openxmlformats.org/officeDocument/2006/relationships/hyperlink" Target="https://docs.microsoft.com/en-us/azure/cloud-adoption-framework/ready/landing-zone/design-area/azure-billing-cloud-solution-provider" TargetMode="External"/><Relationship Id="rId5" Type="http://schemas.openxmlformats.org/officeDocument/2006/relationships/hyperlink" Target="https://docs.microsoft.com/en-us/azure/cloud-adoption-framework/ready/landing-zone/design-area/azure-billing-microsoft-customer-agreement" TargetMode="External"/><Relationship Id="rId4" Type="http://schemas.openxmlformats.org/officeDocument/2006/relationships/hyperlink" Target="https://docs.microsoft.com/en-us/azure/cloud-adoption-framework/ready/landing-zone/design-area/azure-billing-enterprise-agreement"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85.xml"/><Relationship Id="rId1" Type="http://schemas.openxmlformats.org/officeDocument/2006/relationships/slideLayout" Target="../slideLayouts/slideLayout145.xml"/><Relationship Id="rId4" Type="http://schemas.openxmlformats.org/officeDocument/2006/relationships/image" Target="../media/image326.svg"/></Relationships>
</file>

<file path=ppt/slides/_rels/slide91.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86.xml"/><Relationship Id="rId1" Type="http://schemas.openxmlformats.org/officeDocument/2006/relationships/slideLayout" Target="../slideLayouts/slideLayout198.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svg"/></Relationships>
</file>

<file path=ppt/slides/_rels/slide92.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dine-guidance" TargetMode="External"/><Relationship Id="rId2" Type="http://schemas.openxmlformats.org/officeDocument/2006/relationships/notesSlide" Target="../notesSlides/notesSlide87.xml"/><Relationship Id="rId1" Type="http://schemas.openxmlformats.org/officeDocument/2006/relationships/slideLayout" Target="../slideLayouts/slideLayout145.xml"/><Relationship Id="rId5" Type="http://schemas.openxmlformats.org/officeDocument/2006/relationships/image" Target="../media/image326.svg"/><Relationship Id="rId4" Type="http://schemas.openxmlformats.org/officeDocument/2006/relationships/image" Target="../media/image325.png"/></Relationships>
</file>

<file path=ppt/slides/_rels/slide9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88.xml"/><Relationship Id="rId1" Type="http://schemas.openxmlformats.org/officeDocument/2006/relationships/slideLayout" Target="../slideLayouts/slideLayout119.xml"/></Relationships>
</file>

<file path=ppt/slides/_rels/slide9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19.xml"/></Relationships>
</file>

<file path=ppt/slides/_rels/slide95.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89.xml"/><Relationship Id="rId1" Type="http://schemas.openxmlformats.org/officeDocument/2006/relationships/slideLayout" Target="../slideLayouts/slideLayout145.xml"/><Relationship Id="rId4" Type="http://schemas.openxmlformats.org/officeDocument/2006/relationships/image" Target="../media/image326.svg"/></Relationships>
</file>

<file path=ppt/slides/_rels/slide96.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90.xml"/><Relationship Id="rId1" Type="http://schemas.openxmlformats.org/officeDocument/2006/relationships/slideLayout" Target="../slideLayouts/slideLayout145.xml"/><Relationship Id="rId4" Type="http://schemas.openxmlformats.org/officeDocument/2006/relationships/image" Target="../media/image326.svg"/></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1.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92.xml"/><Relationship Id="rId1" Type="http://schemas.openxmlformats.org/officeDocument/2006/relationships/slideLayout" Target="../slideLayouts/slideLayout16.xml"/><Relationship Id="rId4" Type="http://schemas.openxmlformats.org/officeDocument/2006/relationships/image" Target="../media/image332.svg"/></Relationships>
</file>

<file path=ppt/slides/_rels/slide99.xml.rels><?xml version="1.0" encoding="UTF-8" standalone="yes"?>
<Relationships xmlns="http://schemas.openxmlformats.org/package/2006/relationships"><Relationship Id="rId8" Type="http://schemas.openxmlformats.org/officeDocument/2006/relationships/image" Target="../media/image338.png"/><Relationship Id="rId3" Type="http://schemas.openxmlformats.org/officeDocument/2006/relationships/image" Target="../media/image333.png"/><Relationship Id="rId7" Type="http://schemas.openxmlformats.org/officeDocument/2006/relationships/image" Target="../media/image337.png"/><Relationship Id="rId2" Type="http://schemas.openxmlformats.org/officeDocument/2006/relationships/notesSlide" Target="../notesSlides/notesSlide93.xml"/><Relationship Id="rId1" Type="http://schemas.openxmlformats.org/officeDocument/2006/relationships/slideLayout" Target="../slideLayouts/slideLayout17.xml"/><Relationship Id="rId6" Type="http://schemas.openxmlformats.org/officeDocument/2006/relationships/image" Target="../media/image336.png"/><Relationship Id="rId11" Type="http://schemas.openxmlformats.org/officeDocument/2006/relationships/image" Target="../media/image341.svg"/><Relationship Id="rId5" Type="http://schemas.openxmlformats.org/officeDocument/2006/relationships/image" Target="../media/image335.png"/><Relationship Id="rId10" Type="http://schemas.openxmlformats.org/officeDocument/2006/relationships/image" Target="../media/image340.png"/><Relationship Id="rId4" Type="http://schemas.openxmlformats.org/officeDocument/2006/relationships/image" Target="../media/image334.png"/><Relationship Id="rId9" Type="http://schemas.openxmlformats.org/officeDocument/2006/relationships/image" Target="../media/image3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68378" y="2213390"/>
            <a:ext cx="6499156" cy="1793104"/>
          </a:xfrm>
        </p:spPr>
        <p:txBody>
          <a:bodyPr/>
          <a:lstStyle/>
          <a:p>
            <a:pPr>
              <a:spcBef>
                <a:spcPts val="1200"/>
              </a:spcBef>
              <a:spcAft>
                <a:spcPts val="1200"/>
              </a:spcAft>
            </a:pPr>
            <a:r>
              <a:rPr lang="en-US" altLang="ja-JP" sz="3600" b="1">
                <a:solidFill>
                  <a:srgbClr val="FFFFFF"/>
                </a:solidFill>
                <a:latin typeface="Segoe Semibold" panose="020B0502040504020203" pitchFamily="34" charset="0"/>
              </a:rPr>
              <a:t>Enterprise-Scale Landing Zones</a:t>
            </a:r>
            <a:br>
              <a:rPr lang="en-US" sz="3200"/>
            </a:br>
            <a:r>
              <a:rPr lang="en-US" sz="2800" spc="0">
                <a:solidFill>
                  <a:srgbClr val="0078D4"/>
                </a:solidFill>
                <a:latin typeface="Segoe UI Semibold"/>
                <a:cs typeface="+mn-cs"/>
              </a:rPr>
              <a:t>Getting ready to deploy workloads on Azure</a:t>
            </a:r>
            <a:endParaRPr lang="en-US" sz="3600" spc="0">
              <a:solidFill>
                <a:srgbClr val="0078D4"/>
              </a:solidFill>
              <a:latin typeface="Segoe UI Semibold"/>
              <a:cs typeface="+mn-cs"/>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199539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highlight>
                <a:srgbClr val="003366"/>
              </a:highlight>
            </a:endParaRPr>
          </a:p>
        </p:txBody>
      </p:sp>
      <p:sp>
        <p:nvSpPr>
          <p:cNvPr id="21" name="Title 1">
            <a:extLst>
              <a:ext uri="{FF2B5EF4-FFF2-40B4-BE49-F238E27FC236}">
                <a16:creationId xmlns:a16="http://schemas.microsoft.com/office/drawing/2014/main" id="{B2417953-A279-0109-BB6D-35C7D4D0D692}"/>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a:solidFill>
                  <a:srgbClr val="FFFFFF"/>
                </a:solidFill>
                <a:latin typeface="Segoe UI Semibold"/>
              </a:rPr>
              <a:t>Enterprise Enrolment &amp; Azure AD Tenants</a:t>
            </a:r>
            <a:br>
              <a:rPr lang="en-GB">
                <a:solidFill>
                  <a:srgbClr val="FFFFFF"/>
                </a:solidFill>
                <a:latin typeface="Segoe UI Semibold"/>
              </a:rPr>
            </a:br>
            <a:endParaRPr lang="en-GB">
              <a:solidFill>
                <a:srgbClr val="FFFFFF"/>
              </a:solidFill>
              <a:latin typeface="Segoe UI Semibold"/>
            </a:endParaRPr>
          </a:p>
        </p:txBody>
      </p:sp>
      <p:grpSp>
        <p:nvGrpSpPr>
          <p:cNvPr id="22" name="Group 21">
            <a:extLst>
              <a:ext uri="{FF2B5EF4-FFF2-40B4-BE49-F238E27FC236}">
                <a16:creationId xmlns:a16="http://schemas.microsoft.com/office/drawing/2014/main" id="{B973009E-33B9-85C4-DA60-871A11BC3CB3}"/>
              </a:ext>
            </a:extLst>
          </p:cNvPr>
          <p:cNvGrpSpPr/>
          <p:nvPr/>
        </p:nvGrpSpPr>
        <p:grpSpPr>
          <a:xfrm>
            <a:off x="289956" y="620419"/>
            <a:ext cx="914859" cy="914859"/>
            <a:chOff x="-649496" y="382043"/>
            <a:chExt cx="914859" cy="914859"/>
          </a:xfrm>
        </p:grpSpPr>
        <p:sp>
          <p:nvSpPr>
            <p:cNvPr id="23" name="Oval 22">
              <a:extLst>
                <a:ext uri="{FF2B5EF4-FFF2-40B4-BE49-F238E27FC236}">
                  <a16:creationId xmlns:a16="http://schemas.microsoft.com/office/drawing/2014/main" id="{5EB8C254-04F9-9142-6617-5DBC1D7C625E}"/>
                </a:ext>
              </a:extLst>
            </p:cNvPr>
            <p:cNvSpPr/>
            <p:nvPr/>
          </p:nvSpPr>
          <p:spPr>
            <a:xfrm>
              <a:off x="-649496" y="382043"/>
              <a:ext cx="914859" cy="914859"/>
            </a:xfrm>
            <a:prstGeom prst="ellipse">
              <a:avLst/>
            </a:prstGeom>
            <a:solidFill>
              <a:srgbClr val="0078D4"/>
            </a:solidFill>
            <a:ln>
              <a:noFill/>
            </a:ln>
            <a:effectLst/>
          </p:spPr>
          <p:txBody>
            <a:bodyPr/>
            <a:lstStyle/>
            <a:p>
              <a:endParaRPr lang="pl-PL"/>
            </a:p>
          </p:txBody>
        </p:sp>
        <p:sp>
          <p:nvSpPr>
            <p:cNvPr id="24" name="Rectangle 23" descr="Users">
              <a:extLst>
                <a:ext uri="{FF2B5EF4-FFF2-40B4-BE49-F238E27FC236}">
                  <a16:creationId xmlns:a16="http://schemas.microsoft.com/office/drawing/2014/main" id="{0AFDAC79-1372-0F4D-EA14-E380E23543C2}"/>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9" name="Title 1">
            <a:extLst>
              <a:ext uri="{FF2B5EF4-FFF2-40B4-BE49-F238E27FC236}">
                <a16:creationId xmlns:a16="http://schemas.microsoft.com/office/drawing/2014/main" id="{F0497FE9-D76A-BA20-5FA8-4C656BFF15EC}"/>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10" name="Title 2">
            <a:extLst>
              <a:ext uri="{FF2B5EF4-FFF2-40B4-BE49-F238E27FC236}">
                <a16:creationId xmlns:a16="http://schemas.microsoft.com/office/drawing/2014/main" id="{5CB0659C-F380-4A19-1B49-05119CE38ABC}"/>
              </a:ext>
            </a:extLst>
          </p:cNvPr>
          <p:cNvSpPr txBox="1">
            <a:spLocks/>
          </p:cNvSpPr>
          <p:nvPr/>
        </p:nvSpPr>
        <p:spPr>
          <a:xfrm>
            <a:off x="549762" y="4239400"/>
            <a:ext cx="3629682" cy="90794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3500" b="1">
                <a:cs typeface="Segoe UI"/>
              </a:rPr>
              <a:t>Azure AD Tenants</a:t>
            </a:r>
            <a:endParaRPr lang="en-US" sz="3500">
              <a:cs typeface="Segoe UI"/>
            </a:endParaRPr>
          </a:p>
          <a:p>
            <a:endParaRPr lang="en-GB" sz="2400" b="1" i="1">
              <a:latin typeface="Segoe UI Semibold"/>
            </a:endParaRPr>
          </a:p>
        </p:txBody>
      </p:sp>
      <p:sp>
        <p:nvSpPr>
          <p:cNvPr id="3" name="TextBox 2">
            <a:extLst>
              <a:ext uri="{FF2B5EF4-FFF2-40B4-BE49-F238E27FC236}">
                <a16:creationId xmlns:a16="http://schemas.microsoft.com/office/drawing/2014/main" id="{5CB2D301-6EA0-C2F3-B620-30B25A243118}"/>
              </a:ext>
            </a:extLst>
          </p:cNvPr>
          <p:cNvSpPr txBox="1"/>
          <p:nvPr/>
        </p:nvSpPr>
        <p:spPr>
          <a:xfrm>
            <a:off x="4791243" y="847558"/>
            <a:ext cx="6726989" cy="553997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US">
                <a:solidFill>
                  <a:srgbClr val="171717"/>
                </a:solidFill>
                <a:latin typeface="Segoe UI"/>
                <a:cs typeface="Segoe UI"/>
              </a:rPr>
              <a:t>An Azure subscription can only trust one Azure AD tenant at a time, further information can be found at </a:t>
            </a:r>
            <a:r>
              <a:rPr lang="en-US">
                <a:solidFill>
                  <a:srgbClr val="171717"/>
                </a:solidFill>
                <a:latin typeface="Segoe UI"/>
                <a:cs typeface="Segoe UI"/>
                <a:hlinkClick r:id="rId5">
                  <a:extLst>
                    <a:ext uri="{A12FA001-AC4F-418D-AE19-62706E023703}">
                      <ahyp:hlinkClr xmlns:ahyp="http://schemas.microsoft.com/office/drawing/2018/hyperlinkcolor" val="tx"/>
                    </a:ext>
                  </a:extLst>
                </a:hlinkClick>
              </a:rPr>
              <a:t>Associate or add an Azure subscription to your Azure Active Directory tenant</a:t>
            </a:r>
            <a:endParaRPr lang="en-US"/>
          </a:p>
          <a:p>
            <a:endParaRPr lang="en-US">
              <a:solidFill>
                <a:srgbClr val="171717"/>
              </a:solidFill>
              <a:latin typeface="Segoe UI"/>
              <a:cs typeface="Segoe UI"/>
            </a:endParaRPr>
          </a:p>
          <a:p>
            <a:pPr marL="285750" indent="-285750">
              <a:buFont typeface="Courier New"/>
              <a:buChar char="o"/>
            </a:pPr>
            <a:r>
              <a:rPr lang="en-US">
                <a:solidFill>
                  <a:srgbClr val="171717"/>
                </a:solidFill>
                <a:latin typeface="Segoe UI"/>
                <a:cs typeface="Segoe UI"/>
              </a:rPr>
              <a:t>Multiple Azure AD tenants can function in the same enrollment</a:t>
            </a:r>
          </a:p>
          <a:p>
            <a:endParaRPr lang="en-US">
              <a:solidFill>
                <a:srgbClr val="171717"/>
              </a:solidFill>
              <a:latin typeface="Segoe UI"/>
              <a:cs typeface="Segoe UI"/>
            </a:endParaRPr>
          </a:p>
          <a:p>
            <a:pPr marL="285750" indent="-285750">
              <a:buFont typeface="Courier New"/>
              <a:buChar char="o"/>
            </a:pPr>
            <a:r>
              <a:rPr lang="en-US">
                <a:solidFill>
                  <a:srgbClr val="171717"/>
                </a:solidFill>
                <a:latin typeface="Segoe UI"/>
                <a:cs typeface="Segoe UI"/>
              </a:rPr>
              <a:t>Azure Lighthouse only supports delegation at the subscription and resource group scopes</a:t>
            </a:r>
          </a:p>
          <a:p>
            <a:endParaRPr lang="en-US">
              <a:solidFill>
                <a:srgbClr val="171717"/>
              </a:solidFill>
              <a:latin typeface="Segoe UI"/>
              <a:cs typeface="Segoe UI"/>
            </a:endParaRPr>
          </a:p>
          <a:p>
            <a:pPr marL="285750" indent="-285750">
              <a:buFont typeface="Courier New"/>
              <a:buChar char="o"/>
            </a:pPr>
            <a:r>
              <a:rPr lang="en-US">
                <a:solidFill>
                  <a:srgbClr val="171717"/>
                </a:solidFill>
                <a:latin typeface="Segoe UI"/>
                <a:cs typeface="Segoe UI"/>
              </a:rPr>
              <a:t>The *.onmicrosoft.com domain name created for each Azure AD tenant must be globally unique as per the </a:t>
            </a:r>
            <a:r>
              <a:rPr lang="en-US">
                <a:solidFill>
                  <a:srgbClr val="171717"/>
                </a:solidFill>
                <a:latin typeface="Segoe UI"/>
                <a:cs typeface="Segoe UI"/>
                <a:hlinkClick r:id="rId6">
                  <a:extLst>
                    <a:ext uri="{A12FA001-AC4F-418D-AE19-62706E023703}">
                      <ahyp:hlinkClr xmlns:ahyp="http://schemas.microsoft.com/office/drawing/2018/hyperlinkcolor" val="tx"/>
                    </a:ext>
                  </a:extLst>
                </a:hlinkClick>
              </a:rPr>
              <a:t>terminology section in what is Azure Active Directory?</a:t>
            </a:r>
          </a:p>
          <a:p>
            <a:endParaRPr lang="en-US">
              <a:solidFill>
                <a:srgbClr val="171717"/>
              </a:solidFill>
              <a:latin typeface="Segoe UI"/>
              <a:cs typeface="Segoe UI"/>
            </a:endParaRPr>
          </a:p>
          <a:p>
            <a:pPr marL="742950" lvl="1" indent="-285750">
              <a:buFont typeface="Wingdings"/>
              <a:buChar char="q"/>
            </a:pPr>
            <a:r>
              <a:rPr lang="en-US">
                <a:solidFill>
                  <a:srgbClr val="171717"/>
                </a:solidFill>
                <a:latin typeface="Segoe UI"/>
                <a:cs typeface="Segoe UI"/>
              </a:rPr>
              <a:t>The *.onmicrosoft.com domain name for each Azure AD tenant cannot be changed once created</a:t>
            </a:r>
          </a:p>
          <a:p>
            <a:pPr lvl="1"/>
            <a:endParaRPr lang="en-US">
              <a:solidFill>
                <a:srgbClr val="171717"/>
              </a:solidFill>
              <a:latin typeface="Segoe UI"/>
              <a:cs typeface="Segoe UI"/>
            </a:endParaRPr>
          </a:p>
          <a:p>
            <a:pPr marL="285750" indent="-285750">
              <a:buFont typeface="Courier New,monospace"/>
              <a:buChar char="o"/>
            </a:pPr>
            <a:r>
              <a:rPr lang="en-US">
                <a:solidFill>
                  <a:srgbClr val="171717"/>
                </a:solidFill>
                <a:latin typeface="Segoe UI"/>
                <a:cs typeface="Segoe UI"/>
              </a:rPr>
              <a:t>Explore the </a:t>
            </a:r>
            <a:r>
              <a:rPr lang="en-US">
                <a:solidFill>
                  <a:srgbClr val="171717"/>
                </a:solidFill>
                <a:latin typeface="Segoe UI"/>
                <a:cs typeface="Segoe UI"/>
                <a:hlinkClick r:id="rId7"/>
              </a:rPr>
              <a:t>authentication methods offered by Azure Active Directory</a:t>
            </a:r>
            <a:r>
              <a:rPr lang="en-US">
                <a:solidFill>
                  <a:srgbClr val="171717"/>
                </a:solidFill>
                <a:latin typeface="Segoe UI"/>
                <a:cs typeface="Segoe UI"/>
              </a:rPr>
              <a:t> as part of your Azure Active Directory tenant planning</a:t>
            </a:r>
            <a:endParaRPr lang="en-US">
              <a:ea typeface="+mn-lt"/>
              <a:cs typeface="+mn-lt"/>
            </a:endParaRPr>
          </a:p>
          <a:p>
            <a:pPr marL="742950" lvl="1" indent="-285750">
              <a:buFont typeface="Wingdings"/>
              <a:buChar char="q"/>
            </a:pPr>
            <a:endParaRPr lang="en-US">
              <a:solidFill>
                <a:srgbClr val="171717"/>
              </a:solidFill>
              <a:latin typeface="Segoe UI"/>
              <a:cs typeface="Segoe UI"/>
            </a:endParaRPr>
          </a:p>
        </p:txBody>
      </p:sp>
    </p:spTree>
    <p:extLst>
      <p:ext uri="{BB962C8B-B14F-4D97-AF65-F5344CB8AC3E}">
        <p14:creationId xmlns:p14="http://schemas.microsoft.com/office/powerpoint/2010/main" val="20450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Modern software development cycle while using GitHub. Starting from IDE with code then being pushed to GitHub, which is then Built, tested and deployed.">
            <a:extLst>
              <a:ext uri="{FF2B5EF4-FFF2-40B4-BE49-F238E27FC236}">
                <a16:creationId xmlns:a16="http://schemas.microsoft.com/office/drawing/2014/main" id="{A4D595D8-D822-4E10-8D21-260617464783}"/>
              </a:ext>
            </a:extLst>
          </p:cNvPr>
          <p:cNvGrpSpPr/>
          <p:nvPr/>
        </p:nvGrpSpPr>
        <p:grpSpPr>
          <a:xfrm>
            <a:off x="634097" y="1769519"/>
            <a:ext cx="10919434" cy="4668793"/>
            <a:chOff x="476632" y="912747"/>
            <a:chExt cx="8190737" cy="3502091"/>
          </a:xfrm>
        </p:grpSpPr>
        <p:grpSp>
          <p:nvGrpSpPr>
            <p:cNvPr id="3" name="Group 2" descr="Inner Loop-">
              <a:extLst>
                <a:ext uri="{FF2B5EF4-FFF2-40B4-BE49-F238E27FC236}">
                  <a16:creationId xmlns:a16="http://schemas.microsoft.com/office/drawing/2014/main" id="{0FC6C417-03EE-46F8-B8F5-8C0733645F07}"/>
                </a:ext>
              </a:extLst>
            </p:cNvPr>
            <p:cNvGrpSpPr/>
            <p:nvPr/>
          </p:nvGrpSpPr>
          <p:grpSpPr>
            <a:xfrm>
              <a:off x="476632" y="912747"/>
              <a:ext cx="1959434" cy="893876"/>
              <a:chOff x="635508" y="1216996"/>
              <a:chExt cx="2612579" cy="1191834"/>
            </a:xfrm>
          </p:grpSpPr>
          <p:sp>
            <p:nvSpPr>
              <p:cNvPr id="4" name="Rectangle 3">
                <a:extLst>
                  <a:ext uri="{FF2B5EF4-FFF2-40B4-BE49-F238E27FC236}">
                    <a16:creationId xmlns:a16="http://schemas.microsoft.com/office/drawing/2014/main" id="{131B1291-912A-4DEC-BC15-77DADA22E3B7}"/>
                  </a:ext>
                </a:extLst>
              </p:cNvPr>
              <p:cNvSpPr/>
              <p:nvPr/>
            </p:nvSpPr>
            <p:spPr bwMode="auto">
              <a:xfrm>
                <a:off x="635508" y="1426679"/>
                <a:ext cx="2612579" cy="982151"/>
              </a:xfrm>
              <a:prstGeom prst="rect">
                <a:avLst/>
              </a:prstGeom>
              <a:noFill/>
              <a:ln>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5" name="TextBox 4">
                <a:extLst>
                  <a:ext uri="{FF2B5EF4-FFF2-40B4-BE49-F238E27FC236}">
                    <a16:creationId xmlns:a16="http://schemas.microsoft.com/office/drawing/2014/main" id="{0286E3A9-4211-4BCC-ABBF-0CB3CE15AD6C}"/>
                  </a:ext>
                </a:extLst>
              </p:cNvPr>
              <p:cNvSpPr txBox="1"/>
              <p:nvPr/>
            </p:nvSpPr>
            <p:spPr>
              <a:xfrm>
                <a:off x="1514073" y="1216996"/>
                <a:ext cx="842651" cy="161734"/>
              </a:xfrm>
              <a:prstGeom prst="rect">
                <a:avLst/>
              </a:prstGeom>
              <a:noFill/>
            </p:spPr>
            <p:txBody>
              <a:bodyPr wrap="square" lIns="0" tIns="0" rIns="0" bIns="0" rtlCol="0">
                <a:spAutoFit/>
              </a:bodyPr>
              <a:lstStyle/>
              <a:p>
                <a:pPr algn="ctr" defTabSz="914168">
                  <a:defRPr/>
                </a:pPr>
                <a:r>
                  <a:rPr lang="en-US" sz="1051">
                    <a:solidFill>
                      <a:srgbClr val="000000"/>
                    </a:solidFill>
                    <a:latin typeface="Segoe UI Semibold"/>
                    <a:cs typeface="Arial"/>
                    <a:sym typeface="Arial"/>
                  </a:rPr>
                  <a:t>Inner Loop</a:t>
                </a:r>
              </a:p>
            </p:txBody>
          </p:sp>
          <p:sp>
            <p:nvSpPr>
              <p:cNvPr id="6" name="Rectangle 5">
                <a:extLst>
                  <a:ext uri="{FF2B5EF4-FFF2-40B4-BE49-F238E27FC236}">
                    <a16:creationId xmlns:a16="http://schemas.microsoft.com/office/drawing/2014/main" id="{A2FD9B17-27F6-41FA-96C5-059F5BF0764F}"/>
                  </a:ext>
                </a:extLst>
              </p:cNvPr>
              <p:cNvSpPr/>
              <p:nvPr/>
            </p:nvSpPr>
            <p:spPr bwMode="auto">
              <a:xfrm>
                <a:off x="736030" y="1547000"/>
                <a:ext cx="796892" cy="785842"/>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56" tIns="27428" rIns="54856" bIns="27428" numCol="1" spcCol="0" rtlCol="0" fromWordArt="0" anchor="t" anchorCtr="0" forceAA="0" compatLnSpc="1">
                <a:prstTxWarp prst="textNoShape">
                  <a:avLst/>
                </a:prstTxWarp>
                <a:noAutofit/>
              </a:bodyPr>
              <a:lstStyle/>
              <a:p>
                <a:pPr algn="ctr" defTabSz="932270" fontAlgn="base">
                  <a:spcBef>
                    <a:spcPct val="0"/>
                  </a:spcBef>
                  <a:spcAft>
                    <a:spcPct val="0"/>
                  </a:spcAft>
                  <a:defRPr/>
                </a:pPr>
                <a:r>
                  <a:rPr lang="en-US" sz="1200">
                    <a:solidFill>
                      <a:srgbClr val="000000"/>
                    </a:solidFill>
                    <a:latin typeface="Segoe UI"/>
                    <a:ea typeface="Segoe UI" pitchFamily="34" charset="0"/>
                    <a:cs typeface="Segoe UI" pitchFamily="34" charset="0"/>
                    <a:sym typeface="Arial"/>
                  </a:rPr>
                  <a:t>IDE</a:t>
                </a:r>
              </a:p>
            </p:txBody>
          </p:sp>
          <p:sp>
            <p:nvSpPr>
              <p:cNvPr id="8" name="Rectangle 7">
                <a:extLst>
                  <a:ext uri="{FF2B5EF4-FFF2-40B4-BE49-F238E27FC236}">
                    <a16:creationId xmlns:a16="http://schemas.microsoft.com/office/drawing/2014/main" id="{B1C766C4-DB74-4923-931F-CA7A34745BC9}"/>
                  </a:ext>
                </a:extLst>
              </p:cNvPr>
              <p:cNvSpPr/>
              <p:nvPr/>
            </p:nvSpPr>
            <p:spPr bwMode="auto">
              <a:xfrm>
                <a:off x="2356726" y="1547000"/>
                <a:ext cx="796892" cy="785842"/>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56" tIns="27428" rIns="54856" bIns="27428" numCol="1" spcCol="0" rtlCol="0" fromWordArt="0" anchor="t" anchorCtr="0" forceAA="0" compatLnSpc="1">
                <a:prstTxWarp prst="textNoShape">
                  <a:avLst/>
                </a:prstTxWarp>
                <a:noAutofit/>
              </a:bodyPr>
              <a:lstStyle/>
              <a:p>
                <a:pPr algn="ctr" defTabSz="932270" fontAlgn="base">
                  <a:spcBef>
                    <a:spcPct val="0"/>
                  </a:spcBef>
                  <a:spcAft>
                    <a:spcPct val="0"/>
                  </a:spcAft>
                  <a:defRPr/>
                </a:pPr>
                <a:r>
                  <a:rPr lang="en-US" sz="1200">
                    <a:solidFill>
                      <a:srgbClr val="000000"/>
                    </a:solidFill>
                    <a:latin typeface="Segoe UI"/>
                    <a:ea typeface="Segoe UI" pitchFamily="34" charset="0"/>
                    <a:cs typeface="Segoe UI" pitchFamily="34" charset="0"/>
                    <a:sym typeface="Arial"/>
                  </a:rPr>
                  <a:t>Dev Cluster</a:t>
                </a:r>
              </a:p>
            </p:txBody>
          </p:sp>
          <p:grpSp>
            <p:nvGrpSpPr>
              <p:cNvPr id="11" name="Group 10">
                <a:extLst>
                  <a:ext uri="{FF2B5EF4-FFF2-40B4-BE49-F238E27FC236}">
                    <a16:creationId xmlns:a16="http://schemas.microsoft.com/office/drawing/2014/main" id="{730A40D1-398C-48D7-A357-4D61FF2B66B1}"/>
                  </a:ext>
                </a:extLst>
              </p:cNvPr>
              <p:cNvGrpSpPr/>
              <p:nvPr/>
            </p:nvGrpSpPr>
            <p:grpSpPr>
              <a:xfrm>
                <a:off x="1532923" y="1586885"/>
                <a:ext cx="823804" cy="161733"/>
                <a:chOff x="1492250" y="1420473"/>
                <a:chExt cx="832634" cy="172088"/>
              </a:xfrm>
            </p:grpSpPr>
            <p:sp>
              <p:nvSpPr>
                <p:cNvPr id="14" name="TextBox 13">
                  <a:extLst>
                    <a:ext uri="{FF2B5EF4-FFF2-40B4-BE49-F238E27FC236}">
                      <a16:creationId xmlns:a16="http://schemas.microsoft.com/office/drawing/2014/main" id="{05E53FA0-82A2-4712-965C-AADAA68EA164}"/>
                    </a:ext>
                  </a:extLst>
                </p:cNvPr>
                <p:cNvSpPr txBox="1"/>
                <p:nvPr/>
              </p:nvSpPr>
              <p:spPr>
                <a:xfrm>
                  <a:off x="1750577" y="1420473"/>
                  <a:ext cx="315981" cy="172088"/>
                </a:xfrm>
                <a:prstGeom prst="rect">
                  <a:avLst/>
                </a:prstGeom>
                <a:noFill/>
              </p:spPr>
              <p:txBody>
                <a:bodyPr wrap="none" lIns="0" tIns="0" rIns="0" bIns="0" rtlCol="0">
                  <a:spAutoFit/>
                </a:bodyPr>
                <a:lstStyle/>
                <a:p>
                  <a:pPr algn="ctr" defTabSz="914168">
                    <a:defRPr/>
                  </a:pPr>
                  <a:r>
                    <a:rPr lang="en-US" sz="1051">
                      <a:solidFill>
                        <a:srgbClr val="000000"/>
                      </a:solidFill>
                      <a:latin typeface="Segoe UI"/>
                      <a:cs typeface="Arial"/>
                      <a:sym typeface="Arial"/>
                    </a:rPr>
                    <a:t>Code</a:t>
                  </a:r>
                </a:p>
              </p:txBody>
            </p:sp>
            <p:cxnSp>
              <p:nvCxnSpPr>
                <p:cNvPr id="9" name="Straight Arrow Connector 8">
                  <a:extLst>
                    <a:ext uri="{FF2B5EF4-FFF2-40B4-BE49-F238E27FC236}">
                      <a16:creationId xmlns:a16="http://schemas.microsoft.com/office/drawing/2014/main" id="{33374293-5E6B-4F37-B281-52AE2DA04A30}"/>
                    </a:ext>
                  </a:extLst>
                </p:cNvPr>
                <p:cNvCxnSpPr>
                  <a:cxnSpLocks/>
                </p:cNvCxnSpPr>
                <p:nvPr/>
              </p:nvCxnSpPr>
              <p:spPr>
                <a:xfrm>
                  <a:off x="1492250" y="1587500"/>
                  <a:ext cx="832634" cy="0"/>
                </a:xfrm>
                <a:prstGeom prst="straightConnector1">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363518C-4DDB-468D-AA92-9807DE6464F8}"/>
                  </a:ext>
                </a:extLst>
              </p:cNvPr>
              <p:cNvGrpSpPr/>
              <p:nvPr/>
            </p:nvGrpSpPr>
            <p:grpSpPr>
              <a:xfrm>
                <a:off x="1532922" y="1903555"/>
                <a:ext cx="823803" cy="168728"/>
                <a:chOff x="1492250" y="1615622"/>
                <a:chExt cx="832634" cy="168728"/>
              </a:xfrm>
            </p:grpSpPr>
            <p:cxnSp>
              <p:nvCxnSpPr>
                <p:cNvPr id="12" name="Straight Arrow Connector 11">
                  <a:extLst>
                    <a:ext uri="{FF2B5EF4-FFF2-40B4-BE49-F238E27FC236}">
                      <a16:creationId xmlns:a16="http://schemas.microsoft.com/office/drawing/2014/main" id="{8D2AFA06-BB1C-49A8-B0D1-9AF3947F25AB}"/>
                    </a:ext>
                  </a:extLst>
                </p:cNvPr>
                <p:cNvCxnSpPr>
                  <a:cxnSpLocks/>
                </p:cNvCxnSpPr>
                <p:nvPr/>
              </p:nvCxnSpPr>
              <p:spPr>
                <a:xfrm>
                  <a:off x="1492250" y="1784350"/>
                  <a:ext cx="832634" cy="0"/>
                </a:xfrm>
                <a:prstGeom prst="straightConnector1">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1D5E13-55CB-48DE-ABF0-AA2AB855F2A8}"/>
                    </a:ext>
                  </a:extLst>
                </p:cNvPr>
                <p:cNvSpPr txBox="1"/>
                <p:nvPr/>
              </p:nvSpPr>
              <p:spPr>
                <a:xfrm>
                  <a:off x="1780652" y="1615622"/>
                  <a:ext cx="246304" cy="161734"/>
                </a:xfrm>
                <a:prstGeom prst="rect">
                  <a:avLst/>
                </a:prstGeom>
                <a:noFill/>
              </p:spPr>
              <p:txBody>
                <a:bodyPr wrap="none" lIns="0" tIns="0" rIns="0" bIns="0" rtlCol="0">
                  <a:spAutoFit/>
                </a:bodyPr>
                <a:lstStyle/>
                <a:p>
                  <a:pPr algn="ctr" defTabSz="914168">
                    <a:defRPr/>
                  </a:pPr>
                  <a:r>
                    <a:rPr lang="en-US" sz="1051">
                      <a:solidFill>
                        <a:srgbClr val="000000"/>
                      </a:solidFill>
                      <a:latin typeface="Segoe UI"/>
                      <a:cs typeface="Arial"/>
                      <a:sym typeface="Arial"/>
                    </a:rPr>
                    <a:t>Test</a:t>
                  </a:r>
                </a:p>
              </p:txBody>
            </p:sp>
          </p:grpSp>
          <p:grpSp>
            <p:nvGrpSpPr>
              <p:cNvPr id="19" name="Group 18">
                <a:extLst>
                  <a:ext uri="{FF2B5EF4-FFF2-40B4-BE49-F238E27FC236}">
                    <a16:creationId xmlns:a16="http://schemas.microsoft.com/office/drawing/2014/main" id="{FFB46F16-C1E7-425A-A076-72CF4450970B}"/>
                  </a:ext>
                </a:extLst>
              </p:cNvPr>
              <p:cNvGrpSpPr/>
              <p:nvPr/>
            </p:nvGrpSpPr>
            <p:grpSpPr>
              <a:xfrm>
                <a:off x="1532922" y="2138465"/>
                <a:ext cx="823803" cy="173489"/>
                <a:chOff x="1492250" y="1845811"/>
                <a:chExt cx="832634" cy="173489"/>
              </a:xfrm>
            </p:grpSpPr>
            <p:cxnSp>
              <p:nvCxnSpPr>
                <p:cNvPr id="13" name="Straight Arrow Connector 12">
                  <a:extLst>
                    <a:ext uri="{FF2B5EF4-FFF2-40B4-BE49-F238E27FC236}">
                      <a16:creationId xmlns:a16="http://schemas.microsoft.com/office/drawing/2014/main" id="{ABAE7100-FD2F-43E4-A41D-28AE1D44132D}"/>
                    </a:ext>
                  </a:extLst>
                </p:cNvPr>
                <p:cNvCxnSpPr>
                  <a:cxnSpLocks/>
                </p:cNvCxnSpPr>
                <p:nvPr/>
              </p:nvCxnSpPr>
              <p:spPr>
                <a:xfrm flipH="1">
                  <a:off x="1492250" y="2019300"/>
                  <a:ext cx="832634" cy="0"/>
                </a:xfrm>
                <a:prstGeom prst="straightConnector1">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7874D10-CFA9-4805-BFD4-907228BA9B9C}"/>
                    </a:ext>
                  </a:extLst>
                </p:cNvPr>
                <p:cNvSpPr txBox="1"/>
                <p:nvPr/>
              </p:nvSpPr>
              <p:spPr>
                <a:xfrm>
                  <a:off x="1706015" y="1845811"/>
                  <a:ext cx="405106" cy="161733"/>
                </a:xfrm>
                <a:prstGeom prst="rect">
                  <a:avLst/>
                </a:prstGeom>
                <a:noFill/>
              </p:spPr>
              <p:txBody>
                <a:bodyPr wrap="none" lIns="0" tIns="0" rIns="0" bIns="0" rtlCol="0">
                  <a:spAutoFit/>
                </a:bodyPr>
                <a:lstStyle/>
                <a:p>
                  <a:pPr algn="ctr" defTabSz="914168">
                    <a:defRPr/>
                  </a:pPr>
                  <a:r>
                    <a:rPr lang="en-US" sz="1051">
                      <a:solidFill>
                        <a:srgbClr val="000000"/>
                      </a:solidFill>
                      <a:latin typeface="Segoe UI"/>
                      <a:cs typeface="Arial"/>
                      <a:sym typeface="Arial"/>
                    </a:rPr>
                    <a:t>Debug</a:t>
                  </a:r>
                </a:p>
              </p:txBody>
            </p:sp>
          </p:grpSp>
          <p:sp>
            <p:nvSpPr>
              <p:cNvPr id="53" name="Oval 52">
                <a:extLst>
                  <a:ext uri="{FF2B5EF4-FFF2-40B4-BE49-F238E27FC236}">
                    <a16:creationId xmlns:a16="http://schemas.microsoft.com/office/drawing/2014/main" id="{186618EE-510E-4EC4-B4DD-C2BEB2C161A7}"/>
                  </a:ext>
                </a:extLst>
              </p:cNvPr>
              <p:cNvSpPr/>
              <p:nvPr/>
            </p:nvSpPr>
            <p:spPr bwMode="auto">
              <a:xfrm>
                <a:off x="2342372" y="1275184"/>
                <a:ext cx="243199" cy="231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70" fontAlgn="base">
                  <a:spcBef>
                    <a:spcPct val="0"/>
                  </a:spcBef>
                  <a:spcAft>
                    <a:spcPct val="0"/>
                  </a:spcAft>
                  <a:defRPr/>
                </a:pPr>
                <a:r>
                  <a:rPr lang="en-US" sz="1100">
                    <a:solidFill>
                      <a:srgbClr val="FFFFFF"/>
                    </a:solidFill>
                    <a:latin typeface="Segoe UI"/>
                    <a:ea typeface="Segoe UI" pitchFamily="34" charset="0"/>
                    <a:cs typeface="Segoe UI" pitchFamily="34" charset="0"/>
                    <a:sym typeface="Arial"/>
                  </a:rPr>
                  <a:t>1</a:t>
                </a:r>
              </a:p>
            </p:txBody>
          </p:sp>
          <p:pic>
            <p:nvPicPr>
              <p:cNvPr id="118" name="Graphic 117">
                <a:extLst>
                  <a:ext uri="{FF2B5EF4-FFF2-40B4-BE49-F238E27FC236}">
                    <a16:creationId xmlns:a16="http://schemas.microsoft.com/office/drawing/2014/main" id="{24B0EFAC-D323-44C6-9004-69FCA2EA7C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123" y="1807472"/>
                <a:ext cx="463056" cy="439858"/>
              </a:xfrm>
              <a:prstGeom prst="rect">
                <a:avLst/>
              </a:prstGeom>
            </p:spPr>
          </p:pic>
          <p:grpSp>
            <p:nvGrpSpPr>
              <p:cNvPr id="124" name="Group 123">
                <a:extLst>
                  <a:ext uri="{FF2B5EF4-FFF2-40B4-BE49-F238E27FC236}">
                    <a16:creationId xmlns:a16="http://schemas.microsoft.com/office/drawing/2014/main" id="{53F1095F-BAFE-472C-B08E-62D91FE40FB8}"/>
                  </a:ext>
                </a:extLst>
              </p:cNvPr>
              <p:cNvGrpSpPr/>
              <p:nvPr/>
            </p:nvGrpSpPr>
            <p:grpSpPr>
              <a:xfrm>
                <a:off x="2514496" y="1935345"/>
                <a:ext cx="494001" cy="355311"/>
                <a:chOff x="-650699" y="5140114"/>
                <a:chExt cx="5619397" cy="4254920"/>
              </a:xfrm>
            </p:grpSpPr>
            <p:grpSp>
              <p:nvGrpSpPr>
                <p:cNvPr id="122" name="Group 121">
                  <a:extLst>
                    <a:ext uri="{FF2B5EF4-FFF2-40B4-BE49-F238E27FC236}">
                      <a16:creationId xmlns:a16="http://schemas.microsoft.com/office/drawing/2014/main" id="{34AC98BC-E458-462C-B5C0-84C70725B4C3}"/>
                    </a:ext>
                  </a:extLst>
                </p:cNvPr>
                <p:cNvGrpSpPr/>
                <p:nvPr/>
              </p:nvGrpSpPr>
              <p:grpSpPr>
                <a:xfrm>
                  <a:off x="-650699" y="5140114"/>
                  <a:ext cx="4247797" cy="3435770"/>
                  <a:chOff x="-650699" y="5140114"/>
                  <a:chExt cx="4247797" cy="3435770"/>
                </a:xfrm>
              </p:grpSpPr>
              <p:grpSp>
                <p:nvGrpSpPr>
                  <p:cNvPr id="126" name="Graphic 32">
                    <a:extLst>
                      <a:ext uri="{FF2B5EF4-FFF2-40B4-BE49-F238E27FC236}">
                        <a16:creationId xmlns:a16="http://schemas.microsoft.com/office/drawing/2014/main" id="{1718F4D1-18D9-4BEC-8B2C-3F02C7C5BB58}"/>
                      </a:ext>
                    </a:extLst>
                  </p:cNvPr>
                  <p:cNvGrpSpPr/>
                  <p:nvPr/>
                </p:nvGrpSpPr>
                <p:grpSpPr>
                  <a:xfrm>
                    <a:off x="1838117" y="5140114"/>
                    <a:ext cx="1758981" cy="2031110"/>
                    <a:chOff x="896371" y="3151187"/>
                    <a:chExt cx="1758981" cy="2031110"/>
                  </a:xfrm>
                </p:grpSpPr>
                <p:sp>
                  <p:nvSpPr>
                    <p:cNvPr id="127" name="Freeform: Shape 126">
                      <a:extLst>
                        <a:ext uri="{FF2B5EF4-FFF2-40B4-BE49-F238E27FC236}">
                          <a16:creationId xmlns:a16="http://schemas.microsoft.com/office/drawing/2014/main" id="{25C3E8DC-11A4-430B-989D-022D7DA239C9}"/>
                        </a:ext>
                      </a:extLst>
                    </p:cNvPr>
                    <p:cNvSpPr/>
                    <p:nvPr/>
                  </p:nvSpPr>
                  <p:spPr>
                    <a:xfrm>
                      <a:off x="1775814" y="3658964"/>
                      <a:ext cx="879538" cy="1523333"/>
                    </a:xfrm>
                    <a:custGeom>
                      <a:avLst/>
                      <a:gdLst>
                        <a:gd name="connsiteX0" fmla="*/ 0 w 879538"/>
                        <a:gd name="connsiteY0" fmla="*/ 507778 h 1523333"/>
                        <a:gd name="connsiteX1" fmla="*/ 0 w 879538"/>
                        <a:gd name="connsiteY1" fmla="*/ 1523333 h 1523333"/>
                        <a:gd name="connsiteX2" fmla="*/ 879538 w 879538"/>
                        <a:gd name="connsiteY2" fmla="*/ 1037273 h 1523333"/>
                        <a:gd name="connsiteX3" fmla="*/ 879538 w 879538"/>
                        <a:gd name="connsiteY3" fmla="*/ 0 h 1523333"/>
                      </a:gdLst>
                      <a:ahLst/>
                      <a:cxnLst>
                        <a:cxn ang="0">
                          <a:pos x="connsiteX0" y="connsiteY0"/>
                        </a:cxn>
                        <a:cxn ang="0">
                          <a:pos x="connsiteX1" y="connsiteY1"/>
                        </a:cxn>
                        <a:cxn ang="0">
                          <a:pos x="connsiteX2" y="connsiteY2"/>
                        </a:cxn>
                        <a:cxn ang="0">
                          <a:pos x="connsiteX3" y="connsiteY3"/>
                        </a:cxn>
                      </a:cxnLst>
                      <a:rect l="l" t="t" r="r" b="b"/>
                      <a:pathLst>
                        <a:path w="879538" h="1523333">
                          <a:moveTo>
                            <a:pt x="0" y="507778"/>
                          </a:moveTo>
                          <a:lnTo>
                            <a:pt x="0" y="1523333"/>
                          </a:lnTo>
                          <a:lnTo>
                            <a:pt x="879538" y="1037273"/>
                          </a:lnTo>
                          <a:lnTo>
                            <a:pt x="879538" y="0"/>
                          </a:lnTo>
                          <a:close/>
                        </a:path>
                      </a:pathLst>
                    </a:custGeom>
                    <a:solidFill>
                      <a:schemeClr val="accent2"/>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28" name="Freeform: Shape 127">
                      <a:extLst>
                        <a:ext uri="{FF2B5EF4-FFF2-40B4-BE49-F238E27FC236}">
                          <a16:creationId xmlns:a16="http://schemas.microsoft.com/office/drawing/2014/main" id="{1D2C3E75-887C-4838-8D1A-B276A9D9148E}"/>
                        </a:ext>
                      </a:extLst>
                    </p:cNvPr>
                    <p:cNvSpPr/>
                    <p:nvPr/>
                  </p:nvSpPr>
                  <p:spPr>
                    <a:xfrm>
                      <a:off x="896371" y="3658964"/>
                      <a:ext cx="879443" cy="1523333"/>
                    </a:xfrm>
                    <a:custGeom>
                      <a:avLst/>
                      <a:gdLst>
                        <a:gd name="connsiteX0" fmla="*/ 879443 w 879443"/>
                        <a:gd name="connsiteY0" fmla="*/ 507778 h 1523333"/>
                        <a:gd name="connsiteX1" fmla="*/ 0 w 879443"/>
                        <a:gd name="connsiteY1" fmla="*/ 0 h 1523333"/>
                        <a:gd name="connsiteX2" fmla="*/ 0 w 879443"/>
                        <a:gd name="connsiteY2" fmla="*/ 1015555 h 1523333"/>
                        <a:gd name="connsiteX3" fmla="*/ 879443 w 879443"/>
                        <a:gd name="connsiteY3" fmla="*/ 1523333 h 1523333"/>
                      </a:gdLst>
                      <a:ahLst/>
                      <a:cxnLst>
                        <a:cxn ang="0">
                          <a:pos x="connsiteX0" y="connsiteY0"/>
                        </a:cxn>
                        <a:cxn ang="0">
                          <a:pos x="connsiteX1" y="connsiteY1"/>
                        </a:cxn>
                        <a:cxn ang="0">
                          <a:pos x="connsiteX2" y="connsiteY2"/>
                        </a:cxn>
                        <a:cxn ang="0">
                          <a:pos x="connsiteX3" y="connsiteY3"/>
                        </a:cxn>
                      </a:cxnLst>
                      <a:rect l="l" t="t" r="r" b="b"/>
                      <a:pathLst>
                        <a:path w="879443" h="1523333">
                          <a:moveTo>
                            <a:pt x="879443" y="507778"/>
                          </a:moveTo>
                          <a:lnTo>
                            <a:pt x="0" y="0"/>
                          </a:lnTo>
                          <a:lnTo>
                            <a:pt x="0" y="1015555"/>
                          </a:lnTo>
                          <a:lnTo>
                            <a:pt x="879443" y="1523333"/>
                          </a:lnTo>
                          <a:close/>
                        </a:path>
                      </a:pathLst>
                    </a:custGeom>
                    <a:solidFill>
                      <a:schemeClr val="accent2">
                        <a:lumMod val="60000"/>
                        <a:lumOff val="40000"/>
                      </a:schemeClr>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29" name="Freeform: Shape 128">
                      <a:extLst>
                        <a:ext uri="{FF2B5EF4-FFF2-40B4-BE49-F238E27FC236}">
                          <a16:creationId xmlns:a16="http://schemas.microsoft.com/office/drawing/2014/main" id="{0BEF169A-3718-4694-AE4B-06605284223F}"/>
                        </a:ext>
                      </a:extLst>
                    </p:cNvPr>
                    <p:cNvSpPr/>
                    <p:nvPr/>
                  </p:nvSpPr>
                  <p:spPr>
                    <a:xfrm>
                      <a:off x="896371" y="3151187"/>
                      <a:ext cx="1758981" cy="1015555"/>
                    </a:xfrm>
                    <a:custGeom>
                      <a:avLst/>
                      <a:gdLst>
                        <a:gd name="connsiteX0" fmla="*/ 0 w 1758981"/>
                        <a:gd name="connsiteY0" fmla="*/ 507778 h 1015555"/>
                        <a:gd name="connsiteX1" fmla="*/ 879443 w 1758981"/>
                        <a:gd name="connsiteY1" fmla="*/ 0 h 1015555"/>
                        <a:gd name="connsiteX2" fmla="*/ 1758982 w 1758981"/>
                        <a:gd name="connsiteY2" fmla="*/ 507778 h 1015555"/>
                        <a:gd name="connsiteX3" fmla="*/ 879443 w 1758981"/>
                        <a:gd name="connsiteY3" fmla="*/ 1015556 h 1015555"/>
                      </a:gdLst>
                      <a:ahLst/>
                      <a:cxnLst>
                        <a:cxn ang="0">
                          <a:pos x="connsiteX0" y="connsiteY0"/>
                        </a:cxn>
                        <a:cxn ang="0">
                          <a:pos x="connsiteX1" y="connsiteY1"/>
                        </a:cxn>
                        <a:cxn ang="0">
                          <a:pos x="connsiteX2" y="connsiteY2"/>
                        </a:cxn>
                        <a:cxn ang="0">
                          <a:pos x="connsiteX3" y="connsiteY3"/>
                        </a:cxn>
                      </a:cxnLst>
                      <a:rect l="l" t="t" r="r" b="b"/>
                      <a:pathLst>
                        <a:path w="1758981" h="1015555">
                          <a:moveTo>
                            <a:pt x="0" y="507778"/>
                          </a:moveTo>
                          <a:lnTo>
                            <a:pt x="879443" y="0"/>
                          </a:lnTo>
                          <a:lnTo>
                            <a:pt x="1758982" y="507778"/>
                          </a:lnTo>
                          <a:lnTo>
                            <a:pt x="879443" y="1015556"/>
                          </a:lnTo>
                          <a:close/>
                        </a:path>
                      </a:pathLst>
                    </a:custGeom>
                    <a:solidFill>
                      <a:schemeClr val="accent1"/>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nvGrpSpPr>
                    <p:cNvPr id="130" name="Graphic 32">
                      <a:extLst>
                        <a:ext uri="{FF2B5EF4-FFF2-40B4-BE49-F238E27FC236}">
                          <a16:creationId xmlns:a16="http://schemas.microsoft.com/office/drawing/2014/main" id="{1747D00D-1582-4CAA-A692-6B2D596F1434}"/>
                        </a:ext>
                      </a:extLst>
                    </p:cNvPr>
                    <p:cNvGrpSpPr/>
                    <p:nvPr/>
                  </p:nvGrpSpPr>
                  <p:grpSpPr>
                    <a:xfrm>
                      <a:off x="2012510" y="4057681"/>
                      <a:ext cx="425862" cy="737234"/>
                      <a:chOff x="2012510" y="4057681"/>
                      <a:chExt cx="425862" cy="737234"/>
                    </a:xfrm>
                    <a:solidFill>
                      <a:srgbClr val="FCFCFC"/>
                    </a:solidFill>
                  </p:grpSpPr>
                  <p:sp>
                    <p:nvSpPr>
                      <p:cNvPr id="131" name="Freeform: Shape 130">
                        <a:extLst>
                          <a:ext uri="{FF2B5EF4-FFF2-40B4-BE49-F238E27FC236}">
                            <a16:creationId xmlns:a16="http://schemas.microsoft.com/office/drawing/2014/main" id="{22BF9997-C362-40A6-8DAA-7BF35D62CE5D}"/>
                          </a:ext>
                        </a:extLst>
                      </p:cNvPr>
                      <p:cNvSpPr/>
                      <p:nvPr/>
                    </p:nvSpPr>
                    <p:spPr>
                      <a:xfrm>
                        <a:off x="2012510" y="4221511"/>
                        <a:ext cx="142208" cy="245840"/>
                      </a:xfrm>
                      <a:custGeom>
                        <a:avLst/>
                        <a:gdLst>
                          <a:gd name="connsiteX0" fmla="*/ 0 w 142208"/>
                          <a:gd name="connsiteY0" fmla="*/ 81724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724"/>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32" name="Freeform: Shape 131">
                        <a:extLst>
                          <a:ext uri="{FF2B5EF4-FFF2-40B4-BE49-F238E27FC236}">
                            <a16:creationId xmlns:a16="http://schemas.microsoft.com/office/drawing/2014/main" id="{23460845-80A9-46D5-AB21-A0DF0199F853}"/>
                          </a:ext>
                        </a:extLst>
                      </p:cNvPr>
                      <p:cNvSpPr/>
                      <p:nvPr/>
                    </p:nvSpPr>
                    <p:spPr>
                      <a:xfrm>
                        <a:off x="2012510" y="4549075"/>
                        <a:ext cx="142208" cy="245840"/>
                      </a:xfrm>
                      <a:custGeom>
                        <a:avLst/>
                        <a:gdLst>
                          <a:gd name="connsiteX0" fmla="*/ 0 w 142208"/>
                          <a:gd name="connsiteY0" fmla="*/ 81820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820"/>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33" name="Freeform: Shape 132">
                        <a:extLst>
                          <a:ext uri="{FF2B5EF4-FFF2-40B4-BE49-F238E27FC236}">
                            <a16:creationId xmlns:a16="http://schemas.microsoft.com/office/drawing/2014/main" id="{53D5D4DB-6226-4984-B622-9D04006DD5BE}"/>
                          </a:ext>
                        </a:extLst>
                      </p:cNvPr>
                      <p:cNvSpPr/>
                      <p:nvPr/>
                    </p:nvSpPr>
                    <p:spPr>
                      <a:xfrm>
                        <a:off x="2296260" y="4057681"/>
                        <a:ext cx="142112" cy="245840"/>
                      </a:xfrm>
                      <a:custGeom>
                        <a:avLst/>
                        <a:gdLst>
                          <a:gd name="connsiteX0" fmla="*/ 0 w 142112"/>
                          <a:gd name="connsiteY0" fmla="*/ 81820 h 245840"/>
                          <a:gd name="connsiteX1" fmla="*/ 142113 w 142112"/>
                          <a:gd name="connsiteY1" fmla="*/ 0 h 245840"/>
                          <a:gd name="connsiteX2" fmla="*/ 142113 w 142112"/>
                          <a:gd name="connsiteY2" fmla="*/ 163830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820"/>
                            </a:moveTo>
                            <a:lnTo>
                              <a:pt x="142113" y="0"/>
                            </a:lnTo>
                            <a:lnTo>
                              <a:pt x="142113" y="163830"/>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34" name="Freeform: Shape 133">
                        <a:extLst>
                          <a:ext uri="{FF2B5EF4-FFF2-40B4-BE49-F238E27FC236}">
                            <a16:creationId xmlns:a16="http://schemas.microsoft.com/office/drawing/2014/main" id="{0A620B81-0CBD-4D34-A227-E4F2C3CA00D0}"/>
                          </a:ext>
                        </a:extLst>
                      </p:cNvPr>
                      <p:cNvSpPr/>
                      <p:nvPr/>
                    </p:nvSpPr>
                    <p:spPr>
                      <a:xfrm>
                        <a:off x="2296260" y="4385245"/>
                        <a:ext cx="142112" cy="245935"/>
                      </a:xfrm>
                      <a:custGeom>
                        <a:avLst/>
                        <a:gdLst>
                          <a:gd name="connsiteX0" fmla="*/ 0 w 142112"/>
                          <a:gd name="connsiteY0" fmla="*/ 81820 h 245935"/>
                          <a:gd name="connsiteX1" fmla="*/ 142113 w 142112"/>
                          <a:gd name="connsiteY1" fmla="*/ 0 h 245935"/>
                          <a:gd name="connsiteX2" fmla="*/ 142113 w 142112"/>
                          <a:gd name="connsiteY2" fmla="*/ 163830 h 245935"/>
                          <a:gd name="connsiteX3" fmla="*/ 0 w 142112"/>
                          <a:gd name="connsiteY3" fmla="*/ 245936 h 245935"/>
                        </a:gdLst>
                        <a:ahLst/>
                        <a:cxnLst>
                          <a:cxn ang="0">
                            <a:pos x="connsiteX0" y="connsiteY0"/>
                          </a:cxn>
                          <a:cxn ang="0">
                            <a:pos x="connsiteX1" y="connsiteY1"/>
                          </a:cxn>
                          <a:cxn ang="0">
                            <a:pos x="connsiteX2" y="connsiteY2"/>
                          </a:cxn>
                          <a:cxn ang="0">
                            <a:pos x="connsiteX3" y="connsiteY3"/>
                          </a:cxn>
                        </a:cxnLst>
                        <a:rect l="l" t="t" r="r" b="b"/>
                        <a:pathLst>
                          <a:path w="142112" h="245935">
                            <a:moveTo>
                              <a:pt x="0" y="81820"/>
                            </a:moveTo>
                            <a:lnTo>
                              <a:pt x="142113" y="0"/>
                            </a:lnTo>
                            <a:lnTo>
                              <a:pt x="142113" y="163830"/>
                            </a:lnTo>
                            <a:lnTo>
                              <a:pt x="0" y="245936"/>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35" name="Freeform: Shape 134">
                        <a:extLst>
                          <a:ext uri="{FF2B5EF4-FFF2-40B4-BE49-F238E27FC236}">
                            <a16:creationId xmlns:a16="http://schemas.microsoft.com/office/drawing/2014/main" id="{E6F52B0D-8DA4-487E-A162-13341606D442}"/>
                          </a:ext>
                        </a:extLst>
                      </p:cNvPr>
                      <p:cNvSpPr/>
                      <p:nvPr/>
                    </p:nvSpPr>
                    <p:spPr>
                      <a:xfrm>
                        <a:off x="2154433" y="4303426"/>
                        <a:ext cx="142112" cy="245840"/>
                      </a:xfrm>
                      <a:custGeom>
                        <a:avLst/>
                        <a:gdLst>
                          <a:gd name="connsiteX0" fmla="*/ 0 w 142112"/>
                          <a:gd name="connsiteY0" fmla="*/ 81725 h 245840"/>
                          <a:gd name="connsiteX1" fmla="*/ 142113 w 142112"/>
                          <a:gd name="connsiteY1" fmla="*/ 0 h 245840"/>
                          <a:gd name="connsiteX2" fmla="*/ 142113 w 142112"/>
                          <a:gd name="connsiteY2" fmla="*/ 163735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725"/>
                            </a:moveTo>
                            <a:lnTo>
                              <a:pt x="142113" y="0"/>
                            </a:lnTo>
                            <a:lnTo>
                              <a:pt x="142113"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grpSp>
              <p:grpSp>
                <p:nvGrpSpPr>
                  <p:cNvPr id="136" name="Graphic 32">
                    <a:extLst>
                      <a:ext uri="{FF2B5EF4-FFF2-40B4-BE49-F238E27FC236}">
                        <a16:creationId xmlns:a16="http://schemas.microsoft.com/office/drawing/2014/main" id="{940B9D8D-7091-4A11-BD6E-D4E6997D6BAD}"/>
                      </a:ext>
                    </a:extLst>
                  </p:cNvPr>
                  <p:cNvGrpSpPr/>
                  <p:nvPr/>
                </p:nvGrpSpPr>
                <p:grpSpPr>
                  <a:xfrm>
                    <a:off x="593709" y="5842444"/>
                    <a:ext cx="1758981" cy="2031110"/>
                    <a:chOff x="896371" y="3151187"/>
                    <a:chExt cx="1758981" cy="2031110"/>
                  </a:xfrm>
                </p:grpSpPr>
                <p:sp>
                  <p:nvSpPr>
                    <p:cNvPr id="137" name="Freeform: Shape 136">
                      <a:extLst>
                        <a:ext uri="{FF2B5EF4-FFF2-40B4-BE49-F238E27FC236}">
                          <a16:creationId xmlns:a16="http://schemas.microsoft.com/office/drawing/2014/main" id="{B11CB48D-8B5E-432C-B27B-60913FA0B5A5}"/>
                        </a:ext>
                      </a:extLst>
                    </p:cNvPr>
                    <p:cNvSpPr/>
                    <p:nvPr/>
                  </p:nvSpPr>
                  <p:spPr>
                    <a:xfrm>
                      <a:off x="1775814" y="3658964"/>
                      <a:ext cx="879538" cy="1523333"/>
                    </a:xfrm>
                    <a:custGeom>
                      <a:avLst/>
                      <a:gdLst>
                        <a:gd name="connsiteX0" fmla="*/ 0 w 879538"/>
                        <a:gd name="connsiteY0" fmla="*/ 507778 h 1523333"/>
                        <a:gd name="connsiteX1" fmla="*/ 0 w 879538"/>
                        <a:gd name="connsiteY1" fmla="*/ 1523333 h 1523333"/>
                        <a:gd name="connsiteX2" fmla="*/ 879538 w 879538"/>
                        <a:gd name="connsiteY2" fmla="*/ 1037273 h 1523333"/>
                        <a:gd name="connsiteX3" fmla="*/ 879538 w 879538"/>
                        <a:gd name="connsiteY3" fmla="*/ 0 h 1523333"/>
                      </a:gdLst>
                      <a:ahLst/>
                      <a:cxnLst>
                        <a:cxn ang="0">
                          <a:pos x="connsiteX0" y="connsiteY0"/>
                        </a:cxn>
                        <a:cxn ang="0">
                          <a:pos x="connsiteX1" y="connsiteY1"/>
                        </a:cxn>
                        <a:cxn ang="0">
                          <a:pos x="connsiteX2" y="connsiteY2"/>
                        </a:cxn>
                        <a:cxn ang="0">
                          <a:pos x="connsiteX3" y="connsiteY3"/>
                        </a:cxn>
                      </a:cxnLst>
                      <a:rect l="l" t="t" r="r" b="b"/>
                      <a:pathLst>
                        <a:path w="879538" h="1523333">
                          <a:moveTo>
                            <a:pt x="0" y="507778"/>
                          </a:moveTo>
                          <a:lnTo>
                            <a:pt x="0" y="1523333"/>
                          </a:lnTo>
                          <a:lnTo>
                            <a:pt x="879538" y="1037273"/>
                          </a:lnTo>
                          <a:lnTo>
                            <a:pt x="879538" y="0"/>
                          </a:lnTo>
                          <a:close/>
                        </a:path>
                      </a:pathLst>
                    </a:custGeom>
                    <a:solidFill>
                      <a:schemeClr val="accent2"/>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38" name="Freeform: Shape 137">
                      <a:extLst>
                        <a:ext uri="{FF2B5EF4-FFF2-40B4-BE49-F238E27FC236}">
                          <a16:creationId xmlns:a16="http://schemas.microsoft.com/office/drawing/2014/main" id="{0911F9E1-A4D8-44F2-888B-5EC44432CDE0}"/>
                        </a:ext>
                      </a:extLst>
                    </p:cNvPr>
                    <p:cNvSpPr/>
                    <p:nvPr/>
                  </p:nvSpPr>
                  <p:spPr>
                    <a:xfrm>
                      <a:off x="896371" y="3658964"/>
                      <a:ext cx="879443" cy="1523333"/>
                    </a:xfrm>
                    <a:custGeom>
                      <a:avLst/>
                      <a:gdLst>
                        <a:gd name="connsiteX0" fmla="*/ 879443 w 879443"/>
                        <a:gd name="connsiteY0" fmla="*/ 507778 h 1523333"/>
                        <a:gd name="connsiteX1" fmla="*/ 0 w 879443"/>
                        <a:gd name="connsiteY1" fmla="*/ 0 h 1523333"/>
                        <a:gd name="connsiteX2" fmla="*/ 0 w 879443"/>
                        <a:gd name="connsiteY2" fmla="*/ 1015555 h 1523333"/>
                        <a:gd name="connsiteX3" fmla="*/ 879443 w 879443"/>
                        <a:gd name="connsiteY3" fmla="*/ 1523333 h 1523333"/>
                      </a:gdLst>
                      <a:ahLst/>
                      <a:cxnLst>
                        <a:cxn ang="0">
                          <a:pos x="connsiteX0" y="connsiteY0"/>
                        </a:cxn>
                        <a:cxn ang="0">
                          <a:pos x="connsiteX1" y="connsiteY1"/>
                        </a:cxn>
                        <a:cxn ang="0">
                          <a:pos x="connsiteX2" y="connsiteY2"/>
                        </a:cxn>
                        <a:cxn ang="0">
                          <a:pos x="connsiteX3" y="connsiteY3"/>
                        </a:cxn>
                      </a:cxnLst>
                      <a:rect l="l" t="t" r="r" b="b"/>
                      <a:pathLst>
                        <a:path w="879443" h="1523333">
                          <a:moveTo>
                            <a:pt x="879443" y="507778"/>
                          </a:moveTo>
                          <a:lnTo>
                            <a:pt x="0" y="0"/>
                          </a:lnTo>
                          <a:lnTo>
                            <a:pt x="0" y="1015555"/>
                          </a:lnTo>
                          <a:lnTo>
                            <a:pt x="879443" y="1523333"/>
                          </a:lnTo>
                          <a:close/>
                        </a:path>
                      </a:pathLst>
                    </a:custGeom>
                    <a:solidFill>
                      <a:schemeClr val="accent2">
                        <a:lumMod val="60000"/>
                        <a:lumOff val="40000"/>
                      </a:schemeClr>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39" name="Freeform: Shape 138">
                      <a:extLst>
                        <a:ext uri="{FF2B5EF4-FFF2-40B4-BE49-F238E27FC236}">
                          <a16:creationId xmlns:a16="http://schemas.microsoft.com/office/drawing/2014/main" id="{92AD6AA8-5D9C-4D29-9C90-F8ABDDBF8952}"/>
                        </a:ext>
                      </a:extLst>
                    </p:cNvPr>
                    <p:cNvSpPr/>
                    <p:nvPr/>
                  </p:nvSpPr>
                  <p:spPr>
                    <a:xfrm>
                      <a:off x="896371" y="3151187"/>
                      <a:ext cx="1758981" cy="1015555"/>
                    </a:xfrm>
                    <a:custGeom>
                      <a:avLst/>
                      <a:gdLst>
                        <a:gd name="connsiteX0" fmla="*/ 0 w 1758981"/>
                        <a:gd name="connsiteY0" fmla="*/ 507778 h 1015555"/>
                        <a:gd name="connsiteX1" fmla="*/ 879443 w 1758981"/>
                        <a:gd name="connsiteY1" fmla="*/ 0 h 1015555"/>
                        <a:gd name="connsiteX2" fmla="*/ 1758982 w 1758981"/>
                        <a:gd name="connsiteY2" fmla="*/ 507778 h 1015555"/>
                        <a:gd name="connsiteX3" fmla="*/ 879443 w 1758981"/>
                        <a:gd name="connsiteY3" fmla="*/ 1015556 h 1015555"/>
                      </a:gdLst>
                      <a:ahLst/>
                      <a:cxnLst>
                        <a:cxn ang="0">
                          <a:pos x="connsiteX0" y="connsiteY0"/>
                        </a:cxn>
                        <a:cxn ang="0">
                          <a:pos x="connsiteX1" y="connsiteY1"/>
                        </a:cxn>
                        <a:cxn ang="0">
                          <a:pos x="connsiteX2" y="connsiteY2"/>
                        </a:cxn>
                        <a:cxn ang="0">
                          <a:pos x="connsiteX3" y="connsiteY3"/>
                        </a:cxn>
                      </a:cxnLst>
                      <a:rect l="l" t="t" r="r" b="b"/>
                      <a:pathLst>
                        <a:path w="1758981" h="1015555">
                          <a:moveTo>
                            <a:pt x="0" y="507778"/>
                          </a:moveTo>
                          <a:lnTo>
                            <a:pt x="879443" y="0"/>
                          </a:lnTo>
                          <a:lnTo>
                            <a:pt x="1758982" y="507778"/>
                          </a:lnTo>
                          <a:lnTo>
                            <a:pt x="879443" y="1015556"/>
                          </a:lnTo>
                          <a:close/>
                        </a:path>
                      </a:pathLst>
                    </a:custGeom>
                    <a:solidFill>
                      <a:schemeClr val="accent1"/>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nvGrpSpPr>
                    <p:cNvPr id="140" name="Graphic 32">
                      <a:extLst>
                        <a:ext uri="{FF2B5EF4-FFF2-40B4-BE49-F238E27FC236}">
                          <a16:creationId xmlns:a16="http://schemas.microsoft.com/office/drawing/2014/main" id="{3FD0A16C-ED96-44BF-A693-57375DB13FE9}"/>
                        </a:ext>
                      </a:extLst>
                    </p:cNvPr>
                    <p:cNvGrpSpPr/>
                    <p:nvPr/>
                  </p:nvGrpSpPr>
                  <p:grpSpPr>
                    <a:xfrm>
                      <a:off x="2012510" y="4057681"/>
                      <a:ext cx="425862" cy="737234"/>
                      <a:chOff x="2012510" y="4057681"/>
                      <a:chExt cx="425862" cy="737234"/>
                    </a:xfrm>
                    <a:solidFill>
                      <a:srgbClr val="FCFCFC"/>
                    </a:solidFill>
                  </p:grpSpPr>
                  <p:sp>
                    <p:nvSpPr>
                      <p:cNvPr id="141" name="Freeform: Shape 140">
                        <a:extLst>
                          <a:ext uri="{FF2B5EF4-FFF2-40B4-BE49-F238E27FC236}">
                            <a16:creationId xmlns:a16="http://schemas.microsoft.com/office/drawing/2014/main" id="{C985F564-F84B-4F92-B4F7-D41920238AAE}"/>
                          </a:ext>
                        </a:extLst>
                      </p:cNvPr>
                      <p:cNvSpPr/>
                      <p:nvPr/>
                    </p:nvSpPr>
                    <p:spPr>
                      <a:xfrm>
                        <a:off x="2012510" y="4221511"/>
                        <a:ext cx="142208" cy="245840"/>
                      </a:xfrm>
                      <a:custGeom>
                        <a:avLst/>
                        <a:gdLst>
                          <a:gd name="connsiteX0" fmla="*/ 0 w 142208"/>
                          <a:gd name="connsiteY0" fmla="*/ 81724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724"/>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42" name="Freeform: Shape 141">
                        <a:extLst>
                          <a:ext uri="{FF2B5EF4-FFF2-40B4-BE49-F238E27FC236}">
                            <a16:creationId xmlns:a16="http://schemas.microsoft.com/office/drawing/2014/main" id="{F4ACD4A4-80F9-46BB-89B1-DB55F9553CF3}"/>
                          </a:ext>
                        </a:extLst>
                      </p:cNvPr>
                      <p:cNvSpPr/>
                      <p:nvPr/>
                    </p:nvSpPr>
                    <p:spPr>
                      <a:xfrm>
                        <a:off x="2012510" y="4549075"/>
                        <a:ext cx="142208" cy="245840"/>
                      </a:xfrm>
                      <a:custGeom>
                        <a:avLst/>
                        <a:gdLst>
                          <a:gd name="connsiteX0" fmla="*/ 0 w 142208"/>
                          <a:gd name="connsiteY0" fmla="*/ 81820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820"/>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43" name="Freeform: Shape 142">
                        <a:extLst>
                          <a:ext uri="{FF2B5EF4-FFF2-40B4-BE49-F238E27FC236}">
                            <a16:creationId xmlns:a16="http://schemas.microsoft.com/office/drawing/2014/main" id="{0F1DAA7C-EB56-4287-BB0D-DACF63D3B540}"/>
                          </a:ext>
                        </a:extLst>
                      </p:cNvPr>
                      <p:cNvSpPr/>
                      <p:nvPr/>
                    </p:nvSpPr>
                    <p:spPr>
                      <a:xfrm>
                        <a:off x="2296260" y="4057681"/>
                        <a:ext cx="142112" cy="245840"/>
                      </a:xfrm>
                      <a:custGeom>
                        <a:avLst/>
                        <a:gdLst>
                          <a:gd name="connsiteX0" fmla="*/ 0 w 142112"/>
                          <a:gd name="connsiteY0" fmla="*/ 81820 h 245840"/>
                          <a:gd name="connsiteX1" fmla="*/ 142113 w 142112"/>
                          <a:gd name="connsiteY1" fmla="*/ 0 h 245840"/>
                          <a:gd name="connsiteX2" fmla="*/ 142113 w 142112"/>
                          <a:gd name="connsiteY2" fmla="*/ 163830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820"/>
                            </a:moveTo>
                            <a:lnTo>
                              <a:pt x="142113" y="0"/>
                            </a:lnTo>
                            <a:lnTo>
                              <a:pt x="142113" y="163830"/>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44" name="Freeform: Shape 143">
                        <a:extLst>
                          <a:ext uri="{FF2B5EF4-FFF2-40B4-BE49-F238E27FC236}">
                            <a16:creationId xmlns:a16="http://schemas.microsoft.com/office/drawing/2014/main" id="{BE1BF788-DF9D-4DE6-B7FE-C23589FC9498}"/>
                          </a:ext>
                        </a:extLst>
                      </p:cNvPr>
                      <p:cNvSpPr/>
                      <p:nvPr/>
                    </p:nvSpPr>
                    <p:spPr>
                      <a:xfrm>
                        <a:off x="2296260" y="4385245"/>
                        <a:ext cx="142112" cy="245935"/>
                      </a:xfrm>
                      <a:custGeom>
                        <a:avLst/>
                        <a:gdLst>
                          <a:gd name="connsiteX0" fmla="*/ 0 w 142112"/>
                          <a:gd name="connsiteY0" fmla="*/ 81820 h 245935"/>
                          <a:gd name="connsiteX1" fmla="*/ 142113 w 142112"/>
                          <a:gd name="connsiteY1" fmla="*/ 0 h 245935"/>
                          <a:gd name="connsiteX2" fmla="*/ 142113 w 142112"/>
                          <a:gd name="connsiteY2" fmla="*/ 163830 h 245935"/>
                          <a:gd name="connsiteX3" fmla="*/ 0 w 142112"/>
                          <a:gd name="connsiteY3" fmla="*/ 245936 h 245935"/>
                        </a:gdLst>
                        <a:ahLst/>
                        <a:cxnLst>
                          <a:cxn ang="0">
                            <a:pos x="connsiteX0" y="connsiteY0"/>
                          </a:cxn>
                          <a:cxn ang="0">
                            <a:pos x="connsiteX1" y="connsiteY1"/>
                          </a:cxn>
                          <a:cxn ang="0">
                            <a:pos x="connsiteX2" y="connsiteY2"/>
                          </a:cxn>
                          <a:cxn ang="0">
                            <a:pos x="connsiteX3" y="connsiteY3"/>
                          </a:cxn>
                        </a:cxnLst>
                        <a:rect l="l" t="t" r="r" b="b"/>
                        <a:pathLst>
                          <a:path w="142112" h="245935">
                            <a:moveTo>
                              <a:pt x="0" y="81820"/>
                            </a:moveTo>
                            <a:lnTo>
                              <a:pt x="142113" y="0"/>
                            </a:lnTo>
                            <a:lnTo>
                              <a:pt x="142113" y="163830"/>
                            </a:lnTo>
                            <a:lnTo>
                              <a:pt x="0" y="245936"/>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45" name="Freeform: Shape 144">
                        <a:extLst>
                          <a:ext uri="{FF2B5EF4-FFF2-40B4-BE49-F238E27FC236}">
                            <a16:creationId xmlns:a16="http://schemas.microsoft.com/office/drawing/2014/main" id="{FC44133D-BAD9-4A01-9E91-09D5A00A4FE3}"/>
                          </a:ext>
                        </a:extLst>
                      </p:cNvPr>
                      <p:cNvSpPr/>
                      <p:nvPr/>
                    </p:nvSpPr>
                    <p:spPr>
                      <a:xfrm>
                        <a:off x="2154433" y="4303426"/>
                        <a:ext cx="142112" cy="245840"/>
                      </a:xfrm>
                      <a:custGeom>
                        <a:avLst/>
                        <a:gdLst>
                          <a:gd name="connsiteX0" fmla="*/ 0 w 142112"/>
                          <a:gd name="connsiteY0" fmla="*/ 81725 h 245840"/>
                          <a:gd name="connsiteX1" fmla="*/ 142113 w 142112"/>
                          <a:gd name="connsiteY1" fmla="*/ 0 h 245840"/>
                          <a:gd name="connsiteX2" fmla="*/ 142113 w 142112"/>
                          <a:gd name="connsiteY2" fmla="*/ 163735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725"/>
                            </a:moveTo>
                            <a:lnTo>
                              <a:pt x="142113" y="0"/>
                            </a:lnTo>
                            <a:lnTo>
                              <a:pt x="142113"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grpSp>
              <p:grpSp>
                <p:nvGrpSpPr>
                  <p:cNvPr id="146" name="Graphic 32">
                    <a:extLst>
                      <a:ext uri="{FF2B5EF4-FFF2-40B4-BE49-F238E27FC236}">
                        <a16:creationId xmlns:a16="http://schemas.microsoft.com/office/drawing/2014/main" id="{BE377946-0C46-4F2F-9E23-B4C571283E51}"/>
                      </a:ext>
                    </a:extLst>
                  </p:cNvPr>
                  <p:cNvGrpSpPr/>
                  <p:nvPr/>
                </p:nvGrpSpPr>
                <p:grpSpPr>
                  <a:xfrm>
                    <a:off x="-650699" y="6544774"/>
                    <a:ext cx="1758981" cy="2031110"/>
                    <a:chOff x="896371" y="3151187"/>
                    <a:chExt cx="1758981" cy="2031110"/>
                  </a:xfrm>
                </p:grpSpPr>
                <p:sp>
                  <p:nvSpPr>
                    <p:cNvPr id="147" name="Freeform: Shape 146">
                      <a:extLst>
                        <a:ext uri="{FF2B5EF4-FFF2-40B4-BE49-F238E27FC236}">
                          <a16:creationId xmlns:a16="http://schemas.microsoft.com/office/drawing/2014/main" id="{C1E3E1D3-41AF-4EB9-9C86-C80C5252336C}"/>
                        </a:ext>
                      </a:extLst>
                    </p:cNvPr>
                    <p:cNvSpPr/>
                    <p:nvPr/>
                  </p:nvSpPr>
                  <p:spPr>
                    <a:xfrm>
                      <a:off x="1775814" y="3658964"/>
                      <a:ext cx="879538" cy="1523333"/>
                    </a:xfrm>
                    <a:custGeom>
                      <a:avLst/>
                      <a:gdLst>
                        <a:gd name="connsiteX0" fmla="*/ 0 w 879538"/>
                        <a:gd name="connsiteY0" fmla="*/ 507778 h 1523333"/>
                        <a:gd name="connsiteX1" fmla="*/ 0 w 879538"/>
                        <a:gd name="connsiteY1" fmla="*/ 1523333 h 1523333"/>
                        <a:gd name="connsiteX2" fmla="*/ 879538 w 879538"/>
                        <a:gd name="connsiteY2" fmla="*/ 1037273 h 1523333"/>
                        <a:gd name="connsiteX3" fmla="*/ 879538 w 879538"/>
                        <a:gd name="connsiteY3" fmla="*/ 0 h 1523333"/>
                      </a:gdLst>
                      <a:ahLst/>
                      <a:cxnLst>
                        <a:cxn ang="0">
                          <a:pos x="connsiteX0" y="connsiteY0"/>
                        </a:cxn>
                        <a:cxn ang="0">
                          <a:pos x="connsiteX1" y="connsiteY1"/>
                        </a:cxn>
                        <a:cxn ang="0">
                          <a:pos x="connsiteX2" y="connsiteY2"/>
                        </a:cxn>
                        <a:cxn ang="0">
                          <a:pos x="connsiteX3" y="connsiteY3"/>
                        </a:cxn>
                      </a:cxnLst>
                      <a:rect l="l" t="t" r="r" b="b"/>
                      <a:pathLst>
                        <a:path w="879538" h="1523333">
                          <a:moveTo>
                            <a:pt x="0" y="507778"/>
                          </a:moveTo>
                          <a:lnTo>
                            <a:pt x="0" y="1523333"/>
                          </a:lnTo>
                          <a:lnTo>
                            <a:pt x="879538" y="1037273"/>
                          </a:lnTo>
                          <a:lnTo>
                            <a:pt x="879538" y="0"/>
                          </a:lnTo>
                          <a:close/>
                        </a:path>
                      </a:pathLst>
                    </a:custGeom>
                    <a:solidFill>
                      <a:schemeClr val="accent2"/>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48" name="Freeform: Shape 147">
                      <a:extLst>
                        <a:ext uri="{FF2B5EF4-FFF2-40B4-BE49-F238E27FC236}">
                          <a16:creationId xmlns:a16="http://schemas.microsoft.com/office/drawing/2014/main" id="{A848E5FA-1B44-4695-8D21-4222C19DA640}"/>
                        </a:ext>
                      </a:extLst>
                    </p:cNvPr>
                    <p:cNvSpPr/>
                    <p:nvPr/>
                  </p:nvSpPr>
                  <p:spPr>
                    <a:xfrm>
                      <a:off x="896371" y="3658964"/>
                      <a:ext cx="879443" cy="1523333"/>
                    </a:xfrm>
                    <a:custGeom>
                      <a:avLst/>
                      <a:gdLst>
                        <a:gd name="connsiteX0" fmla="*/ 879443 w 879443"/>
                        <a:gd name="connsiteY0" fmla="*/ 507778 h 1523333"/>
                        <a:gd name="connsiteX1" fmla="*/ 0 w 879443"/>
                        <a:gd name="connsiteY1" fmla="*/ 0 h 1523333"/>
                        <a:gd name="connsiteX2" fmla="*/ 0 w 879443"/>
                        <a:gd name="connsiteY2" fmla="*/ 1015555 h 1523333"/>
                        <a:gd name="connsiteX3" fmla="*/ 879443 w 879443"/>
                        <a:gd name="connsiteY3" fmla="*/ 1523333 h 1523333"/>
                      </a:gdLst>
                      <a:ahLst/>
                      <a:cxnLst>
                        <a:cxn ang="0">
                          <a:pos x="connsiteX0" y="connsiteY0"/>
                        </a:cxn>
                        <a:cxn ang="0">
                          <a:pos x="connsiteX1" y="connsiteY1"/>
                        </a:cxn>
                        <a:cxn ang="0">
                          <a:pos x="connsiteX2" y="connsiteY2"/>
                        </a:cxn>
                        <a:cxn ang="0">
                          <a:pos x="connsiteX3" y="connsiteY3"/>
                        </a:cxn>
                      </a:cxnLst>
                      <a:rect l="l" t="t" r="r" b="b"/>
                      <a:pathLst>
                        <a:path w="879443" h="1523333">
                          <a:moveTo>
                            <a:pt x="879443" y="507778"/>
                          </a:moveTo>
                          <a:lnTo>
                            <a:pt x="0" y="0"/>
                          </a:lnTo>
                          <a:lnTo>
                            <a:pt x="0" y="1015555"/>
                          </a:lnTo>
                          <a:lnTo>
                            <a:pt x="879443" y="1523333"/>
                          </a:lnTo>
                          <a:close/>
                        </a:path>
                      </a:pathLst>
                    </a:custGeom>
                    <a:solidFill>
                      <a:schemeClr val="accent2">
                        <a:lumMod val="60000"/>
                        <a:lumOff val="40000"/>
                      </a:schemeClr>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49" name="Freeform: Shape 148">
                      <a:extLst>
                        <a:ext uri="{FF2B5EF4-FFF2-40B4-BE49-F238E27FC236}">
                          <a16:creationId xmlns:a16="http://schemas.microsoft.com/office/drawing/2014/main" id="{0DA1A97D-C518-4662-B9A0-A2DBFB792084}"/>
                        </a:ext>
                      </a:extLst>
                    </p:cNvPr>
                    <p:cNvSpPr/>
                    <p:nvPr/>
                  </p:nvSpPr>
                  <p:spPr>
                    <a:xfrm>
                      <a:off x="896371" y="3151187"/>
                      <a:ext cx="1758981" cy="1015555"/>
                    </a:xfrm>
                    <a:custGeom>
                      <a:avLst/>
                      <a:gdLst>
                        <a:gd name="connsiteX0" fmla="*/ 0 w 1758981"/>
                        <a:gd name="connsiteY0" fmla="*/ 507778 h 1015555"/>
                        <a:gd name="connsiteX1" fmla="*/ 879443 w 1758981"/>
                        <a:gd name="connsiteY1" fmla="*/ 0 h 1015555"/>
                        <a:gd name="connsiteX2" fmla="*/ 1758982 w 1758981"/>
                        <a:gd name="connsiteY2" fmla="*/ 507778 h 1015555"/>
                        <a:gd name="connsiteX3" fmla="*/ 879443 w 1758981"/>
                        <a:gd name="connsiteY3" fmla="*/ 1015556 h 1015555"/>
                      </a:gdLst>
                      <a:ahLst/>
                      <a:cxnLst>
                        <a:cxn ang="0">
                          <a:pos x="connsiteX0" y="connsiteY0"/>
                        </a:cxn>
                        <a:cxn ang="0">
                          <a:pos x="connsiteX1" y="connsiteY1"/>
                        </a:cxn>
                        <a:cxn ang="0">
                          <a:pos x="connsiteX2" y="connsiteY2"/>
                        </a:cxn>
                        <a:cxn ang="0">
                          <a:pos x="connsiteX3" y="connsiteY3"/>
                        </a:cxn>
                      </a:cxnLst>
                      <a:rect l="l" t="t" r="r" b="b"/>
                      <a:pathLst>
                        <a:path w="1758981" h="1015555">
                          <a:moveTo>
                            <a:pt x="0" y="507778"/>
                          </a:moveTo>
                          <a:lnTo>
                            <a:pt x="879443" y="0"/>
                          </a:lnTo>
                          <a:lnTo>
                            <a:pt x="1758982" y="507778"/>
                          </a:lnTo>
                          <a:lnTo>
                            <a:pt x="879443" y="1015556"/>
                          </a:lnTo>
                          <a:close/>
                        </a:path>
                      </a:pathLst>
                    </a:custGeom>
                    <a:solidFill>
                      <a:schemeClr val="accent1"/>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nvGrpSpPr>
                    <p:cNvPr id="150" name="Graphic 32">
                      <a:extLst>
                        <a:ext uri="{FF2B5EF4-FFF2-40B4-BE49-F238E27FC236}">
                          <a16:creationId xmlns:a16="http://schemas.microsoft.com/office/drawing/2014/main" id="{87DD1301-3AE2-4CB8-B5E2-B74DEC87C853}"/>
                        </a:ext>
                      </a:extLst>
                    </p:cNvPr>
                    <p:cNvGrpSpPr/>
                    <p:nvPr/>
                  </p:nvGrpSpPr>
                  <p:grpSpPr>
                    <a:xfrm>
                      <a:off x="2012510" y="4057681"/>
                      <a:ext cx="425862" cy="737234"/>
                      <a:chOff x="2012510" y="4057681"/>
                      <a:chExt cx="425862" cy="737234"/>
                    </a:xfrm>
                    <a:solidFill>
                      <a:srgbClr val="FCFCFC"/>
                    </a:solidFill>
                  </p:grpSpPr>
                  <p:sp>
                    <p:nvSpPr>
                      <p:cNvPr id="151" name="Freeform: Shape 150">
                        <a:extLst>
                          <a:ext uri="{FF2B5EF4-FFF2-40B4-BE49-F238E27FC236}">
                            <a16:creationId xmlns:a16="http://schemas.microsoft.com/office/drawing/2014/main" id="{93C9ED02-3B0B-47A7-ADC3-EDEDFEA59A98}"/>
                          </a:ext>
                        </a:extLst>
                      </p:cNvPr>
                      <p:cNvSpPr/>
                      <p:nvPr/>
                    </p:nvSpPr>
                    <p:spPr>
                      <a:xfrm>
                        <a:off x="2012510" y="4221511"/>
                        <a:ext cx="142208" cy="245840"/>
                      </a:xfrm>
                      <a:custGeom>
                        <a:avLst/>
                        <a:gdLst>
                          <a:gd name="connsiteX0" fmla="*/ 0 w 142208"/>
                          <a:gd name="connsiteY0" fmla="*/ 81724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724"/>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52" name="Freeform: Shape 151">
                        <a:extLst>
                          <a:ext uri="{FF2B5EF4-FFF2-40B4-BE49-F238E27FC236}">
                            <a16:creationId xmlns:a16="http://schemas.microsoft.com/office/drawing/2014/main" id="{2A01C92F-4561-4622-8939-96EF1990FDEB}"/>
                          </a:ext>
                        </a:extLst>
                      </p:cNvPr>
                      <p:cNvSpPr/>
                      <p:nvPr/>
                    </p:nvSpPr>
                    <p:spPr>
                      <a:xfrm>
                        <a:off x="2012510" y="4549075"/>
                        <a:ext cx="142208" cy="245840"/>
                      </a:xfrm>
                      <a:custGeom>
                        <a:avLst/>
                        <a:gdLst>
                          <a:gd name="connsiteX0" fmla="*/ 0 w 142208"/>
                          <a:gd name="connsiteY0" fmla="*/ 81820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820"/>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53" name="Freeform: Shape 152">
                        <a:extLst>
                          <a:ext uri="{FF2B5EF4-FFF2-40B4-BE49-F238E27FC236}">
                            <a16:creationId xmlns:a16="http://schemas.microsoft.com/office/drawing/2014/main" id="{3117F619-3DD2-4E3E-BB26-870ECC6CC28F}"/>
                          </a:ext>
                        </a:extLst>
                      </p:cNvPr>
                      <p:cNvSpPr/>
                      <p:nvPr/>
                    </p:nvSpPr>
                    <p:spPr>
                      <a:xfrm>
                        <a:off x="2296260" y="4057681"/>
                        <a:ext cx="142112" cy="245840"/>
                      </a:xfrm>
                      <a:custGeom>
                        <a:avLst/>
                        <a:gdLst>
                          <a:gd name="connsiteX0" fmla="*/ 0 w 142112"/>
                          <a:gd name="connsiteY0" fmla="*/ 81820 h 245840"/>
                          <a:gd name="connsiteX1" fmla="*/ 142113 w 142112"/>
                          <a:gd name="connsiteY1" fmla="*/ 0 h 245840"/>
                          <a:gd name="connsiteX2" fmla="*/ 142113 w 142112"/>
                          <a:gd name="connsiteY2" fmla="*/ 163830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820"/>
                            </a:moveTo>
                            <a:lnTo>
                              <a:pt x="142113" y="0"/>
                            </a:lnTo>
                            <a:lnTo>
                              <a:pt x="142113" y="163830"/>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54" name="Freeform: Shape 153">
                        <a:extLst>
                          <a:ext uri="{FF2B5EF4-FFF2-40B4-BE49-F238E27FC236}">
                            <a16:creationId xmlns:a16="http://schemas.microsoft.com/office/drawing/2014/main" id="{CDC29945-BFF0-4598-82E4-3EABF67B3EB6}"/>
                          </a:ext>
                        </a:extLst>
                      </p:cNvPr>
                      <p:cNvSpPr/>
                      <p:nvPr/>
                    </p:nvSpPr>
                    <p:spPr>
                      <a:xfrm>
                        <a:off x="2296260" y="4385245"/>
                        <a:ext cx="142112" cy="245935"/>
                      </a:xfrm>
                      <a:custGeom>
                        <a:avLst/>
                        <a:gdLst>
                          <a:gd name="connsiteX0" fmla="*/ 0 w 142112"/>
                          <a:gd name="connsiteY0" fmla="*/ 81820 h 245935"/>
                          <a:gd name="connsiteX1" fmla="*/ 142113 w 142112"/>
                          <a:gd name="connsiteY1" fmla="*/ 0 h 245935"/>
                          <a:gd name="connsiteX2" fmla="*/ 142113 w 142112"/>
                          <a:gd name="connsiteY2" fmla="*/ 163830 h 245935"/>
                          <a:gd name="connsiteX3" fmla="*/ 0 w 142112"/>
                          <a:gd name="connsiteY3" fmla="*/ 245936 h 245935"/>
                        </a:gdLst>
                        <a:ahLst/>
                        <a:cxnLst>
                          <a:cxn ang="0">
                            <a:pos x="connsiteX0" y="connsiteY0"/>
                          </a:cxn>
                          <a:cxn ang="0">
                            <a:pos x="connsiteX1" y="connsiteY1"/>
                          </a:cxn>
                          <a:cxn ang="0">
                            <a:pos x="connsiteX2" y="connsiteY2"/>
                          </a:cxn>
                          <a:cxn ang="0">
                            <a:pos x="connsiteX3" y="connsiteY3"/>
                          </a:cxn>
                        </a:cxnLst>
                        <a:rect l="l" t="t" r="r" b="b"/>
                        <a:pathLst>
                          <a:path w="142112" h="245935">
                            <a:moveTo>
                              <a:pt x="0" y="81820"/>
                            </a:moveTo>
                            <a:lnTo>
                              <a:pt x="142113" y="0"/>
                            </a:lnTo>
                            <a:lnTo>
                              <a:pt x="142113" y="163830"/>
                            </a:lnTo>
                            <a:lnTo>
                              <a:pt x="0" y="245936"/>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55" name="Freeform: Shape 154">
                        <a:extLst>
                          <a:ext uri="{FF2B5EF4-FFF2-40B4-BE49-F238E27FC236}">
                            <a16:creationId xmlns:a16="http://schemas.microsoft.com/office/drawing/2014/main" id="{0E7C68F6-547E-4F7F-BEF2-1E6444C8007A}"/>
                          </a:ext>
                        </a:extLst>
                      </p:cNvPr>
                      <p:cNvSpPr/>
                      <p:nvPr/>
                    </p:nvSpPr>
                    <p:spPr>
                      <a:xfrm>
                        <a:off x="2154433" y="4303426"/>
                        <a:ext cx="142112" cy="245840"/>
                      </a:xfrm>
                      <a:custGeom>
                        <a:avLst/>
                        <a:gdLst>
                          <a:gd name="connsiteX0" fmla="*/ 0 w 142112"/>
                          <a:gd name="connsiteY0" fmla="*/ 81725 h 245840"/>
                          <a:gd name="connsiteX1" fmla="*/ 142113 w 142112"/>
                          <a:gd name="connsiteY1" fmla="*/ 0 h 245840"/>
                          <a:gd name="connsiteX2" fmla="*/ 142113 w 142112"/>
                          <a:gd name="connsiteY2" fmla="*/ 163735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725"/>
                            </a:moveTo>
                            <a:lnTo>
                              <a:pt x="142113" y="0"/>
                            </a:lnTo>
                            <a:lnTo>
                              <a:pt x="142113"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grpSp>
            </p:grpSp>
            <p:grpSp>
              <p:nvGrpSpPr>
                <p:cNvPr id="157" name="Group 156">
                  <a:extLst>
                    <a:ext uri="{FF2B5EF4-FFF2-40B4-BE49-F238E27FC236}">
                      <a16:creationId xmlns:a16="http://schemas.microsoft.com/office/drawing/2014/main" id="{D4637DA3-0BB8-4EC2-802F-C4A69E6356F0}"/>
                    </a:ext>
                  </a:extLst>
                </p:cNvPr>
                <p:cNvGrpSpPr/>
                <p:nvPr/>
              </p:nvGrpSpPr>
              <p:grpSpPr>
                <a:xfrm>
                  <a:off x="720901" y="5959264"/>
                  <a:ext cx="4247797" cy="3435770"/>
                  <a:chOff x="-650699" y="5140114"/>
                  <a:chExt cx="4247797" cy="3435770"/>
                </a:xfrm>
              </p:grpSpPr>
              <p:grpSp>
                <p:nvGrpSpPr>
                  <p:cNvPr id="158" name="Graphic 32">
                    <a:extLst>
                      <a:ext uri="{FF2B5EF4-FFF2-40B4-BE49-F238E27FC236}">
                        <a16:creationId xmlns:a16="http://schemas.microsoft.com/office/drawing/2014/main" id="{BE99B3AE-0C86-4189-A5FA-6212B6C6D9AB}"/>
                      </a:ext>
                    </a:extLst>
                  </p:cNvPr>
                  <p:cNvGrpSpPr/>
                  <p:nvPr/>
                </p:nvGrpSpPr>
                <p:grpSpPr>
                  <a:xfrm>
                    <a:off x="1838117" y="5140114"/>
                    <a:ext cx="1758981" cy="2031110"/>
                    <a:chOff x="896371" y="3151187"/>
                    <a:chExt cx="1758981" cy="2031110"/>
                  </a:xfrm>
                </p:grpSpPr>
                <p:sp>
                  <p:nvSpPr>
                    <p:cNvPr id="179" name="Freeform: Shape 178">
                      <a:extLst>
                        <a:ext uri="{FF2B5EF4-FFF2-40B4-BE49-F238E27FC236}">
                          <a16:creationId xmlns:a16="http://schemas.microsoft.com/office/drawing/2014/main" id="{C04E0621-74FD-47F9-8C14-2E8D4CD86907}"/>
                        </a:ext>
                      </a:extLst>
                    </p:cNvPr>
                    <p:cNvSpPr/>
                    <p:nvPr/>
                  </p:nvSpPr>
                  <p:spPr>
                    <a:xfrm>
                      <a:off x="1775814" y="3658964"/>
                      <a:ext cx="879538" cy="1523333"/>
                    </a:xfrm>
                    <a:custGeom>
                      <a:avLst/>
                      <a:gdLst>
                        <a:gd name="connsiteX0" fmla="*/ 0 w 879538"/>
                        <a:gd name="connsiteY0" fmla="*/ 507778 h 1523333"/>
                        <a:gd name="connsiteX1" fmla="*/ 0 w 879538"/>
                        <a:gd name="connsiteY1" fmla="*/ 1523333 h 1523333"/>
                        <a:gd name="connsiteX2" fmla="*/ 879538 w 879538"/>
                        <a:gd name="connsiteY2" fmla="*/ 1037273 h 1523333"/>
                        <a:gd name="connsiteX3" fmla="*/ 879538 w 879538"/>
                        <a:gd name="connsiteY3" fmla="*/ 0 h 1523333"/>
                      </a:gdLst>
                      <a:ahLst/>
                      <a:cxnLst>
                        <a:cxn ang="0">
                          <a:pos x="connsiteX0" y="connsiteY0"/>
                        </a:cxn>
                        <a:cxn ang="0">
                          <a:pos x="connsiteX1" y="connsiteY1"/>
                        </a:cxn>
                        <a:cxn ang="0">
                          <a:pos x="connsiteX2" y="connsiteY2"/>
                        </a:cxn>
                        <a:cxn ang="0">
                          <a:pos x="connsiteX3" y="connsiteY3"/>
                        </a:cxn>
                      </a:cxnLst>
                      <a:rect l="l" t="t" r="r" b="b"/>
                      <a:pathLst>
                        <a:path w="879538" h="1523333">
                          <a:moveTo>
                            <a:pt x="0" y="507778"/>
                          </a:moveTo>
                          <a:lnTo>
                            <a:pt x="0" y="1523333"/>
                          </a:lnTo>
                          <a:lnTo>
                            <a:pt x="879538" y="1037273"/>
                          </a:lnTo>
                          <a:lnTo>
                            <a:pt x="879538" y="0"/>
                          </a:lnTo>
                          <a:close/>
                        </a:path>
                      </a:pathLst>
                    </a:custGeom>
                    <a:solidFill>
                      <a:schemeClr val="accent2"/>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80" name="Freeform: Shape 179">
                      <a:extLst>
                        <a:ext uri="{FF2B5EF4-FFF2-40B4-BE49-F238E27FC236}">
                          <a16:creationId xmlns:a16="http://schemas.microsoft.com/office/drawing/2014/main" id="{DD31D6C5-F263-48A1-A3CF-992A68E21F8F}"/>
                        </a:ext>
                      </a:extLst>
                    </p:cNvPr>
                    <p:cNvSpPr/>
                    <p:nvPr/>
                  </p:nvSpPr>
                  <p:spPr>
                    <a:xfrm>
                      <a:off x="896371" y="3658964"/>
                      <a:ext cx="879443" cy="1523333"/>
                    </a:xfrm>
                    <a:custGeom>
                      <a:avLst/>
                      <a:gdLst>
                        <a:gd name="connsiteX0" fmla="*/ 879443 w 879443"/>
                        <a:gd name="connsiteY0" fmla="*/ 507778 h 1523333"/>
                        <a:gd name="connsiteX1" fmla="*/ 0 w 879443"/>
                        <a:gd name="connsiteY1" fmla="*/ 0 h 1523333"/>
                        <a:gd name="connsiteX2" fmla="*/ 0 w 879443"/>
                        <a:gd name="connsiteY2" fmla="*/ 1015555 h 1523333"/>
                        <a:gd name="connsiteX3" fmla="*/ 879443 w 879443"/>
                        <a:gd name="connsiteY3" fmla="*/ 1523333 h 1523333"/>
                      </a:gdLst>
                      <a:ahLst/>
                      <a:cxnLst>
                        <a:cxn ang="0">
                          <a:pos x="connsiteX0" y="connsiteY0"/>
                        </a:cxn>
                        <a:cxn ang="0">
                          <a:pos x="connsiteX1" y="connsiteY1"/>
                        </a:cxn>
                        <a:cxn ang="0">
                          <a:pos x="connsiteX2" y="connsiteY2"/>
                        </a:cxn>
                        <a:cxn ang="0">
                          <a:pos x="connsiteX3" y="connsiteY3"/>
                        </a:cxn>
                      </a:cxnLst>
                      <a:rect l="l" t="t" r="r" b="b"/>
                      <a:pathLst>
                        <a:path w="879443" h="1523333">
                          <a:moveTo>
                            <a:pt x="879443" y="507778"/>
                          </a:moveTo>
                          <a:lnTo>
                            <a:pt x="0" y="0"/>
                          </a:lnTo>
                          <a:lnTo>
                            <a:pt x="0" y="1015555"/>
                          </a:lnTo>
                          <a:lnTo>
                            <a:pt x="879443" y="1523333"/>
                          </a:lnTo>
                          <a:close/>
                        </a:path>
                      </a:pathLst>
                    </a:custGeom>
                    <a:solidFill>
                      <a:schemeClr val="accent2">
                        <a:lumMod val="60000"/>
                        <a:lumOff val="40000"/>
                      </a:schemeClr>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81" name="Freeform: Shape 180">
                      <a:extLst>
                        <a:ext uri="{FF2B5EF4-FFF2-40B4-BE49-F238E27FC236}">
                          <a16:creationId xmlns:a16="http://schemas.microsoft.com/office/drawing/2014/main" id="{9ED36EED-517A-4B77-9BCC-8FF15933C7C6}"/>
                        </a:ext>
                      </a:extLst>
                    </p:cNvPr>
                    <p:cNvSpPr/>
                    <p:nvPr/>
                  </p:nvSpPr>
                  <p:spPr>
                    <a:xfrm>
                      <a:off x="896371" y="3151187"/>
                      <a:ext cx="1758981" cy="1015555"/>
                    </a:xfrm>
                    <a:custGeom>
                      <a:avLst/>
                      <a:gdLst>
                        <a:gd name="connsiteX0" fmla="*/ 0 w 1758981"/>
                        <a:gd name="connsiteY0" fmla="*/ 507778 h 1015555"/>
                        <a:gd name="connsiteX1" fmla="*/ 879443 w 1758981"/>
                        <a:gd name="connsiteY1" fmla="*/ 0 h 1015555"/>
                        <a:gd name="connsiteX2" fmla="*/ 1758982 w 1758981"/>
                        <a:gd name="connsiteY2" fmla="*/ 507778 h 1015555"/>
                        <a:gd name="connsiteX3" fmla="*/ 879443 w 1758981"/>
                        <a:gd name="connsiteY3" fmla="*/ 1015556 h 1015555"/>
                      </a:gdLst>
                      <a:ahLst/>
                      <a:cxnLst>
                        <a:cxn ang="0">
                          <a:pos x="connsiteX0" y="connsiteY0"/>
                        </a:cxn>
                        <a:cxn ang="0">
                          <a:pos x="connsiteX1" y="connsiteY1"/>
                        </a:cxn>
                        <a:cxn ang="0">
                          <a:pos x="connsiteX2" y="connsiteY2"/>
                        </a:cxn>
                        <a:cxn ang="0">
                          <a:pos x="connsiteX3" y="connsiteY3"/>
                        </a:cxn>
                      </a:cxnLst>
                      <a:rect l="l" t="t" r="r" b="b"/>
                      <a:pathLst>
                        <a:path w="1758981" h="1015555">
                          <a:moveTo>
                            <a:pt x="0" y="507778"/>
                          </a:moveTo>
                          <a:lnTo>
                            <a:pt x="879443" y="0"/>
                          </a:lnTo>
                          <a:lnTo>
                            <a:pt x="1758982" y="507778"/>
                          </a:lnTo>
                          <a:lnTo>
                            <a:pt x="879443" y="1015556"/>
                          </a:lnTo>
                          <a:close/>
                        </a:path>
                      </a:pathLst>
                    </a:custGeom>
                    <a:solidFill>
                      <a:schemeClr val="accent1"/>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nvGrpSpPr>
                    <p:cNvPr id="182" name="Graphic 32">
                      <a:extLst>
                        <a:ext uri="{FF2B5EF4-FFF2-40B4-BE49-F238E27FC236}">
                          <a16:creationId xmlns:a16="http://schemas.microsoft.com/office/drawing/2014/main" id="{691913D3-B6E1-497A-A036-7CB494624FD0}"/>
                        </a:ext>
                      </a:extLst>
                    </p:cNvPr>
                    <p:cNvGrpSpPr/>
                    <p:nvPr/>
                  </p:nvGrpSpPr>
                  <p:grpSpPr>
                    <a:xfrm>
                      <a:off x="2012510" y="4057681"/>
                      <a:ext cx="425862" cy="737234"/>
                      <a:chOff x="2012510" y="4057681"/>
                      <a:chExt cx="425862" cy="737234"/>
                    </a:xfrm>
                    <a:solidFill>
                      <a:srgbClr val="FCFCFC"/>
                    </a:solidFill>
                  </p:grpSpPr>
                  <p:sp>
                    <p:nvSpPr>
                      <p:cNvPr id="183" name="Freeform: Shape 182">
                        <a:extLst>
                          <a:ext uri="{FF2B5EF4-FFF2-40B4-BE49-F238E27FC236}">
                            <a16:creationId xmlns:a16="http://schemas.microsoft.com/office/drawing/2014/main" id="{B8F070D5-065D-41DA-A440-07447C6097AB}"/>
                          </a:ext>
                        </a:extLst>
                      </p:cNvPr>
                      <p:cNvSpPr/>
                      <p:nvPr/>
                    </p:nvSpPr>
                    <p:spPr>
                      <a:xfrm>
                        <a:off x="2012510" y="4221511"/>
                        <a:ext cx="142208" cy="245840"/>
                      </a:xfrm>
                      <a:custGeom>
                        <a:avLst/>
                        <a:gdLst>
                          <a:gd name="connsiteX0" fmla="*/ 0 w 142208"/>
                          <a:gd name="connsiteY0" fmla="*/ 81724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724"/>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84" name="Freeform: Shape 183">
                        <a:extLst>
                          <a:ext uri="{FF2B5EF4-FFF2-40B4-BE49-F238E27FC236}">
                            <a16:creationId xmlns:a16="http://schemas.microsoft.com/office/drawing/2014/main" id="{6EF0BBB8-CF3E-4B5B-8C2F-B9B14E6E3446}"/>
                          </a:ext>
                        </a:extLst>
                      </p:cNvPr>
                      <p:cNvSpPr/>
                      <p:nvPr/>
                    </p:nvSpPr>
                    <p:spPr>
                      <a:xfrm>
                        <a:off x="2012510" y="4549075"/>
                        <a:ext cx="142208" cy="245840"/>
                      </a:xfrm>
                      <a:custGeom>
                        <a:avLst/>
                        <a:gdLst>
                          <a:gd name="connsiteX0" fmla="*/ 0 w 142208"/>
                          <a:gd name="connsiteY0" fmla="*/ 81820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820"/>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85" name="Freeform: Shape 184">
                        <a:extLst>
                          <a:ext uri="{FF2B5EF4-FFF2-40B4-BE49-F238E27FC236}">
                            <a16:creationId xmlns:a16="http://schemas.microsoft.com/office/drawing/2014/main" id="{0626E5FB-AEAD-4081-9CEC-15EA6C09A1B8}"/>
                          </a:ext>
                        </a:extLst>
                      </p:cNvPr>
                      <p:cNvSpPr/>
                      <p:nvPr/>
                    </p:nvSpPr>
                    <p:spPr>
                      <a:xfrm>
                        <a:off x="2296260" y="4057681"/>
                        <a:ext cx="142112" cy="245840"/>
                      </a:xfrm>
                      <a:custGeom>
                        <a:avLst/>
                        <a:gdLst>
                          <a:gd name="connsiteX0" fmla="*/ 0 w 142112"/>
                          <a:gd name="connsiteY0" fmla="*/ 81820 h 245840"/>
                          <a:gd name="connsiteX1" fmla="*/ 142113 w 142112"/>
                          <a:gd name="connsiteY1" fmla="*/ 0 h 245840"/>
                          <a:gd name="connsiteX2" fmla="*/ 142113 w 142112"/>
                          <a:gd name="connsiteY2" fmla="*/ 163830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820"/>
                            </a:moveTo>
                            <a:lnTo>
                              <a:pt x="142113" y="0"/>
                            </a:lnTo>
                            <a:lnTo>
                              <a:pt x="142113" y="163830"/>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86" name="Freeform: Shape 185">
                        <a:extLst>
                          <a:ext uri="{FF2B5EF4-FFF2-40B4-BE49-F238E27FC236}">
                            <a16:creationId xmlns:a16="http://schemas.microsoft.com/office/drawing/2014/main" id="{E71CF73F-A078-444B-ACEC-7F519DFE3685}"/>
                          </a:ext>
                        </a:extLst>
                      </p:cNvPr>
                      <p:cNvSpPr/>
                      <p:nvPr/>
                    </p:nvSpPr>
                    <p:spPr>
                      <a:xfrm>
                        <a:off x="2296260" y="4385245"/>
                        <a:ext cx="142112" cy="245935"/>
                      </a:xfrm>
                      <a:custGeom>
                        <a:avLst/>
                        <a:gdLst>
                          <a:gd name="connsiteX0" fmla="*/ 0 w 142112"/>
                          <a:gd name="connsiteY0" fmla="*/ 81820 h 245935"/>
                          <a:gd name="connsiteX1" fmla="*/ 142113 w 142112"/>
                          <a:gd name="connsiteY1" fmla="*/ 0 h 245935"/>
                          <a:gd name="connsiteX2" fmla="*/ 142113 w 142112"/>
                          <a:gd name="connsiteY2" fmla="*/ 163830 h 245935"/>
                          <a:gd name="connsiteX3" fmla="*/ 0 w 142112"/>
                          <a:gd name="connsiteY3" fmla="*/ 245936 h 245935"/>
                        </a:gdLst>
                        <a:ahLst/>
                        <a:cxnLst>
                          <a:cxn ang="0">
                            <a:pos x="connsiteX0" y="connsiteY0"/>
                          </a:cxn>
                          <a:cxn ang="0">
                            <a:pos x="connsiteX1" y="connsiteY1"/>
                          </a:cxn>
                          <a:cxn ang="0">
                            <a:pos x="connsiteX2" y="connsiteY2"/>
                          </a:cxn>
                          <a:cxn ang="0">
                            <a:pos x="connsiteX3" y="connsiteY3"/>
                          </a:cxn>
                        </a:cxnLst>
                        <a:rect l="l" t="t" r="r" b="b"/>
                        <a:pathLst>
                          <a:path w="142112" h="245935">
                            <a:moveTo>
                              <a:pt x="0" y="81820"/>
                            </a:moveTo>
                            <a:lnTo>
                              <a:pt x="142113" y="0"/>
                            </a:lnTo>
                            <a:lnTo>
                              <a:pt x="142113" y="163830"/>
                            </a:lnTo>
                            <a:lnTo>
                              <a:pt x="0" y="245936"/>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87" name="Freeform: Shape 186">
                        <a:extLst>
                          <a:ext uri="{FF2B5EF4-FFF2-40B4-BE49-F238E27FC236}">
                            <a16:creationId xmlns:a16="http://schemas.microsoft.com/office/drawing/2014/main" id="{6F5D8794-C6F8-4804-B573-40DAEE1345AD}"/>
                          </a:ext>
                        </a:extLst>
                      </p:cNvPr>
                      <p:cNvSpPr/>
                      <p:nvPr/>
                    </p:nvSpPr>
                    <p:spPr>
                      <a:xfrm>
                        <a:off x="2154433" y="4303426"/>
                        <a:ext cx="142112" cy="245840"/>
                      </a:xfrm>
                      <a:custGeom>
                        <a:avLst/>
                        <a:gdLst>
                          <a:gd name="connsiteX0" fmla="*/ 0 w 142112"/>
                          <a:gd name="connsiteY0" fmla="*/ 81725 h 245840"/>
                          <a:gd name="connsiteX1" fmla="*/ 142113 w 142112"/>
                          <a:gd name="connsiteY1" fmla="*/ 0 h 245840"/>
                          <a:gd name="connsiteX2" fmla="*/ 142113 w 142112"/>
                          <a:gd name="connsiteY2" fmla="*/ 163735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725"/>
                            </a:moveTo>
                            <a:lnTo>
                              <a:pt x="142113" y="0"/>
                            </a:lnTo>
                            <a:lnTo>
                              <a:pt x="142113"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grpSp>
              <p:grpSp>
                <p:nvGrpSpPr>
                  <p:cNvPr id="159" name="Graphic 32">
                    <a:extLst>
                      <a:ext uri="{FF2B5EF4-FFF2-40B4-BE49-F238E27FC236}">
                        <a16:creationId xmlns:a16="http://schemas.microsoft.com/office/drawing/2014/main" id="{76FAA74C-44D4-478E-AF76-27B12A1BA8C0}"/>
                      </a:ext>
                    </a:extLst>
                  </p:cNvPr>
                  <p:cNvGrpSpPr/>
                  <p:nvPr/>
                </p:nvGrpSpPr>
                <p:grpSpPr>
                  <a:xfrm>
                    <a:off x="593709" y="5842444"/>
                    <a:ext cx="1758981" cy="2031110"/>
                    <a:chOff x="896371" y="3151187"/>
                    <a:chExt cx="1758981" cy="2031110"/>
                  </a:xfrm>
                </p:grpSpPr>
                <p:sp>
                  <p:nvSpPr>
                    <p:cNvPr id="170" name="Freeform: Shape 169">
                      <a:extLst>
                        <a:ext uri="{FF2B5EF4-FFF2-40B4-BE49-F238E27FC236}">
                          <a16:creationId xmlns:a16="http://schemas.microsoft.com/office/drawing/2014/main" id="{4CB4553C-05FD-412E-8E0C-57C85005AE61}"/>
                        </a:ext>
                      </a:extLst>
                    </p:cNvPr>
                    <p:cNvSpPr/>
                    <p:nvPr/>
                  </p:nvSpPr>
                  <p:spPr>
                    <a:xfrm>
                      <a:off x="1775814" y="3658964"/>
                      <a:ext cx="879538" cy="1523333"/>
                    </a:xfrm>
                    <a:custGeom>
                      <a:avLst/>
                      <a:gdLst>
                        <a:gd name="connsiteX0" fmla="*/ 0 w 879538"/>
                        <a:gd name="connsiteY0" fmla="*/ 507778 h 1523333"/>
                        <a:gd name="connsiteX1" fmla="*/ 0 w 879538"/>
                        <a:gd name="connsiteY1" fmla="*/ 1523333 h 1523333"/>
                        <a:gd name="connsiteX2" fmla="*/ 879538 w 879538"/>
                        <a:gd name="connsiteY2" fmla="*/ 1037273 h 1523333"/>
                        <a:gd name="connsiteX3" fmla="*/ 879538 w 879538"/>
                        <a:gd name="connsiteY3" fmla="*/ 0 h 1523333"/>
                      </a:gdLst>
                      <a:ahLst/>
                      <a:cxnLst>
                        <a:cxn ang="0">
                          <a:pos x="connsiteX0" y="connsiteY0"/>
                        </a:cxn>
                        <a:cxn ang="0">
                          <a:pos x="connsiteX1" y="connsiteY1"/>
                        </a:cxn>
                        <a:cxn ang="0">
                          <a:pos x="connsiteX2" y="connsiteY2"/>
                        </a:cxn>
                        <a:cxn ang="0">
                          <a:pos x="connsiteX3" y="connsiteY3"/>
                        </a:cxn>
                      </a:cxnLst>
                      <a:rect l="l" t="t" r="r" b="b"/>
                      <a:pathLst>
                        <a:path w="879538" h="1523333">
                          <a:moveTo>
                            <a:pt x="0" y="507778"/>
                          </a:moveTo>
                          <a:lnTo>
                            <a:pt x="0" y="1523333"/>
                          </a:lnTo>
                          <a:lnTo>
                            <a:pt x="879538" y="1037273"/>
                          </a:lnTo>
                          <a:lnTo>
                            <a:pt x="879538" y="0"/>
                          </a:lnTo>
                          <a:close/>
                        </a:path>
                      </a:pathLst>
                    </a:custGeom>
                    <a:solidFill>
                      <a:schemeClr val="accent2"/>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71" name="Freeform: Shape 170">
                      <a:extLst>
                        <a:ext uri="{FF2B5EF4-FFF2-40B4-BE49-F238E27FC236}">
                          <a16:creationId xmlns:a16="http://schemas.microsoft.com/office/drawing/2014/main" id="{A786154D-4EDC-4637-8982-28F588A9A42B}"/>
                        </a:ext>
                      </a:extLst>
                    </p:cNvPr>
                    <p:cNvSpPr/>
                    <p:nvPr/>
                  </p:nvSpPr>
                  <p:spPr>
                    <a:xfrm>
                      <a:off x="896371" y="3658964"/>
                      <a:ext cx="879443" cy="1523333"/>
                    </a:xfrm>
                    <a:custGeom>
                      <a:avLst/>
                      <a:gdLst>
                        <a:gd name="connsiteX0" fmla="*/ 879443 w 879443"/>
                        <a:gd name="connsiteY0" fmla="*/ 507778 h 1523333"/>
                        <a:gd name="connsiteX1" fmla="*/ 0 w 879443"/>
                        <a:gd name="connsiteY1" fmla="*/ 0 h 1523333"/>
                        <a:gd name="connsiteX2" fmla="*/ 0 w 879443"/>
                        <a:gd name="connsiteY2" fmla="*/ 1015555 h 1523333"/>
                        <a:gd name="connsiteX3" fmla="*/ 879443 w 879443"/>
                        <a:gd name="connsiteY3" fmla="*/ 1523333 h 1523333"/>
                      </a:gdLst>
                      <a:ahLst/>
                      <a:cxnLst>
                        <a:cxn ang="0">
                          <a:pos x="connsiteX0" y="connsiteY0"/>
                        </a:cxn>
                        <a:cxn ang="0">
                          <a:pos x="connsiteX1" y="connsiteY1"/>
                        </a:cxn>
                        <a:cxn ang="0">
                          <a:pos x="connsiteX2" y="connsiteY2"/>
                        </a:cxn>
                        <a:cxn ang="0">
                          <a:pos x="connsiteX3" y="connsiteY3"/>
                        </a:cxn>
                      </a:cxnLst>
                      <a:rect l="l" t="t" r="r" b="b"/>
                      <a:pathLst>
                        <a:path w="879443" h="1523333">
                          <a:moveTo>
                            <a:pt x="879443" y="507778"/>
                          </a:moveTo>
                          <a:lnTo>
                            <a:pt x="0" y="0"/>
                          </a:lnTo>
                          <a:lnTo>
                            <a:pt x="0" y="1015555"/>
                          </a:lnTo>
                          <a:lnTo>
                            <a:pt x="879443" y="1523333"/>
                          </a:lnTo>
                          <a:close/>
                        </a:path>
                      </a:pathLst>
                    </a:custGeom>
                    <a:solidFill>
                      <a:schemeClr val="accent2">
                        <a:lumMod val="60000"/>
                        <a:lumOff val="40000"/>
                      </a:schemeClr>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72" name="Freeform: Shape 171">
                      <a:extLst>
                        <a:ext uri="{FF2B5EF4-FFF2-40B4-BE49-F238E27FC236}">
                          <a16:creationId xmlns:a16="http://schemas.microsoft.com/office/drawing/2014/main" id="{607A0F59-8A70-41BE-AA33-C803B6C7FF54}"/>
                        </a:ext>
                      </a:extLst>
                    </p:cNvPr>
                    <p:cNvSpPr/>
                    <p:nvPr/>
                  </p:nvSpPr>
                  <p:spPr>
                    <a:xfrm>
                      <a:off x="896371" y="3151187"/>
                      <a:ext cx="1758981" cy="1015555"/>
                    </a:xfrm>
                    <a:custGeom>
                      <a:avLst/>
                      <a:gdLst>
                        <a:gd name="connsiteX0" fmla="*/ 0 w 1758981"/>
                        <a:gd name="connsiteY0" fmla="*/ 507778 h 1015555"/>
                        <a:gd name="connsiteX1" fmla="*/ 879443 w 1758981"/>
                        <a:gd name="connsiteY1" fmla="*/ 0 h 1015555"/>
                        <a:gd name="connsiteX2" fmla="*/ 1758982 w 1758981"/>
                        <a:gd name="connsiteY2" fmla="*/ 507778 h 1015555"/>
                        <a:gd name="connsiteX3" fmla="*/ 879443 w 1758981"/>
                        <a:gd name="connsiteY3" fmla="*/ 1015556 h 1015555"/>
                      </a:gdLst>
                      <a:ahLst/>
                      <a:cxnLst>
                        <a:cxn ang="0">
                          <a:pos x="connsiteX0" y="connsiteY0"/>
                        </a:cxn>
                        <a:cxn ang="0">
                          <a:pos x="connsiteX1" y="connsiteY1"/>
                        </a:cxn>
                        <a:cxn ang="0">
                          <a:pos x="connsiteX2" y="connsiteY2"/>
                        </a:cxn>
                        <a:cxn ang="0">
                          <a:pos x="connsiteX3" y="connsiteY3"/>
                        </a:cxn>
                      </a:cxnLst>
                      <a:rect l="l" t="t" r="r" b="b"/>
                      <a:pathLst>
                        <a:path w="1758981" h="1015555">
                          <a:moveTo>
                            <a:pt x="0" y="507778"/>
                          </a:moveTo>
                          <a:lnTo>
                            <a:pt x="879443" y="0"/>
                          </a:lnTo>
                          <a:lnTo>
                            <a:pt x="1758982" y="507778"/>
                          </a:lnTo>
                          <a:lnTo>
                            <a:pt x="879443" y="1015556"/>
                          </a:lnTo>
                          <a:close/>
                        </a:path>
                      </a:pathLst>
                    </a:custGeom>
                    <a:solidFill>
                      <a:schemeClr val="accent1"/>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nvGrpSpPr>
                    <p:cNvPr id="173" name="Graphic 32">
                      <a:extLst>
                        <a:ext uri="{FF2B5EF4-FFF2-40B4-BE49-F238E27FC236}">
                          <a16:creationId xmlns:a16="http://schemas.microsoft.com/office/drawing/2014/main" id="{9D67A00E-8740-4AC5-8933-EC94852300EF}"/>
                        </a:ext>
                      </a:extLst>
                    </p:cNvPr>
                    <p:cNvGrpSpPr/>
                    <p:nvPr/>
                  </p:nvGrpSpPr>
                  <p:grpSpPr>
                    <a:xfrm>
                      <a:off x="2012510" y="4057681"/>
                      <a:ext cx="425862" cy="737234"/>
                      <a:chOff x="2012510" y="4057681"/>
                      <a:chExt cx="425862" cy="737234"/>
                    </a:xfrm>
                    <a:solidFill>
                      <a:srgbClr val="FCFCFC"/>
                    </a:solidFill>
                  </p:grpSpPr>
                  <p:sp>
                    <p:nvSpPr>
                      <p:cNvPr id="174" name="Freeform: Shape 173">
                        <a:extLst>
                          <a:ext uri="{FF2B5EF4-FFF2-40B4-BE49-F238E27FC236}">
                            <a16:creationId xmlns:a16="http://schemas.microsoft.com/office/drawing/2014/main" id="{92B6E9BC-C736-4127-A11B-B87159C0DD07}"/>
                          </a:ext>
                        </a:extLst>
                      </p:cNvPr>
                      <p:cNvSpPr/>
                      <p:nvPr/>
                    </p:nvSpPr>
                    <p:spPr>
                      <a:xfrm>
                        <a:off x="2012510" y="4221511"/>
                        <a:ext cx="142208" cy="245840"/>
                      </a:xfrm>
                      <a:custGeom>
                        <a:avLst/>
                        <a:gdLst>
                          <a:gd name="connsiteX0" fmla="*/ 0 w 142208"/>
                          <a:gd name="connsiteY0" fmla="*/ 81724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724"/>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75" name="Freeform: Shape 174">
                        <a:extLst>
                          <a:ext uri="{FF2B5EF4-FFF2-40B4-BE49-F238E27FC236}">
                            <a16:creationId xmlns:a16="http://schemas.microsoft.com/office/drawing/2014/main" id="{7134DEDE-BA2C-4E95-85D1-791973889BAC}"/>
                          </a:ext>
                        </a:extLst>
                      </p:cNvPr>
                      <p:cNvSpPr/>
                      <p:nvPr/>
                    </p:nvSpPr>
                    <p:spPr>
                      <a:xfrm>
                        <a:off x="2012510" y="4549075"/>
                        <a:ext cx="142208" cy="245840"/>
                      </a:xfrm>
                      <a:custGeom>
                        <a:avLst/>
                        <a:gdLst>
                          <a:gd name="connsiteX0" fmla="*/ 0 w 142208"/>
                          <a:gd name="connsiteY0" fmla="*/ 81820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820"/>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76" name="Freeform: Shape 175">
                        <a:extLst>
                          <a:ext uri="{FF2B5EF4-FFF2-40B4-BE49-F238E27FC236}">
                            <a16:creationId xmlns:a16="http://schemas.microsoft.com/office/drawing/2014/main" id="{C9AC806C-DBB7-4210-9B70-36B52A776ED6}"/>
                          </a:ext>
                        </a:extLst>
                      </p:cNvPr>
                      <p:cNvSpPr/>
                      <p:nvPr/>
                    </p:nvSpPr>
                    <p:spPr>
                      <a:xfrm>
                        <a:off x="2296260" y="4057681"/>
                        <a:ext cx="142112" cy="245840"/>
                      </a:xfrm>
                      <a:custGeom>
                        <a:avLst/>
                        <a:gdLst>
                          <a:gd name="connsiteX0" fmla="*/ 0 w 142112"/>
                          <a:gd name="connsiteY0" fmla="*/ 81820 h 245840"/>
                          <a:gd name="connsiteX1" fmla="*/ 142113 w 142112"/>
                          <a:gd name="connsiteY1" fmla="*/ 0 h 245840"/>
                          <a:gd name="connsiteX2" fmla="*/ 142113 w 142112"/>
                          <a:gd name="connsiteY2" fmla="*/ 163830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820"/>
                            </a:moveTo>
                            <a:lnTo>
                              <a:pt x="142113" y="0"/>
                            </a:lnTo>
                            <a:lnTo>
                              <a:pt x="142113" y="163830"/>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77" name="Freeform: Shape 176">
                        <a:extLst>
                          <a:ext uri="{FF2B5EF4-FFF2-40B4-BE49-F238E27FC236}">
                            <a16:creationId xmlns:a16="http://schemas.microsoft.com/office/drawing/2014/main" id="{793A90BD-B4D7-4D03-A1E4-67385A21E220}"/>
                          </a:ext>
                        </a:extLst>
                      </p:cNvPr>
                      <p:cNvSpPr/>
                      <p:nvPr/>
                    </p:nvSpPr>
                    <p:spPr>
                      <a:xfrm>
                        <a:off x="2296260" y="4385245"/>
                        <a:ext cx="142112" cy="245935"/>
                      </a:xfrm>
                      <a:custGeom>
                        <a:avLst/>
                        <a:gdLst>
                          <a:gd name="connsiteX0" fmla="*/ 0 w 142112"/>
                          <a:gd name="connsiteY0" fmla="*/ 81820 h 245935"/>
                          <a:gd name="connsiteX1" fmla="*/ 142113 w 142112"/>
                          <a:gd name="connsiteY1" fmla="*/ 0 h 245935"/>
                          <a:gd name="connsiteX2" fmla="*/ 142113 w 142112"/>
                          <a:gd name="connsiteY2" fmla="*/ 163830 h 245935"/>
                          <a:gd name="connsiteX3" fmla="*/ 0 w 142112"/>
                          <a:gd name="connsiteY3" fmla="*/ 245936 h 245935"/>
                        </a:gdLst>
                        <a:ahLst/>
                        <a:cxnLst>
                          <a:cxn ang="0">
                            <a:pos x="connsiteX0" y="connsiteY0"/>
                          </a:cxn>
                          <a:cxn ang="0">
                            <a:pos x="connsiteX1" y="connsiteY1"/>
                          </a:cxn>
                          <a:cxn ang="0">
                            <a:pos x="connsiteX2" y="connsiteY2"/>
                          </a:cxn>
                          <a:cxn ang="0">
                            <a:pos x="connsiteX3" y="connsiteY3"/>
                          </a:cxn>
                        </a:cxnLst>
                        <a:rect l="l" t="t" r="r" b="b"/>
                        <a:pathLst>
                          <a:path w="142112" h="245935">
                            <a:moveTo>
                              <a:pt x="0" y="81820"/>
                            </a:moveTo>
                            <a:lnTo>
                              <a:pt x="142113" y="0"/>
                            </a:lnTo>
                            <a:lnTo>
                              <a:pt x="142113" y="163830"/>
                            </a:lnTo>
                            <a:lnTo>
                              <a:pt x="0" y="245936"/>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78" name="Freeform: Shape 177">
                        <a:extLst>
                          <a:ext uri="{FF2B5EF4-FFF2-40B4-BE49-F238E27FC236}">
                            <a16:creationId xmlns:a16="http://schemas.microsoft.com/office/drawing/2014/main" id="{9585D253-0A19-40BE-B791-56FCE3D1775D}"/>
                          </a:ext>
                        </a:extLst>
                      </p:cNvPr>
                      <p:cNvSpPr/>
                      <p:nvPr/>
                    </p:nvSpPr>
                    <p:spPr>
                      <a:xfrm>
                        <a:off x="2154433" y="4303426"/>
                        <a:ext cx="142112" cy="245840"/>
                      </a:xfrm>
                      <a:custGeom>
                        <a:avLst/>
                        <a:gdLst>
                          <a:gd name="connsiteX0" fmla="*/ 0 w 142112"/>
                          <a:gd name="connsiteY0" fmla="*/ 81725 h 245840"/>
                          <a:gd name="connsiteX1" fmla="*/ 142113 w 142112"/>
                          <a:gd name="connsiteY1" fmla="*/ 0 h 245840"/>
                          <a:gd name="connsiteX2" fmla="*/ 142113 w 142112"/>
                          <a:gd name="connsiteY2" fmla="*/ 163735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725"/>
                            </a:moveTo>
                            <a:lnTo>
                              <a:pt x="142113" y="0"/>
                            </a:lnTo>
                            <a:lnTo>
                              <a:pt x="142113"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grpSp>
              <p:grpSp>
                <p:nvGrpSpPr>
                  <p:cNvPr id="160" name="Graphic 32">
                    <a:extLst>
                      <a:ext uri="{FF2B5EF4-FFF2-40B4-BE49-F238E27FC236}">
                        <a16:creationId xmlns:a16="http://schemas.microsoft.com/office/drawing/2014/main" id="{7B822147-B9A6-492A-877C-454C131CBC27}"/>
                      </a:ext>
                    </a:extLst>
                  </p:cNvPr>
                  <p:cNvGrpSpPr/>
                  <p:nvPr/>
                </p:nvGrpSpPr>
                <p:grpSpPr>
                  <a:xfrm>
                    <a:off x="-650699" y="6544774"/>
                    <a:ext cx="1758981" cy="2031110"/>
                    <a:chOff x="896371" y="3151187"/>
                    <a:chExt cx="1758981" cy="2031110"/>
                  </a:xfrm>
                </p:grpSpPr>
                <p:sp>
                  <p:nvSpPr>
                    <p:cNvPr id="161" name="Freeform: Shape 160">
                      <a:extLst>
                        <a:ext uri="{FF2B5EF4-FFF2-40B4-BE49-F238E27FC236}">
                          <a16:creationId xmlns:a16="http://schemas.microsoft.com/office/drawing/2014/main" id="{2FD32A2B-453E-41DC-A933-43E0E77FACB8}"/>
                        </a:ext>
                      </a:extLst>
                    </p:cNvPr>
                    <p:cNvSpPr/>
                    <p:nvPr/>
                  </p:nvSpPr>
                  <p:spPr>
                    <a:xfrm>
                      <a:off x="1775814" y="3658964"/>
                      <a:ext cx="879538" cy="1523333"/>
                    </a:xfrm>
                    <a:custGeom>
                      <a:avLst/>
                      <a:gdLst>
                        <a:gd name="connsiteX0" fmla="*/ 0 w 879538"/>
                        <a:gd name="connsiteY0" fmla="*/ 507778 h 1523333"/>
                        <a:gd name="connsiteX1" fmla="*/ 0 w 879538"/>
                        <a:gd name="connsiteY1" fmla="*/ 1523333 h 1523333"/>
                        <a:gd name="connsiteX2" fmla="*/ 879538 w 879538"/>
                        <a:gd name="connsiteY2" fmla="*/ 1037273 h 1523333"/>
                        <a:gd name="connsiteX3" fmla="*/ 879538 w 879538"/>
                        <a:gd name="connsiteY3" fmla="*/ 0 h 1523333"/>
                      </a:gdLst>
                      <a:ahLst/>
                      <a:cxnLst>
                        <a:cxn ang="0">
                          <a:pos x="connsiteX0" y="connsiteY0"/>
                        </a:cxn>
                        <a:cxn ang="0">
                          <a:pos x="connsiteX1" y="connsiteY1"/>
                        </a:cxn>
                        <a:cxn ang="0">
                          <a:pos x="connsiteX2" y="connsiteY2"/>
                        </a:cxn>
                        <a:cxn ang="0">
                          <a:pos x="connsiteX3" y="connsiteY3"/>
                        </a:cxn>
                      </a:cxnLst>
                      <a:rect l="l" t="t" r="r" b="b"/>
                      <a:pathLst>
                        <a:path w="879538" h="1523333">
                          <a:moveTo>
                            <a:pt x="0" y="507778"/>
                          </a:moveTo>
                          <a:lnTo>
                            <a:pt x="0" y="1523333"/>
                          </a:lnTo>
                          <a:lnTo>
                            <a:pt x="879538" y="1037273"/>
                          </a:lnTo>
                          <a:lnTo>
                            <a:pt x="879538" y="0"/>
                          </a:lnTo>
                          <a:close/>
                        </a:path>
                      </a:pathLst>
                    </a:custGeom>
                    <a:solidFill>
                      <a:schemeClr val="accent2"/>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62" name="Freeform: Shape 161">
                      <a:extLst>
                        <a:ext uri="{FF2B5EF4-FFF2-40B4-BE49-F238E27FC236}">
                          <a16:creationId xmlns:a16="http://schemas.microsoft.com/office/drawing/2014/main" id="{C0743ABD-FC45-4F90-B3C9-234C4C0CC9A2}"/>
                        </a:ext>
                      </a:extLst>
                    </p:cNvPr>
                    <p:cNvSpPr/>
                    <p:nvPr/>
                  </p:nvSpPr>
                  <p:spPr>
                    <a:xfrm>
                      <a:off x="896371" y="3658964"/>
                      <a:ext cx="879443" cy="1523333"/>
                    </a:xfrm>
                    <a:custGeom>
                      <a:avLst/>
                      <a:gdLst>
                        <a:gd name="connsiteX0" fmla="*/ 879443 w 879443"/>
                        <a:gd name="connsiteY0" fmla="*/ 507778 h 1523333"/>
                        <a:gd name="connsiteX1" fmla="*/ 0 w 879443"/>
                        <a:gd name="connsiteY1" fmla="*/ 0 h 1523333"/>
                        <a:gd name="connsiteX2" fmla="*/ 0 w 879443"/>
                        <a:gd name="connsiteY2" fmla="*/ 1015555 h 1523333"/>
                        <a:gd name="connsiteX3" fmla="*/ 879443 w 879443"/>
                        <a:gd name="connsiteY3" fmla="*/ 1523333 h 1523333"/>
                      </a:gdLst>
                      <a:ahLst/>
                      <a:cxnLst>
                        <a:cxn ang="0">
                          <a:pos x="connsiteX0" y="connsiteY0"/>
                        </a:cxn>
                        <a:cxn ang="0">
                          <a:pos x="connsiteX1" y="connsiteY1"/>
                        </a:cxn>
                        <a:cxn ang="0">
                          <a:pos x="connsiteX2" y="connsiteY2"/>
                        </a:cxn>
                        <a:cxn ang="0">
                          <a:pos x="connsiteX3" y="connsiteY3"/>
                        </a:cxn>
                      </a:cxnLst>
                      <a:rect l="l" t="t" r="r" b="b"/>
                      <a:pathLst>
                        <a:path w="879443" h="1523333">
                          <a:moveTo>
                            <a:pt x="879443" y="507778"/>
                          </a:moveTo>
                          <a:lnTo>
                            <a:pt x="0" y="0"/>
                          </a:lnTo>
                          <a:lnTo>
                            <a:pt x="0" y="1015555"/>
                          </a:lnTo>
                          <a:lnTo>
                            <a:pt x="879443" y="1523333"/>
                          </a:lnTo>
                          <a:close/>
                        </a:path>
                      </a:pathLst>
                    </a:custGeom>
                    <a:solidFill>
                      <a:schemeClr val="accent2">
                        <a:lumMod val="60000"/>
                        <a:lumOff val="40000"/>
                      </a:schemeClr>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63" name="Freeform: Shape 162">
                      <a:extLst>
                        <a:ext uri="{FF2B5EF4-FFF2-40B4-BE49-F238E27FC236}">
                          <a16:creationId xmlns:a16="http://schemas.microsoft.com/office/drawing/2014/main" id="{FB57CA6F-5335-4FC9-B222-87F92936632B}"/>
                        </a:ext>
                      </a:extLst>
                    </p:cNvPr>
                    <p:cNvSpPr/>
                    <p:nvPr/>
                  </p:nvSpPr>
                  <p:spPr>
                    <a:xfrm>
                      <a:off x="896371" y="3151187"/>
                      <a:ext cx="1758981" cy="1015555"/>
                    </a:xfrm>
                    <a:custGeom>
                      <a:avLst/>
                      <a:gdLst>
                        <a:gd name="connsiteX0" fmla="*/ 0 w 1758981"/>
                        <a:gd name="connsiteY0" fmla="*/ 507778 h 1015555"/>
                        <a:gd name="connsiteX1" fmla="*/ 879443 w 1758981"/>
                        <a:gd name="connsiteY1" fmla="*/ 0 h 1015555"/>
                        <a:gd name="connsiteX2" fmla="*/ 1758982 w 1758981"/>
                        <a:gd name="connsiteY2" fmla="*/ 507778 h 1015555"/>
                        <a:gd name="connsiteX3" fmla="*/ 879443 w 1758981"/>
                        <a:gd name="connsiteY3" fmla="*/ 1015556 h 1015555"/>
                      </a:gdLst>
                      <a:ahLst/>
                      <a:cxnLst>
                        <a:cxn ang="0">
                          <a:pos x="connsiteX0" y="connsiteY0"/>
                        </a:cxn>
                        <a:cxn ang="0">
                          <a:pos x="connsiteX1" y="connsiteY1"/>
                        </a:cxn>
                        <a:cxn ang="0">
                          <a:pos x="connsiteX2" y="connsiteY2"/>
                        </a:cxn>
                        <a:cxn ang="0">
                          <a:pos x="connsiteX3" y="connsiteY3"/>
                        </a:cxn>
                      </a:cxnLst>
                      <a:rect l="l" t="t" r="r" b="b"/>
                      <a:pathLst>
                        <a:path w="1758981" h="1015555">
                          <a:moveTo>
                            <a:pt x="0" y="507778"/>
                          </a:moveTo>
                          <a:lnTo>
                            <a:pt x="879443" y="0"/>
                          </a:lnTo>
                          <a:lnTo>
                            <a:pt x="1758982" y="507778"/>
                          </a:lnTo>
                          <a:lnTo>
                            <a:pt x="879443" y="1015556"/>
                          </a:lnTo>
                          <a:close/>
                        </a:path>
                      </a:pathLst>
                    </a:custGeom>
                    <a:solidFill>
                      <a:schemeClr val="accent1"/>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nvGrpSpPr>
                    <p:cNvPr id="164" name="Graphic 32">
                      <a:extLst>
                        <a:ext uri="{FF2B5EF4-FFF2-40B4-BE49-F238E27FC236}">
                          <a16:creationId xmlns:a16="http://schemas.microsoft.com/office/drawing/2014/main" id="{1ABFB830-0F4A-4A87-889E-2A77E8117EE1}"/>
                        </a:ext>
                      </a:extLst>
                    </p:cNvPr>
                    <p:cNvGrpSpPr/>
                    <p:nvPr/>
                  </p:nvGrpSpPr>
                  <p:grpSpPr>
                    <a:xfrm>
                      <a:off x="2012510" y="4057681"/>
                      <a:ext cx="425862" cy="737234"/>
                      <a:chOff x="2012510" y="4057681"/>
                      <a:chExt cx="425862" cy="737234"/>
                    </a:xfrm>
                    <a:solidFill>
                      <a:srgbClr val="FCFCFC"/>
                    </a:solidFill>
                  </p:grpSpPr>
                  <p:sp>
                    <p:nvSpPr>
                      <p:cNvPr id="165" name="Freeform: Shape 164">
                        <a:extLst>
                          <a:ext uri="{FF2B5EF4-FFF2-40B4-BE49-F238E27FC236}">
                            <a16:creationId xmlns:a16="http://schemas.microsoft.com/office/drawing/2014/main" id="{35F7E2E8-DDE3-4F34-BA9B-548D79B27174}"/>
                          </a:ext>
                        </a:extLst>
                      </p:cNvPr>
                      <p:cNvSpPr/>
                      <p:nvPr/>
                    </p:nvSpPr>
                    <p:spPr>
                      <a:xfrm>
                        <a:off x="2012510" y="4221511"/>
                        <a:ext cx="142208" cy="245840"/>
                      </a:xfrm>
                      <a:custGeom>
                        <a:avLst/>
                        <a:gdLst>
                          <a:gd name="connsiteX0" fmla="*/ 0 w 142208"/>
                          <a:gd name="connsiteY0" fmla="*/ 81724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724"/>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66" name="Freeform: Shape 165">
                        <a:extLst>
                          <a:ext uri="{FF2B5EF4-FFF2-40B4-BE49-F238E27FC236}">
                            <a16:creationId xmlns:a16="http://schemas.microsoft.com/office/drawing/2014/main" id="{67D57A79-F3E9-42B0-8A65-6F5B037A6776}"/>
                          </a:ext>
                        </a:extLst>
                      </p:cNvPr>
                      <p:cNvSpPr/>
                      <p:nvPr/>
                    </p:nvSpPr>
                    <p:spPr>
                      <a:xfrm>
                        <a:off x="2012510" y="4549075"/>
                        <a:ext cx="142208" cy="245840"/>
                      </a:xfrm>
                      <a:custGeom>
                        <a:avLst/>
                        <a:gdLst>
                          <a:gd name="connsiteX0" fmla="*/ 0 w 142208"/>
                          <a:gd name="connsiteY0" fmla="*/ 81820 h 245840"/>
                          <a:gd name="connsiteX1" fmla="*/ 142208 w 142208"/>
                          <a:gd name="connsiteY1" fmla="*/ 0 h 245840"/>
                          <a:gd name="connsiteX2" fmla="*/ 142208 w 142208"/>
                          <a:gd name="connsiteY2" fmla="*/ 163735 h 245840"/>
                          <a:gd name="connsiteX3" fmla="*/ 0 w 142208"/>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208" h="245840">
                            <a:moveTo>
                              <a:pt x="0" y="81820"/>
                            </a:moveTo>
                            <a:lnTo>
                              <a:pt x="142208" y="0"/>
                            </a:lnTo>
                            <a:lnTo>
                              <a:pt x="142208"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67" name="Freeform: Shape 166">
                        <a:extLst>
                          <a:ext uri="{FF2B5EF4-FFF2-40B4-BE49-F238E27FC236}">
                            <a16:creationId xmlns:a16="http://schemas.microsoft.com/office/drawing/2014/main" id="{46D6C83A-2A22-43D7-9A1D-0949F6084043}"/>
                          </a:ext>
                        </a:extLst>
                      </p:cNvPr>
                      <p:cNvSpPr/>
                      <p:nvPr/>
                    </p:nvSpPr>
                    <p:spPr>
                      <a:xfrm>
                        <a:off x="2296260" y="4057681"/>
                        <a:ext cx="142112" cy="245840"/>
                      </a:xfrm>
                      <a:custGeom>
                        <a:avLst/>
                        <a:gdLst>
                          <a:gd name="connsiteX0" fmla="*/ 0 w 142112"/>
                          <a:gd name="connsiteY0" fmla="*/ 81820 h 245840"/>
                          <a:gd name="connsiteX1" fmla="*/ 142113 w 142112"/>
                          <a:gd name="connsiteY1" fmla="*/ 0 h 245840"/>
                          <a:gd name="connsiteX2" fmla="*/ 142113 w 142112"/>
                          <a:gd name="connsiteY2" fmla="*/ 163830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820"/>
                            </a:moveTo>
                            <a:lnTo>
                              <a:pt x="142113" y="0"/>
                            </a:lnTo>
                            <a:lnTo>
                              <a:pt x="142113" y="163830"/>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68" name="Freeform: Shape 167">
                        <a:extLst>
                          <a:ext uri="{FF2B5EF4-FFF2-40B4-BE49-F238E27FC236}">
                            <a16:creationId xmlns:a16="http://schemas.microsoft.com/office/drawing/2014/main" id="{CAAC9DDE-8609-4C01-89EA-38C9F2144751}"/>
                          </a:ext>
                        </a:extLst>
                      </p:cNvPr>
                      <p:cNvSpPr/>
                      <p:nvPr/>
                    </p:nvSpPr>
                    <p:spPr>
                      <a:xfrm>
                        <a:off x="2296260" y="4385245"/>
                        <a:ext cx="142112" cy="245935"/>
                      </a:xfrm>
                      <a:custGeom>
                        <a:avLst/>
                        <a:gdLst>
                          <a:gd name="connsiteX0" fmla="*/ 0 w 142112"/>
                          <a:gd name="connsiteY0" fmla="*/ 81820 h 245935"/>
                          <a:gd name="connsiteX1" fmla="*/ 142113 w 142112"/>
                          <a:gd name="connsiteY1" fmla="*/ 0 h 245935"/>
                          <a:gd name="connsiteX2" fmla="*/ 142113 w 142112"/>
                          <a:gd name="connsiteY2" fmla="*/ 163830 h 245935"/>
                          <a:gd name="connsiteX3" fmla="*/ 0 w 142112"/>
                          <a:gd name="connsiteY3" fmla="*/ 245936 h 245935"/>
                        </a:gdLst>
                        <a:ahLst/>
                        <a:cxnLst>
                          <a:cxn ang="0">
                            <a:pos x="connsiteX0" y="connsiteY0"/>
                          </a:cxn>
                          <a:cxn ang="0">
                            <a:pos x="connsiteX1" y="connsiteY1"/>
                          </a:cxn>
                          <a:cxn ang="0">
                            <a:pos x="connsiteX2" y="connsiteY2"/>
                          </a:cxn>
                          <a:cxn ang="0">
                            <a:pos x="connsiteX3" y="connsiteY3"/>
                          </a:cxn>
                        </a:cxnLst>
                        <a:rect l="l" t="t" r="r" b="b"/>
                        <a:pathLst>
                          <a:path w="142112" h="245935">
                            <a:moveTo>
                              <a:pt x="0" y="81820"/>
                            </a:moveTo>
                            <a:lnTo>
                              <a:pt x="142113" y="0"/>
                            </a:lnTo>
                            <a:lnTo>
                              <a:pt x="142113" y="163830"/>
                            </a:lnTo>
                            <a:lnTo>
                              <a:pt x="0" y="245936"/>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69" name="Freeform: Shape 168">
                        <a:extLst>
                          <a:ext uri="{FF2B5EF4-FFF2-40B4-BE49-F238E27FC236}">
                            <a16:creationId xmlns:a16="http://schemas.microsoft.com/office/drawing/2014/main" id="{0CB0E574-9161-4990-8EAF-74E271D9D5D3}"/>
                          </a:ext>
                        </a:extLst>
                      </p:cNvPr>
                      <p:cNvSpPr/>
                      <p:nvPr/>
                    </p:nvSpPr>
                    <p:spPr>
                      <a:xfrm>
                        <a:off x="2154433" y="4303426"/>
                        <a:ext cx="142112" cy="245840"/>
                      </a:xfrm>
                      <a:custGeom>
                        <a:avLst/>
                        <a:gdLst>
                          <a:gd name="connsiteX0" fmla="*/ 0 w 142112"/>
                          <a:gd name="connsiteY0" fmla="*/ 81725 h 245840"/>
                          <a:gd name="connsiteX1" fmla="*/ 142113 w 142112"/>
                          <a:gd name="connsiteY1" fmla="*/ 0 h 245840"/>
                          <a:gd name="connsiteX2" fmla="*/ 142113 w 142112"/>
                          <a:gd name="connsiteY2" fmla="*/ 163735 h 245840"/>
                          <a:gd name="connsiteX3" fmla="*/ 0 w 142112"/>
                          <a:gd name="connsiteY3" fmla="*/ 245840 h 245840"/>
                        </a:gdLst>
                        <a:ahLst/>
                        <a:cxnLst>
                          <a:cxn ang="0">
                            <a:pos x="connsiteX0" y="connsiteY0"/>
                          </a:cxn>
                          <a:cxn ang="0">
                            <a:pos x="connsiteX1" y="connsiteY1"/>
                          </a:cxn>
                          <a:cxn ang="0">
                            <a:pos x="connsiteX2" y="connsiteY2"/>
                          </a:cxn>
                          <a:cxn ang="0">
                            <a:pos x="connsiteX3" y="connsiteY3"/>
                          </a:cxn>
                        </a:cxnLst>
                        <a:rect l="l" t="t" r="r" b="b"/>
                        <a:pathLst>
                          <a:path w="142112" h="245840">
                            <a:moveTo>
                              <a:pt x="0" y="81725"/>
                            </a:moveTo>
                            <a:lnTo>
                              <a:pt x="142113" y="0"/>
                            </a:lnTo>
                            <a:lnTo>
                              <a:pt x="142113" y="163735"/>
                            </a:lnTo>
                            <a:lnTo>
                              <a:pt x="0" y="245840"/>
                            </a:lnTo>
                            <a:close/>
                          </a:path>
                        </a:pathLst>
                      </a:custGeom>
                      <a:solidFill>
                        <a:srgbClr val="FCFCFC"/>
                      </a:solidFill>
                      <a:ln w="9525"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grpSp>
            </p:grpSp>
          </p:grpSp>
        </p:grpSp>
        <p:grpSp>
          <p:nvGrpSpPr>
            <p:cNvPr id="7" name="Group 6" descr="Source control pull request,&#10;Image of Gitub logo">
              <a:extLst>
                <a:ext uri="{FF2B5EF4-FFF2-40B4-BE49-F238E27FC236}">
                  <a16:creationId xmlns:a16="http://schemas.microsoft.com/office/drawing/2014/main" id="{4C689BD7-DA5E-41F0-A569-830639F29C48}"/>
                </a:ext>
              </a:extLst>
            </p:cNvPr>
            <p:cNvGrpSpPr/>
            <p:nvPr/>
          </p:nvGrpSpPr>
          <p:grpSpPr>
            <a:xfrm>
              <a:off x="853733" y="1814968"/>
              <a:ext cx="1607729" cy="1350118"/>
              <a:chOff x="1138310" y="2419957"/>
              <a:chExt cx="2143639" cy="1800157"/>
            </a:xfrm>
          </p:grpSpPr>
          <p:sp>
            <p:nvSpPr>
              <p:cNvPr id="22" name="Rectangle 21">
                <a:extLst>
                  <a:ext uri="{FF2B5EF4-FFF2-40B4-BE49-F238E27FC236}">
                    <a16:creationId xmlns:a16="http://schemas.microsoft.com/office/drawing/2014/main" id="{E5006162-10C6-4743-A973-8F8F026FE03B}"/>
                  </a:ext>
                </a:extLst>
              </p:cNvPr>
              <p:cNvSpPr/>
              <p:nvPr/>
            </p:nvSpPr>
            <p:spPr bwMode="auto">
              <a:xfrm>
                <a:off x="2208620" y="2823801"/>
                <a:ext cx="1073329" cy="423722"/>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56" tIns="27428" rIns="54856" bIns="27428" numCol="1" spcCol="0" rtlCol="0" fromWordArt="0" anchor="ctr" anchorCtr="0" forceAA="0" compatLnSpc="1">
                <a:prstTxWarp prst="textNoShape">
                  <a:avLst/>
                </a:prstTxWarp>
                <a:noAutofit/>
              </a:bodyPr>
              <a:lstStyle/>
              <a:p>
                <a:pPr algn="ctr" defTabSz="932270" fontAlgn="base">
                  <a:spcBef>
                    <a:spcPct val="0"/>
                  </a:spcBef>
                  <a:spcAft>
                    <a:spcPct val="0"/>
                  </a:spcAft>
                  <a:defRPr/>
                </a:pPr>
                <a:r>
                  <a:rPr lang="en-US" sz="1100">
                    <a:solidFill>
                      <a:srgbClr val="000000"/>
                    </a:solidFill>
                    <a:latin typeface="Segoe UI"/>
                    <a:ea typeface="Segoe UI" pitchFamily="34" charset="0"/>
                    <a:cs typeface="Segoe UI" pitchFamily="34" charset="0"/>
                    <a:sym typeface="Arial"/>
                  </a:rPr>
                  <a:t>Source control </a:t>
                </a:r>
              </a:p>
              <a:p>
                <a:pPr algn="ctr" defTabSz="932270" fontAlgn="base">
                  <a:spcBef>
                    <a:spcPct val="0"/>
                  </a:spcBef>
                  <a:spcAft>
                    <a:spcPct val="0"/>
                  </a:spcAft>
                  <a:defRPr/>
                </a:pPr>
                <a:r>
                  <a:rPr lang="en-US" sz="1100">
                    <a:solidFill>
                      <a:srgbClr val="000000"/>
                    </a:solidFill>
                    <a:latin typeface="Segoe UI"/>
                    <a:ea typeface="Segoe UI" pitchFamily="34" charset="0"/>
                    <a:cs typeface="Segoe UI" pitchFamily="34" charset="0"/>
                    <a:sym typeface="Arial"/>
                  </a:rPr>
                  <a:t>Pull request</a:t>
                </a:r>
              </a:p>
            </p:txBody>
          </p:sp>
          <p:cxnSp>
            <p:nvCxnSpPr>
              <p:cNvPr id="24" name="Straight Arrow Connector 23">
                <a:extLst>
                  <a:ext uri="{FF2B5EF4-FFF2-40B4-BE49-F238E27FC236}">
                    <a16:creationId xmlns:a16="http://schemas.microsoft.com/office/drawing/2014/main" id="{91C5A681-DCA7-43C1-A605-87B477BC412D}"/>
                  </a:ext>
                </a:extLst>
              </p:cNvPr>
              <p:cNvCxnSpPr>
                <a:cxnSpLocks/>
              </p:cNvCxnSpPr>
              <p:nvPr/>
            </p:nvCxnSpPr>
            <p:spPr>
              <a:xfrm>
                <a:off x="1744225" y="2419957"/>
                <a:ext cx="0" cy="1191428"/>
              </a:xfrm>
              <a:prstGeom prst="straightConnector1">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5AE1A2B-29FA-45AA-B973-F0936B1AC557}"/>
                  </a:ext>
                </a:extLst>
              </p:cNvPr>
              <p:cNvCxnSpPr>
                <a:cxnSpLocks/>
              </p:cNvCxnSpPr>
              <p:nvPr/>
            </p:nvCxnSpPr>
            <p:spPr>
              <a:xfrm flipV="1">
                <a:off x="2111761" y="2419957"/>
                <a:ext cx="0" cy="1191428"/>
              </a:xfrm>
              <a:prstGeom prst="straightConnector1">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AB9150FB-28E9-49B6-82CF-B4773D5F6045}"/>
                  </a:ext>
                </a:extLst>
              </p:cNvPr>
              <p:cNvSpPr/>
              <p:nvPr/>
            </p:nvSpPr>
            <p:spPr bwMode="auto">
              <a:xfrm>
                <a:off x="1802063" y="2958897"/>
                <a:ext cx="243199" cy="231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70" fontAlgn="base">
                  <a:spcBef>
                    <a:spcPct val="0"/>
                  </a:spcBef>
                  <a:spcAft>
                    <a:spcPct val="0"/>
                  </a:spcAft>
                  <a:defRPr/>
                </a:pPr>
                <a:r>
                  <a:rPr lang="en-US" sz="1100">
                    <a:solidFill>
                      <a:srgbClr val="FFFFFF"/>
                    </a:solidFill>
                    <a:latin typeface="Segoe UI"/>
                    <a:ea typeface="Segoe UI" pitchFamily="34" charset="0"/>
                    <a:cs typeface="Segoe UI" pitchFamily="34" charset="0"/>
                    <a:sym typeface="Arial"/>
                  </a:rPr>
                  <a:t>2</a:t>
                </a:r>
              </a:p>
            </p:txBody>
          </p:sp>
          <p:grpSp>
            <p:nvGrpSpPr>
              <p:cNvPr id="21" name="Group 20">
                <a:extLst>
                  <a:ext uri="{FF2B5EF4-FFF2-40B4-BE49-F238E27FC236}">
                    <a16:creationId xmlns:a16="http://schemas.microsoft.com/office/drawing/2014/main" id="{2B828E57-6946-4870-81C0-EFBE7969C067}"/>
                  </a:ext>
                </a:extLst>
              </p:cNvPr>
              <p:cNvGrpSpPr/>
              <p:nvPr/>
            </p:nvGrpSpPr>
            <p:grpSpPr>
              <a:xfrm>
                <a:off x="1138310" y="3611385"/>
                <a:ext cx="1606974" cy="608729"/>
                <a:chOff x="638940" y="3543772"/>
                <a:chExt cx="1624200" cy="647700"/>
              </a:xfrm>
              <a:solidFill>
                <a:schemeClr val="tx1">
                  <a:lumMod val="85000"/>
                </a:schemeClr>
              </a:solidFill>
            </p:grpSpPr>
            <p:sp>
              <p:nvSpPr>
                <p:cNvPr id="20" name="Rectangle 19">
                  <a:extLst>
                    <a:ext uri="{FF2B5EF4-FFF2-40B4-BE49-F238E27FC236}">
                      <a16:creationId xmlns:a16="http://schemas.microsoft.com/office/drawing/2014/main" id="{1E571F74-3FB4-4348-BD70-FD8EC6FAA676}"/>
                    </a:ext>
                  </a:extLst>
                </p:cNvPr>
                <p:cNvSpPr/>
                <p:nvPr/>
              </p:nvSpPr>
              <p:spPr bwMode="auto">
                <a:xfrm>
                  <a:off x="638940" y="3543772"/>
                  <a:ext cx="1624200" cy="6477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56" tIns="27428" rIns="54856" bIns="27428" numCol="1" spcCol="0" rtlCol="0" fromWordArt="0" anchor="ctr" anchorCtr="0" forceAA="0" compatLnSpc="1">
                  <a:prstTxWarp prst="textNoShape">
                    <a:avLst/>
                  </a:prstTxWarp>
                  <a:noAutofit/>
                </a:bodyPr>
                <a:lstStyle/>
                <a:p>
                  <a:pPr algn="ctr" defTabSz="932270" fontAlgn="base">
                    <a:spcBef>
                      <a:spcPct val="0"/>
                    </a:spcBef>
                    <a:spcAft>
                      <a:spcPct val="0"/>
                    </a:spcAft>
                    <a:defRPr/>
                  </a:pPr>
                  <a:endParaRPr lang="en-US" sz="1200">
                    <a:solidFill>
                      <a:srgbClr val="000000"/>
                    </a:solidFill>
                    <a:latin typeface="Segoe UI"/>
                    <a:ea typeface="Segoe UI" pitchFamily="34" charset="0"/>
                    <a:cs typeface="Segoe UI" pitchFamily="34" charset="0"/>
                    <a:sym typeface="Arial"/>
                  </a:endParaRPr>
                </a:p>
              </p:txBody>
            </p:sp>
            <p:pic>
              <p:nvPicPr>
                <p:cNvPr id="1026" name="Picture 2" descr="GitHub logo PNG">
                  <a:extLst>
                    <a:ext uri="{FF2B5EF4-FFF2-40B4-BE49-F238E27FC236}">
                      <a16:creationId xmlns:a16="http://schemas.microsoft.com/office/drawing/2014/main" id="{D62F0CFE-B97E-4714-AA9F-A18CCB8A5D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56" t="10430" r="3356" b="10430"/>
                <a:stretch/>
              </p:blipFill>
              <p:spPr bwMode="auto">
                <a:xfrm>
                  <a:off x="749301" y="3651250"/>
                  <a:ext cx="1323974" cy="454156"/>
                </a:xfrm>
                <a:prstGeom prst="rect">
                  <a:avLst/>
                </a:prstGeom>
                <a:grpFill/>
              </p:spPr>
            </p:pic>
          </p:grpSp>
        </p:grpSp>
        <p:grpSp>
          <p:nvGrpSpPr>
            <p:cNvPr id="10" name="Group 9" descr="Build Release Diagram with build, test/scan, deploy">
              <a:extLst>
                <a:ext uri="{FF2B5EF4-FFF2-40B4-BE49-F238E27FC236}">
                  <a16:creationId xmlns:a16="http://schemas.microsoft.com/office/drawing/2014/main" id="{BBBF27A4-F426-45A9-81F9-0614B2AA6088}"/>
                </a:ext>
              </a:extLst>
            </p:cNvPr>
            <p:cNvGrpSpPr/>
            <p:nvPr/>
          </p:nvGrpSpPr>
          <p:grpSpPr>
            <a:xfrm>
              <a:off x="2836180" y="2033163"/>
              <a:ext cx="3991007" cy="1066964"/>
              <a:chOff x="3781573" y="2710884"/>
              <a:chExt cx="5321342" cy="1422618"/>
            </a:xfrm>
          </p:grpSpPr>
          <p:sp>
            <p:nvSpPr>
              <p:cNvPr id="272" name="Rectangle 271">
                <a:extLst>
                  <a:ext uri="{FF2B5EF4-FFF2-40B4-BE49-F238E27FC236}">
                    <a16:creationId xmlns:a16="http://schemas.microsoft.com/office/drawing/2014/main" id="{F55C3052-94E2-47AB-8157-FA044A2EC30A}"/>
                  </a:ext>
                </a:extLst>
              </p:cNvPr>
              <p:cNvSpPr/>
              <p:nvPr/>
            </p:nvSpPr>
            <p:spPr bwMode="auto">
              <a:xfrm>
                <a:off x="4227244" y="3312470"/>
                <a:ext cx="1021867" cy="748946"/>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56" tIns="27428" rIns="54856" bIns="27428" numCol="1" spcCol="0" rtlCol="0" fromWordArt="0" anchor="t" anchorCtr="0" forceAA="0" compatLnSpc="1">
                <a:prstTxWarp prst="textNoShape">
                  <a:avLst/>
                </a:prstTxWarp>
                <a:noAutofit/>
              </a:bodyPr>
              <a:lstStyle/>
              <a:p>
                <a:pPr algn="ctr" defTabSz="932270" fontAlgn="base">
                  <a:spcBef>
                    <a:spcPct val="0"/>
                  </a:spcBef>
                  <a:spcAft>
                    <a:spcPct val="0"/>
                  </a:spcAft>
                  <a:defRPr/>
                </a:pPr>
                <a:r>
                  <a:rPr lang="en-US" sz="1200">
                    <a:solidFill>
                      <a:srgbClr val="000000"/>
                    </a:solidFill>
                    <a:latin typeface="Segoe UI"/>
                    <a:ea typeface="Segoe UI" pitchFamily="34" charset="0"/>
                    <a:cs typeface="Segoe UI" pitchFamily="34" charset="0"/>
                    <a:sym typeface="Arial"/>
                  </a:rPr>
                  <a:t>Build</a:t>
                </a:r>
              </a:p>
            </p:txBody>
          </p:sp>
          <p:sp>
            <p:nvSpPr>
              <p:cNvPr id="273" name="Rectangle 272">
                <a:extLst>
                  <a:ext uri="{FF2B5EF4-FFF2-40B4-BE49-F238E27FC236}">
                    <a16:creationId xmlns:a16="http://schemas.microsoft.com/office/drawing/2014/main" id="{4C26D453-91EA-46A7-9082-D4313946C2A0}"/>
                  </a:ext>
                </a:extLst>
              </p:cNvPr>
              <p:cNvSpPr/>
              <p:nvPr/>
            </p:nvSpPr>
            <p:spPr bwMode="auto">
              <a:xfrm>
                <a:off x="5989529" y="3312470"/>
                <a:ext cx="1021867" cy="748946"/>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56" tIns="27428" rIns="54856" bIns="27428" numCol="1" spcCol="0" rtlCol="0" fromWordArt="0" anchor="t" anchorCtr="0" forceAA="0" compatLnSpc="1">
                <a:prstTxWarp prst="textNoShape">
                  <a:avLst/>
                </a:prstTxWarp>
                <a:noAutofit/>
              </a:bodyPr>
              <a:lstStyle/>
              <a:p>
                <a:pPr algn="ctr" defTabSz="932270" fontAlgn="base">
                  <a:spcBef>
                    <a:spcPct val="0"/>
                  </a:spcBef>
                  <a:spcAft>
                    <a:spcPct val="0"/>
                  </a:spcAft>
                  <a:defRPr/>
                </a:pPr>
                <a:r>
                  <a:rPr lang="en-US" sz="1200">
                    <a:solidFill>
                      <a:srgbClr val="000000"/>
                    </a:solidFill>
                    <a:latin typeface="Segoe UI"/>
                    <a:ea typeface="Segoe UI" pitchFamily="34" charset="0"/>
                    <a:cs typeface="Segoe UI" pitchFamily="34" charset="0"/>
                    <a:sym typeface="Arial"/>
                  </a:rPr>
                  <a:t>Test/Scan</a:t>
                </a:r>
              </a:p>
            </p:txBody>
          </p:sp>
          <p:sp>
            <p:nvSpPr>
              <p:cNvPr id="274" name="Rectangle 273">
                <a:extLst>
                  <a:ext uri="{FF2B5EF4-FFF2-40B4-BE49-F238E27FC236}">
                    <a16:creationId xmlns:a16="http://schemas.microsoft.com/office/drawing/2014/main" id="{121651BC-7A33-43C4-8E3B-22D52E676758}"/>
                  </a:ext>
                </a:extLst>
              </p:cNvPr>
              <p:cNvSpPr/>
              <p:nvPr/>
            </p:nvSpPr>
            <p:spPr bwMode="auto">
              <a:xfrm>
                <a:off x="7751813" y="3312470"/>
                <a:ext cx="1021867" cy="748946"/>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56" tIns="27428" rIns="54856" bIns="27428" numCol="1" spcCol="0" rtlCol="0" fromWordArt="0" anchor="t" anchorCtr="0" forceAA="0" compatLnSpc="1">
                <a:prstTxWarp prst="textNoShape">
                  <a:avLst/>
                </a:prstTxWarp>
                <a:noAutofit/>
              </a:bodyPr>
              <a:lstStyle/>
              <a:p>
                <a:pPr algn="ctr" defTabSz="932270" fontAlgn="base">
                  <a:spcBef>
                    <a:spcPct val="0"/>
                  </a:spcBef>
                  <a:spcAft>
                    <a:spcPct val="0"/>
                  </a:spcAft>
                  <a:defRPr/>
                </a:pPr>
                <a:r>
                  <a:rPr lang="en-US" sz="1200">
                    <a:solidFill>
                      <a:srgbClr val="000000"/>
                    </a:solidFill>
                    <a:latin typeface="Segoe UI"/>
                    <a:ea typeface="Segoe UI" pitchFamily="34" charset="0"/>
                    <a:cs typeface="Segoe UI" pitchFamily="34" charset="0"/>
                    <a:sym typeface="Arial"/>
                  </a:rPr>
                  <a:t>Deploy</a:t>
                </a:r>
              </a:p>
            </p:txBody>
          </p:sp>
          <p:cxnSp>
            <p:nvCxnSpPr>
              <p:cNvPr id="275" name="Straight Arrow Connector 274">
                <a:extLst>
                  <a:ext uri="{FF2B5EF4-FFF2-40B4-BE49-F238E27FC236}">
                    <a16:creationId xmlns:a16="http://schemas.microsoft.com/office/drawing/2014/main" id="{3B1EFED1-E3B5-4C6C-8721-381274E98E30}"/>
                  </a:ext>
                </a:extLst>
              </p:cNvPr>
              <p:cNvCxnSpPr>
                <a:cxnSpLocks/>
              </p:cNvCxnSpPr>
              <p:nvPr/>
            </p:nvCxnSpPr>
            <p:spPr>
              <a:xfrm>
                <a:off x="5249112" y="3739696"/>
                <a:ext cx="744496" cy="0"/>
              </a:xfrm>
              <a:prstGeom prst="straightConnector1">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B45D71D8-607A-4516-AEEE-077DA35F9793}"/>
                  </a:ext>
                </a:extLst>
              </p:cNvPr>
              <p:cNvCxnSpPr>
                <a:cxnSpLocks/>
              </p:cNvCxnSpPr>
              <p:nvPr/>
            </p:nvCxnSpPr>
            <p:spPr>
              <a:xfrm>
                <a:off x="7020820" y="3739696"/>
                <a:ext cx="744496" cy="0"/>
              </a:xfrm>
              <a:prstGeom prst="straightConnector1">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7" name="Graphic 291" descr="gear, wrench, engineer">
                <a:extLst>
                  <a:ext uri="{FF2B5EF4-FFF2-40B4-BE49-F238E27FC236}">
                    <a16:creationId xmlns:a16="http://schemas.microsoft.com/office/drawing/2014/main" id="{68F76E45-56BA-4884-8791-6752927BA6A3}"/>
                  </a:ext>
                </a:extLst>
              </p:cNvPr>
              <p:cNvGrpSpPr/>
              <p:nvPr/>
            </p:nvGrpSpPr>
            <p:grpSpPr>
              <a:xfrm>
                <a:off x="4542689" y="3578091"/>
                <a:ext cx="390979" cy="371390"/>
                <a:chOff x="3513079" y="2994448"/>
                <a:chExt cx="498751" cy="498751"/>
              </a:xfrm>
            </p:grpSpPr>
            <p:sp>
              <p:nvSpPr>
                <p:cNvPr id="288" name="Freeform: Shape 287">
                  <a:extLst>
                    <a:ext uri="{FF2B5EF4-FFF2-40B4-BE49-F238E27FC236}">
                      <a16:creationId xmlns:a16="http://schemas.microsoft.com/office/drawing/2014/main" id="{CE53B288-ED73-46E9-A7CD-6A1ED20A64E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289" name="Freeform: Shape 288">
                  <a:extLst>
                    <a:ext uri="{FF2B5EF4-FFF2-40B4-BE49-F238E27FC236}">
                      <a16:creationId xmlns:a16="http://schemas.microsoft.com/office/drawing/2014/main" id="{BF8EEFC4-667A-45A1-BCBC-E1FBBFDB1BFF}"/>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grpSp>
            <p:nvGrpSpPr>
              <p:cNvPr id="299" name="Group 298">
                <a:extLst>
                  <a:ext uri="{FF2B5EF4-FFF2-40B4-BE49-F238E27FC236}">
                    <a16:creationId xmlns:a16="http://schemas.microsoft.com/office/drawing/2014/main" id="{863A97E8-FC87-4FCD-A81C-2E0451205C65}"/>
                  </a:ext>
                </a:extLst>
              </p:cNvPr>
              <p:cNvGrpSpPr/>
              <p:nvPr/>
            </p:nvGrpSpPr>
            <p:grpSpPr>
              <a:xfrm>
                <a:off x="6298452" y="3558542"/>
                <a:ext cx="425600" cy="305720"/>
                <a:chOff x="4131697" y="5232400"/>
                <a:chExt cx="991483" cy="749771"/>
              </a:xfrm>
            </p:grpSpPr>
            <p:sp>
              <p:nvSpPr>
                <p:cNvPr id="300" name="Rectangle 299">
                  <a:extLst>
                    <a:ext uri="{FF2B5EF4-FFF2-40B4-BE49-F238E27FC236}">
                      <a16:creationId xmlns:a16="http://schemas.microsoft.com/office/drawing/2014/main" id="{A4D9BA15-E214-46CF-82D7-7BC6A505F77E}"/>
                    </a:ext>
                  </a:extLst>
                </p:cNvPr>
                <p:cNvSpPr/>
                <p:nvPr/>
              </p:nvSpPr>
              <p:spPr bwMode="auto">
                <a:xfrm rot="2932507">
                  <a:off x="4319103" y="5669673"/>
                  <a:ext cx="125092" cy="4999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301" name="Circle: Hollow 300">
                  <a:extLst>
                    <a:ext uri="{FF2B5EF4-FFF2-40B4-BE49-F238E27FC236}">
                      <a16:creationId xmlns:a16="http://schemas.microsoft.com/office/drawing/2014/main" id="{9B2AFA36-A9CE-4840-8CFA-FC2771168267}"/>
                    </a:ext>
                  </a:extLst>
                </p:cNvPr>
                <p:cNvSpPr/>
                <p:nvPr/>
              </p:nvSpPr>
              <p:spPr bwMode="auto">
                <a:xfrm>
                  <a:off x="4424680" y="5232400"/>
                  <a:ext cx="698500" cy="698500"/>
                </a:xfrm>
                <a:prstGeom prst="donut">
                  <a:avLst>
                    <a:gd name="adj" fmla="val 148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grpSp>
          <p:sp>
            <p:nvSpPr>
              <p:cNvPr id="28" name="Rectangle 27">
                <a:extLst>
                  <a:ext uri="{FF2B5EF4-FFF2-40B4-BE49-F238E27FC236}">
                    <a16:creationId xmlns:a16="http://schemas.microsoft.com/office/drawing/2014/main" id="{6793AE0A-4EC2-490C-9FFF-C11A020011B0}"/>
                  </a:ext>
                </a:extLst>
              </p:cNvPr>
              <p:cNvSpPr/>
              <p:nvPr/>
            </p:nvSpPr>
            <p:spPr bwMode="auto">
              <a:xfrm>
                <a:off x="3781573" y="3211535"/>
                <a:ext cx="5321342" cy="921967"/>
              </a:xfrm>
              <a:prstGeom prst="rect">
                <a:avLst/>
              </a:prstGeom>
              <a:noFill/>
              <a:ln>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cs typeface="Segoe UI" pitchFamily="34" charset="0"/>
                  <a:sym typeface="Arial"/>
                </a:endParaRPr>
              </a:p>
            </p:txBody>
          </p:sp>
          <p:sp>
            <p:nvSpPr>
              <p:cNvPr id="56" name="Oval 55">
                <a:extLst>
                  <a:ext uri="{FF2B5EF4-FFF2-40B4-BE49-F238E27FC236}">
                    <a16:creationId xmlns:a16="http://schemas.microsoft.com/office/drawing/2014/main" id="{31D299BE-4E0F-4360-A9F6-DCA0F0B4D4ED}"/>
                  </a:ext>
                </a:extLst>
              </p:cNvPr>
              <p:cNvSpPr/>
              <p:nvPr/>
            </p:nvSpPr>
            <p:spPr bwMode="auto">
              <a:xfrm>
                <a:off x="5114735" y="2967189"/>
                <a:ext cx="243199" cy="231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70" fontAlgn="base">
                  <a:spcBef>
                    <a:spcPct val="0"/>
                  </a:spcBef>
                  <a:spcAft>
                    <a:spcPct val="0"/>
                  </a:spcAft>
                  <a:defRPr/>
                </a:pPr>
                <a:r>
                  <a:rPr lang="en-US" sz="1100">
                    <a:solidFill>
                      <a:srgbClr val="FFFFFF"/>
                    </a:solidFill>
                    <a:latin typeface="Segoe UI"/>
                    <a:ea typeface="Segoe UI" pitchFamily="34" charset="0"/>
                    <a:cs typeface="Segoe UI" pitchFamily="34" charset="0"/>
                    <a:sym typeface="Arial"/>
                  </a:rPr>
                  <a:t>3</a:t>
                </a:r>
              </a:p>
            </p:txBody>
          </p:sp>
          <p:sp>
            <p:nvSpPr>
              <p:cNvPr id="57" name="TextBox 56">
                <a:extLst>
                  <a:ext uri="{FF2B5EF4-FFF2-40B4-BE49-F238E27FC236}">
                    <a16:creationId xmlns:a16="http://schemas.microsoft.com/office/drawing/2014/main" id="{9F31E228-E221-4EC7-8EDB-EDD16528E1FA}"/>
                  </a:ext>
                </a:extLst>
              </p:cNvPr>
              <p:cNvSpPr txBox="1"/>
              <p:nvPr/>
            </p:nvSpPr>
            <p:spPr>
              <a:xfrm>
                <a:off x="5367035" y="3007609"/>
                <a:ext cx="1021867" cy="161734"/>
              </a:xfrm>
              <a:prstGeom prst="rect">
                <a:avLst/>
              </a:prstGeom>
              <a:noFill/>
            </p:spPr>
            <p:txBody>
              <a:bodyPr wrap="square" lIns="0" tIns="0" rIns="0" bIns="0" rtlCol="0">
                <a:spAutoFit/>
              </a:bodyPr>
              <a:lstStyle/>
              <a:p>
                <a:pPr algn="ctr" defTabSz="914168">
                  <a:defRPr/>
                </a:pPr>
                <a:r>
                  <a:rPr lang="en-US" sz="1051">
                    <a:solidFill>
                      <a:srgbClr val="000000"/>
                    </a:solidFill>
                    <a:latin typeface="Segoe UI Semibold"/>
                    <a:cs typeface="Arial"/>
                    <a:sym typeface="Arial"/>
                  </a:rPr>
                  <a:t>Build/Release</a:t>
                </a:r>
              </a:p>
            </p:txBody>
          </p:sp>
          <p:sp>
            <p:nvSpPr>
              <p:cNvPr id="61" name="TextBox 60">
                <a:extLst>
                  <a:ext uri="{FF2B5EF4-FFF2-40B4-BE49-F238E27FC236}">
                    <a16:creationId xmlns:a16="http://schemas.microsoft.com/office/drawing/2014/main" id="{3AFA868A-9979-43BC-B7B4-1FD52F8A2153}"/>
                  </a:ext>
                </a:extLst>
              </p:cNvPr>
              <p:cNvSpPr txBox="1"/>
              <p:nvPr/>
            </p:nvSpPr>
            <p:spPr>
              <a:xfrm>
                <a:off x="8019282" y="2710884"/>
                <a:ext cx="1021867" cy="485202"/>
              </a:xfrm>
              <a:prstGeom prst="rect">
                <a:avLst/>
              </a:prstGeom>
              <a:noFill/>
            </p:spPr>
            <p:txBody>
              <a:bodyPr wrap="square" lIns="0" tIns="0" rIns="0" bIns="0" rtlCol="0">
                <a:spAutoFit/>
              </a:bodyPr>
              <a:lstStyle/>
              <a:p>
                <a:pPr defTabSz="914168">
                  <a:defRPr/>
                </a:pPr>
                <a:r>
                  <a:rPr lang="en-US" sz="1051">
                    <a:solidFill>
                      <a:srgbClr val="000000"/>
                    </a:solidFill>
                    <a:latin typeface="Segoe UI Semibold"/>
                    <a:cs typeface="Arial"/>
                    <a:sym typeface="Arial"/>
                  </a:rPr>
                  <a:t>Infrastructure Application Deployment</a:t>
                </a:r>
              </a:p>
            </p:txBody>
          </p:sp>
          <p:sp>
            <p:nvSpPr>
              <p:cNvPr id="63" name="Oval 62">
                <a:extLst>
                  <a:ext uri="{FF2B5EF4-FFF2-40B4-BE49-F238E27FC236}">
                    <a16:creationId xmlns:a16="http://schemas.microsoft.com/office/drawing/2014/main" id="{42F44C21-8C89-457C-ABF2-56027D8AE5C4}"/>
                  </a:ext>
                </a:extLst>
              </p:cNvPr>
              <p:cNvSpPr/>
              <p:nvPr/>
            </p:nvSpPr>
            <p:spPr bwMode="auto">
              <a:xfrm>
                <a:off x="7535242" y="2785689"/>
                <a:ext cx="243199" cy="231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70" fontAlgn="base">
                  <a:spcBef>
                    <a:spcPct val="0"/>
                  </a:spcBef>
                  <a:spcAft>
                    <a:spcPct val="0"/>
                  </a:spcAft>
                  <a:defRPr/>
                </a:pPr>
                <a:r>
                  <a:rPr lang="en-US" sz="1100">
                    <a:solidFill>
                      <a:srgbClr val="FFFFFF"/>
                    </a:solidFill>
                    <a:latin typeface="Segoe UI"/>
                    <a:ea typeface="Segoe UI" pitchFamily="34" charset="0"/>
                    <a:cs typeface="Segoe UI" pitchFamily="34" charset="0"/>
                    <a:sym typeface="Arial"/>
                  </a:rPr>
                  <a:t>5</a:t>
                </a:r>
              </a:p>
            </p:txBody>
          </p:sp>
          <p:grpSp>
            <p:nvGrpSpPr>
              <p:cNvPr id="311" name="Group 310" descr="deploy">
                <a:extLst>
                  <a:ext uri="{FF2B5EF4-FFF2-40B4-BE49-F238E27FC236}">
                    <a16:creationId xmlns:a16="http://schemas.microsoft.com/office/drawing/2014/main" id="{43D3E91C-E0EE-4B24-9B65-E422D0E01E36}"/>
                  </a:ext>
                </a:extLst>
              </p:cNvPr>
              <p:cNvGrpSpPr/>
              <p:nvPr/>
            </p:nvGrpSpPr>
            <p:grpSpPr>
              <a:xfrm>
                <a:off x="8025107" y="3544269"/>
                <a:ext cx="475279" cy="415454"/>
                <a:chOff x="9141255" y="2173883"/>
                <a:chExt cx="459946" cy="423254"/>
              </a:xfrm>
            </p:grpSpPr>
            <p:sp>
              <p:nvSpPr>
                <p:cNvPr id="312" name="Freeform 5">
                  <a:extLst>
                    <a:ext uri="{FF2B5EF4-FFF2-40B4-BE49-F238E27FC236}">
                      <a16:creationId xmlns:a16="http://schemas.microsoft.com/office/drawing/2014/main" id="{13A20812-1933-4DCC-B81F-6F5127D2ACC2}"/>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algn="ctr" defTabSz="896192" fontAlgn="base">
                    <a:defRPr/>
                  </a:pPr>
                  <a:endParaRPr lang="en-US" sz="1667">
                    <a:solidFill>
                      <a:srgbClr val="000000"/>
                    </a:solidFill>
                    <a:latin typeface="Segoe UI"/>
                    <a:cs typeface="Arial"/>
                    <a:sym typeface="Arial"/>
                  </a:endParaRPr>
                </a:p>
              </p:txBody>
            </p:sp>
            <p:sp>
              <p:nvSpPr>
                <p:cNvPr id="313" name="Freeform 6">
                  <a:extLst>
                    <a:ext uri="{FF2B5EF4-FFF2-40B4-BE49-F238E27FC236}">
                      <a16:creationId xmlns:a16="http://schemas.microsoft.com/office/drawing/2014/main" id="{5EFEAA63-6C76-4BFB-BB1E-39ACF45FF70A}"/>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algn="ctr" defTabSz="896192" fontAlgn="base">
                    <a:defRPr/>
                  </a:pPr>
                  <a:endParaRPr lang="en-US" sz="1667">
                    <a:solidFill>
                      <a:srgbClr val="000000"/>
                    </a:solidFill>
                    <a:latin typeface="Segoe UI"/>
                    <a:cs typeface="Arial"/>
                    <a:sym typeface="Arial"/>
                  </a:endParaRPr>
                </a:p>
              </p:txBody>
            </p:sp>
            <p:sp>
              <p:nvSpPr>
                <p:cNvPr id="314" name="Freeform 7">
                  <a:extLst>
                    <a:ext uri="{FF2B5EF4-FFF2-40B4-BE49-F238E27FC236}">
                      <a16:creationId xmlns:a16="http://schemas.microsoft.com/office/drawing/2014/main" id="{41D10ABF-33A2-435F-A14A-E49EA7B018FA}"/>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algn="ctr" defTabSz="896192" fontAlgn="base">
                    <a:defRPr/>
                  </a:pPr>
                  <a:endParaRPr lang="en-US" sz="1667">
                    <a:solidFill>
                      <a:srgbClr val="000000"/>
                    </a:solidFill>
                    <a:latin typeface="Segoe UI"/>
                    <a:cs typeface="Arial"/>
                    <a:sym typeface="Arial"/>
                  </a:endParaRPr>
                </a:p>
              </p:txBody>
            </p:sp>
            <p:sp>
              <p:nvSpPr>
                <p:cNvPr id="315" name="Oval 8">
                  <a:extLst>
                    <a:ext uri="{FF2B5EF4-FFF2-40B4-BE49-F238E27FC236}">
                      <a16:creationId xmlns:a16="http://schemas.microsoft.com/office/drawing/2014/main" id="{0ED3EC38-BE04-48CB-8F4A-25085941436D}"/>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algn="ctr" defTabSz="896192" fontAlgn="base">
                    <a:defRPr/>
                  </a:pPr>
                  <a:endParaRPr lang="en-US" sz="1667">
                    <a:solidFill>
                      <a:srgbClr val="000000"/>
                    </a:solidFill>
                    <a:latin typeface="Segoe UI"/>
                    <a:cs typeface="Arial"/>
                    <a:sym typeface="Arial"/>
                  </a:endParaRPr>
                </a:p>
              </p:txBody>
            </p:sp>
          </p:grpSp>
        </p:grpSp>
        <p:grpSp>
          <p:nvGrpSpPr>
            <p:cNvPr id="34" name="Group 33" descr="Everything as code- Github actions, ARM, Azure Policy">
              <a:extLst>
                <a:ext uri="{FF2B5EF4-FFF2-40B4-BE49-F238E27FC236}">
                  <a16:creationId xmlns:a16="http://schemas.microsoft.com/office/drawing/2014/main" id="{3AC84B8D-DDFD-49F1-AE38-99BCFAB736F1}"/>
                </a:ext>
              </a:extLst>
            </p:cNvPr>
            <p:cNvGrpSpPr/>
            <p:nvPr/>
          </p:nvGrpSpPr>
          <p:grpSpPr>
            <a:xfrm>
              <a:off x="4446637" y="3425802"/>
              <a:ext cx="3401852" cy="989036"/>
              <a:chOff x="5928848" y="4567735"/>
              <a:chExt cx="4535803" cy="1318715"/>
            </a:xfrm>
          </p:grpSpPr>
          <p:sp>
            <p:nvSpPr>
              <p:cNvPr id="270" name="Rectangle 47">
                <a:extLst>
                  <a:ext uri="{FF2B5EF4-FFF2-40B4-BE49-F238E27FC236}">
                    <a16:creationId xmlns:a16="http://schemas.microsoft.com/office/drawing/2014/main" id="{42D82AA9-C873-4BC7-8F16-6F1ACF0FF6BA}"/>
                  </a:ext>
                </a:extLst>
              </p:cNvPr>
              <p:cNvSpPr/>
              <p:nvPr/>
            </p:nvSpPr>
            <p:spPr bwMode="auto">
              <a:xfrm>
                <a:off x="5928848" y="5236207"/>
                <a:ext cx="4535802" cy="262113"/>
              </a:xfrm>
              <a:custGeom>
                <a:avLst/>
                <a:gdLst>
                  <a:gd name="connsiteX0" fmla="*/ 0 w 4856339"/>
                  <a:gd name="connsiteY0" fmla="*/ 0 h 718571"/>
                  <a:gd name="connsiteX1" fmla="*/ 4856339 w 4856339"/>
                  <a:gd name="connsiteY1" fmla="*/ 0 h 718571"/>
                  <a:gd name="connsiteX2" fmla="*/ 4856339 w 4856339"/>
                  <a:gd name="connsiteY2" fmla="*/ 718571 h 718571"/>
                  <a:gd name="connsiteX3" fmla="*/ 0 w 4856339"/>
                  <a:gd name="connsiteY3" fmla="*/ 718571 h 718571"/>
                  <a:gd name="connsiteX4" fmla="*/ 0 w 4856339"/>
                  <a:gd name="connsiteY4" fmla="*/ 0 h 718571"/>
                  <a:gd name="connsiteX0" fmla="*/ 0 w 4856339"/>
                  <a:gd name="connsiteY0" fmla="*/ 2771 h 721342"/>
                  <a:gd name="connsiteX1" fmla="*/ 1966451 w 4856339"/>
                  <a:gd name="connsiteY1" fmla="*/ 0 h 721342"/>
                  <a:gd name="connsiteX2" fmla="*/ 4856339 w 4856339"/>
                  <a:gd name="connsiteY2" fmla="*/ 2771 h 721342"/>
                  <a:gd name="connsiteX3" fmla="*/ 4856339 w 4856339"/>
                  <a:gd name="connsiteY3" fmla="*/ 721342 h 721342"/>
                  <a:gd name="connsiteX4" fmla="*/ 0 w 4856339"/>
                  <a:gd name="connsiteY4" fmla="*/ 721342 h 721342"/>
                  <a:gd name="connsiteX5" fmla="*/ 0 w 4856339"/>
                  <a:gd name="connsiteY5" fmla="*/ 2771 h 721342"/>
                  <a:gd name="connsiteX0" fmla="*/ 1966451 w 4856339"/>
                  <a:gd name="connsiteY0" fmla="*/ 0 h 721342"/>
                  <a:gd name="connsiteX1" fmla="*/ 4856339 w 4856339"/>
                  <a:gd name="connsiteY1" fmla="*/ 2771 h 721342"/>
                  <a:gd name="connsiteX2" fmla="*/ 4856339 w 4856339"/>
                  <a:gd name="connsiteY2" fmla="*/ 721342 h 721342"/>
                  <a:gd name="connsiteX3" fmla="*/ 0 w 4856339"/>
                  <a:gd name="connsiteY3" fmla="*/ 721342 h 721342"/>
                  <a:gd name="connsiteX4" fmla="*/ 0 w 4856339"/>
                  <a:gd name="connsiteY4" fmla="*/ 2771 h 721342"/>
                  <a:gd name="connsiteX5" fmla="*/ 2057891 w 4856339"/>
                  <a:gd name="connsiteY5" fmla="*/ 91440 h 721342"/>
                  <a:gd name="connsiteX0" fmla="*/ 1966451 w 4856339"/>
                  <a:gd name="connsiteY0" fmla="*/ 0 h 721342"/>
                  <a:gd name="connsiteX1" fmla="*/ 4856339 w 4856339"/>
                  <a:gd name="connsiteY1" fmla="*/ 2771 h 721342"/>
                  <a:gd name="connsiteX2" fmla="*/ 4856339 w 4856339"/>
                  <a:gd name="connsiteY2" fmla="*/ 721342 h 721342"/>
                  <a:gd name="connsiteX3" fmla="*/ 0 w 4856339"/>
                  <a:gd name="connsiteY3" fmla="*/ 721342 h 721342"/>
                  <a:gd name="connsiteX4" fmla="*/ 0 w 4856339"/>
                  <a:gd name="connsiteY4" fmla="*/ 2771 h 721342"/>
                  <a:gd name="connsiteX0" fmla="*/ 4856339 w 4856339"/>
                  <a:gd name="connsiteY0" fmla="*/ 0 h 718571"/>
                  <a:gd name="connsiteX1" fmla="*/ 4856339 w 4856339"/>
                  <a:gd name="connsiteY1" fmla="*/ 718571 h 718571"/>
                  <a:gd name="connsiteX2" fmla="*/ 0 w 4856339"/>
                  <a:gd name="connsiteY2" fmla="*/ 718571 h 718571"/>
                  <a:gd name="connsiteX3" fmla="*/ 0 w 4856339"/>
                  <a:gd name="connsiteY3" fmla="*/ 0 h 718571"/>
                </a:gdLst>
                <a:ahLst/>
                <a:cxnLst>
                  <a:cxn ang="0">
                    <a:pos x="connsiteX0" y="connsiteY0"/>
                  </a:cxn>
                  <a:cxn ang="0">
                    <a:pos x="connsiteX1" y="connsiteY1"/>
                  </a:cxn>
                  <a:cxn ang="0">
                    <a:pos x="connsiteX2" y="connsiteY2"/>
                  </a:cxn>
                  <a:cxn ang="0">
                    <a:pos x="connsiteX3" y="connsiteY3"/>
                  </a:cxn>
                </a:cxnLst>
                <a:rect l="l" t="t" r="r" b="b"/>
                <a:pathLst>
                  <a:path w="4856339" h="718571">
                    <a:moveTo>
                      <a:pt x="4856339" y="0"/>
                    </a:moveTo>
                    <a:lnTo>
                      <a:pt x="4856339" y="718571"/>
                    </a:lnTo>
                    <a:lnTo>
                      <a:pt x="0" y="718571"/>
                    </a:lnTo>
                    <a:lnTo>
                      <a:pt x="0" y="0"/>
                    </a:lnTo>
                  </a:path>
                </a:pathLst>
              </a:cu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cs typeface="Segoe UI" pitchFamily="34" charset="0"/>
                  <a:sym typeface="Arial"/>
                </a:endParaRPr>
              </a:p>
            </p:txBody>
          </p:sp>
          <p:sp>
            <p:nvSpPr>
              <p:cNvPr id="271" name="Oval 270">
                <a:extLst>
                  <a:ext uri="{FF2B5EF4-FFF2-40B4-BE49-F238E27FC236}">
                    <a16:creationId xmlns:a16="http://schemas.microsoft.com/office/drawing/2014/main" id="{2877448A-29BF-4245-89EB-5F16C1FE8F7B}"/>
                  </a:ext>
                </a:extLst>
              </p:cNvPr>
              <p:cNvSpPr/>
              <p:nvPr/>
            </p:nvSpPr>
            <p:spPr bwMode="auto">
              <a:xfrm>
                <a:off x="8148558" y="5382358"/>
                <a:ext cx="268369" cy="2549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pic>
            <p:nvPicPr>
              <p:cNvPr id="286" name="Graphic 285">
                <a:extLst>
                  <a:ext uri="{FF2B5EF4-FFF2-40B4-BE49-F238E27FC236}">
                    <a16:creationId xmlns:a16="http://schemas.microsoft.com/office/drawing/2014/main" id="{3B39D7C8-A035-404D-A00F-D519D876E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5043" y="5366002"/>
                <a:ext cx="271884" cy="258263"/>
              </a:xfrm>
              <a:prstGeom prst="rect">
                <a:avLst/>
              </a:prstGeom>
            </p:spPr>
          </p:pic>
          <p:sp>
            <p:nvSpPr>
              <p:cNvPr id="70" name="Oval 69">
                <a:extLst>
                  <a:ext uri="{FF2B5EF4-FFF2-40B4-BE49-F238E27FC236}">
                    <a16:creationId xmlns:a16="http://schemas.microsoft.com/office/drawing/2014/main" id="{B5AB1BE9-8B0A-4BFF-80A5-8444B63EF73B}"/>
                  </a:ext>
                </a:extLst>
              </p:cNvPr>
              <p:cNvSpPr/>
              <p:nvPr/>
            </p:nvSpPr>
            <p:spPr bwMode="auto">
              <a:xfrm>
                <a:off x="7506178" y="5655434"/>
                <a:ext cx="243199" cy="231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70" fontAlgn="base">
                  <a:spcBef>
                    <a:spcPct val="0"/>
                  </a:spcBef>
                  <a:spcAft>
                    <a:spcPct val="0"/>
                  </a:spcAft>
                  <a:defRPr/>
                </a:pPr>
                <a:r>
                  <a:rPr lang="en-US" sz="1100">
                    <a:solidFill>
                      <a:srgbClr val="FFFFFF"/>
                    </a:solidFill>
                    <a:latin typeface="Segoe UI"/>
                    <a:ea typeface="Segoe UI" pitchFamily="34" charset="0"/>
                    <a:cs typeface="Segoe UI" pitchFamily="34" charset="0"/>
                    <a:sym typeface="Arial"/>
                  </a:rPr>
                  <a:t>4</a:t>
                </a:r>
              </a:p>
            </p:txBody>
          </p:sp>
          <p:sp>
            <p:nvSpPr>
              <p:cNvPr id="71" name="TextBox 70">
                <a:extLst>
                  <a:ext uri="{FF2B5EF4-FFF2-40B4-BE49-F238E27FC236}">
                    <a16:creationId xmlns:a16="http://schemas.microsoft.com/office/drawing/2014/main" id="{E343D67E-EBFD-4A93-BFFF-F2404813629E}"/>
                  </a:ext>
                </a:extLst>
              </p:cNvPr>
              <p:cNvSpPr txBox="1"/>
              <p:nvPr/>
            </p:nvSpPr>
            <p:spPr>
              <a:xfrm>
                <a:off x="7774697" y="5706441"/>
                <a:ext cx="1251680" cy="161734"/>
              </a:xfrm>
              <a:prstGeom prst="rect">
                <a:avLst/>
              </a:prstGeom>
              <a:noFill/>
            </p:spPr>
            <p:txBody>
              <a:bodyPr wrap="square" lIns="0" tIns="0" rIns="0" bIns="0" rtlCol="0">
                <a:spAutoFit/>
              </a:bodyPr>
              <a:lstStyle/>
              <a:p>
                <a:pPr algn="ctr" defTabSz="914168">
                  <a:defRPr/>
                </a:pPr>
                <a:r>
                  <a:rPr lang="en-US" sz="1051">
                    <a:solidFill>
                      <a:srgbClr val="000000"/>
                    </a:solidFill>
                    <a:latin typeface="Segoe UI Semibold"/>
                    <a:cs typeface="Arial"/>
                    <a:sym typeface="Arial"/>
                  </a:rPr>
                  <a:t>Everything as code</a:t>
                </a:r>
              </a:p>
            </p:txBody>
          </p:sp>
          <p:grpSp>
            <p:nvGrpSpPr>
              <p:cNvPr id="32" name="Group 31">
                <a:extLst>
                  <a:ext uri="{FF2B5EF4-FFF2-40B4-BE49-F238E27FC236}">
                    <a16:creationId xmlns:a16="http://schemas.microsoft.com/office/drawing/2014/main" id="{7AB0B686-B0E8-43E8-9563-48F2E51320B6}"/>
                  </a:ext>
                </a:extLst>
              </p:cNvPr>
              <p:cNvGrpSpPr/>
              <p:nvPr/>
            </p:nvGrpSpPr>
            <p:grpSpPr>
              <a:xfrm>
                <a:off x="7840707" y="4567736"/>
                <a:ext cx="1021867" cy="716152"/>
                <a:chOff x="7840707" y="4567736"/>
                <a:chExt cx="1021867" cy="716152"/>
              </a:xfrm>
            </p:grpSpPr>
            <p:sp>
              <p:nvSpPr>
                <p:cNvPr id="278" name="Rectangle 277">
                  <a:extLst>
                    <a:ext uri="{FF2B5EF4-FFF2-40B4-BE49-F238E27FC236}">
                      <a16:creationId xmlns:a16="http://schemas.microsoft.com/office/drawing/2014/main" id="{0947E371-3154-4F7F-8B8C-8D541C5A6389}"/>
                    </a:ext>
                  </a:extLst>
                </p:cNvPr>
                <p:cNvSpPr/>
                <p:nvPr/>
              </p:nvSpPr>
              <p:spPr bwMode="auto">
                <a:xfrm>
                  <a:off x="7840707" y="4567736"/>
                  <a:ext cx="1021867" cy="716152"/>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56" tIns="27428" rIns="54856" bIns="27428" numCol="1" spcCol="0" rtlCol="0" fromWordArt="0" anchor="t" anchorCtr="0" forceAA="0" compatLnSpc="1">
                  <a:prstTxWarp prst="textNoShape">
                    <a:avLst/>
                  </a:prstTxWarp>
                  <a:noAutofit/>
                </a:bodyPr>
                <a:lstStyle/>
                <a:p>
                  <a:pPr algn="ctr" defTabSz="932270" fontAlgn="base">
                    <a:spcBef>
                      <a:spcPct val="0"/>
                    </a:spcBef>
                    <a:spcAft>
                      <a:spcPct val="0"/>
                    </a:spcAft>
                    <a:defRPr/>
                  </a:pPr>
                  <a:r>
                    <a:rPr lang="en-US" sz="1200">
                      <a:solidFill>
                        <a:srgbClr val="000000"/>
                      </a:solidFill>
                      <a:latin typeface="Segoe UI"/>
                      <a:ea typeface="Segoe UI" pitchFamily="34" charset="0"/>
                      <a:cs typeface="Segoe UI" pitchFamily="34" charset="0"/>
                      <a:sym typeface="Arial"/>
                    </a:rPr>
                    <a:t>ARM</a:t>
                  </a:r>
                </a:p>
              </p:txBody>
            </p:sp>
            <p:grpSp>
              <p:nvGrpSpPr>
                <p:cNvPr id="192" name="templates" descr="templates">
                  <a:extLst>
                    <a:ext uri="{FF2B5EF4-FFF2-40B4-BE49-F238E27FC236}">
                      <a16:creationId xmlns:a16="http://schemas.microsoft.com/office/drawing/2014/main" id="{34E65E46-E4C0-48F6-A11C-A0F505BED934}"/>
                    </a:ext>
                  </a:extLst>
                </p:cNvPr>
                <p:cNvGrpSpPr/>
                <p:nvPr/>
              </p:nvGrpSpPr>
              <p:grpSpPr>
                <a:xfrm>
                  <a:off x="8175546" y="4826195"/>
                  <a:ext cx="351219" cy="333702"/>
                  <a:chOff x="1671862" y="5758670"/>
                  <a:chExt cx="354984" cy="355065"/>
                </a:xfrm>
              </p:grpSpPr>
              <p:sp>
                <p:nvSpPr>
                  <p:cNvPr id="193" name="Freeform: Shape 192">
                    <a:extLst>
                      <a:ext uri="{FF2B5EF4-FFF2-40B4-BE49-F238E27FC236}">
                        <a16:creationId xmlns:a16="http://schemas.microsoft.com/office/drawing/2014/main" id="{17BB4E60-D8B9-4DA2-89DE-FDB6A5C35A01}"/>
                      </a:ext>
                    </a:extLst>
                  </p:cNvPr>
                  <p:cNvSpPr/>
                  <p:nvPr/>
                </p:nvSpPr>
                <p:spPr>
                  <a:xfrm>
                    <a:off x="1671862" y="5758670"/>
                    <a:ext cx="353973" cy="73744"/>
                  </a:xfrm>
                  <a:custGeom>
                    <a:avLst/>
                    <a:gdLst>
                      <a:gd name="connsiteX0" fmla="*/ 1055 w 353972"/>
                      <a:gd name="connsiteY0" fmla="*/ 75369 h 73743"/>
                      <a:gd name="connsiteX1" fmla="*/ 354840 w 353972"/>
                      <a:gd name="connsiteY1" fmla="*/ 75369 h 73743"/>
                      <a:gd name="connsiteX2" fmla="*/ 354840 w 353972"/>
                      <a:gd name="connsiteY2" fmla="*/ 1055 h 73743"/>
                      <a:gd name="connsiteX3" fmla="*/ 1055 w 353972"/>
                      <a:gd name="connsiteY3" fmla="*/ 1055 h 73743"/>
                      <a:gd name="connsiteX4" fmla="*/ 1055 w 353972"/>
                      <a:gd name="connsiteY4" fmla="*/ 75369 h 7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972" h="73743">
                        <a:moveTo>
                          <a:pt x="1055" y="75369"/>
                        </a:moveTo>
                        <a:lnTo>
                          <a:pt x="354840" y="75369"/>
                        </a:lnTo>
                        <a:lnTo>
                          <a:pt x="354840" y="1055"/>
                        </a:lnTo>
                        <a:lnTo>
                          <a:pt x="1055" y="1055"/>
                        </a:lnTo>
                        <a:lnTo>
                          <a:pt x="1055" y="75369"/>
                        </a:lnTo>
                        <a:close/>
                      </a:path>
                    </a:pathLst>
                  </a:custGeom>
                  <a:solidFill>
                    <a:srgbClr val="50E6FF"/>
                  </a:solidFill>
                  <a:ln w="3633" cap="flat">
                    <a:noFill/>
                    <a:prstDash val="solid"/>
                    <a:miter/>
                  </a:ln>
                </p:spPr>
                <p:txBody>
                  <a:bodyPr rtlCol="0" anchor="ctr"/>
                  <a:lstStyle/>
                  <a:p>
                    <a:pPr defTabSz="1218935">
                      <a:buClr>
                        <a:srgbClr val="000000"/>
                      </a:buClr>
                      <a:defRPr/>
                    </a:pPr>
                    <a:endParaRPr lang="en-US" sz="1400" kern="0">
                      <a:solidFill>
                        <a:srgbClr val="000000"/>
                      </a:solidFill>
                      <a:latin typeface="Arial"/>
                      <a:cs typeface="Arial"/>
                      <a:sym typeface="Arial"/>
                    </a:endParaRPr>
                  </a:p>
                </p:txBody>
              </p:sp>
              <p:sp>
                <p:nvSpPr>
                  <p:cNvPr id="194" name="Freeform: Shape 193">
                    <a:extLst>
                      <a:ext uri="{FF2B5EF4-FFF2-40B4-BE49-F238E27FC236}">
                        <a16:creationId xmlns:a16="http://schemas.microsoft.com/office/drawing/2014/main" id="{AED3EB73-C90F-4CE3-AD1A-D7591B444EF6}"/>
                      </a:ext>
                    </a:extLst>
                  </p:cNvPr>
                  <p:cNvSpPr/>
                  <p:nvPr/>
                </p:nvSpPr>
                <p:spPr>
                  <a:xfrm>
                    <a:off x="1671862" y="5851944"/>
                    <a:ext cx="92180" cy="261791"/>
                  </a:xfrm>
                  <a:custGeom>
                    <a:avLst/>
                    <a:gdLst>
                      <a:gd name="connsiteX0" fmla="*/ 1055 w 92180"/>
                      <a:gd name="connsiteY0" fmla="*/ 261744 h 261790"/>
                      <a:gd name="connsiteX1" fmla="*/ 93901 w 92180"/>
                      <a:gd name="connsiteY1" fmla="*/ 261744 h 261790"/>
                      <a:gd name="connsiteX2" fmla="*/ 93901 w 92180"/>
                      <a:gd name="connsiteY2" fmla="*/ 1055 h 261790"/>
                      <a:gd name="connsiteX3" fmla="*/ 1055 w 92180"/>
                      <a:gd name="connsiteY3" fmla="*/ 1055 h 261790"/>
                      <a:gd name="connsiteX4" fmla="*/ 1055 w 92180"/>
                      <a:gd name="connsiteY4" fmla="*/ 261744 h 26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80" h="261790">
                        <a:moveTo>
                          <a:pt x="1055" y="261744"/>
                        </a:moveTo>
                        <a:lnTo>
                          <a:pt x="93901" y="261744"/>
                        </a:lnTo>
                        <a:lnTo>
                          <a:pt x="93901" y="1055"/>
                        </a:lnTo>
                        <a:lnTo>
                          <a:pt x="1055" y="1055"/>
                        </a:lnTo>
                        <a:lnTo>
                          <a:pt x="1055" y="261744"/>
                        </a:lnTo>
                        <a:close/>
                      </a:path>
                    </a:pathLst>
                  </a:custGeom>
                  <a:solidFill>
                    <a:srgbClr val="0078D4"/>
                  </a:solidFill>
                  <a:ln w="3633" cap="flat">
                    <a:noFill/>
                    <a:prstDash val="solid"/>
                    <a:miter/>
                  </a:ln>
                </p:spPr>
                <p:txBody>
                  <a:bodyPr rtlCol="0" anchor="ctr"/>
                  <a:lstStyle/>
                  <a:p>
                    <a:pPr defTabSz="1218935">
                      <a:buClr>
                        <a:srgbClr val="000000"/>
                      </a:buClr>
                      <a:defRPr/>
                    </a:pPr>
                    <a:endParaRPr lang="en-US" sz="1400" kern="0">
                      <a:solidFill>
                        <a:srgbClr val="000000"/>
                      </a:solidFill>
                      <a:latin typeface="Arial"/>
                      <a:cs typeface="Arial"/>
                      <a:sym typeface="Arial"/>
                    </a:endParaRPr>
                  </a:p>
                </p:txBody>
              </p:sp>
              <p:sp>
                <p:nvSpPr>
                  <p:cNvPr id="195" name="Freeform: Shape 194">
                    <a:extLst>
                      <a:ext uri="{FF2B5EF4-FFF2-40B4-BE49-F238E27FC236}">
                        <a16:creationId xmlns:a16="http://schemas.microsoft.com/office/drawing/2014/main" id="{A161179D-46F0-4445-8EC9-58ED95629575}"/>
                      </a:ext>
                    </a:extLst>
                  </p:cNvPr>
                  <p:cNvSpPr/>
                  <p:nvPr/>
                </p:nvSpPr>
                <p:spPr>
                  <a:xfrm>
                    <a:off x="1783490" y="5851397"/>
                    <a:ext cx="243356" cy="261791"/>
                  </a:xfrm>
                  <a:custGeom>
                    <a:avLst/>
                    <a:gdLst>
                      <a:gd name="connsiteX0" fmla="*/ 1055 w 243356"/>
                      <a:gd name="connsiteY0" fmla="*/ 262303 h 261790"/>
                      <a:gd name="connsiteX1" fmla="*/ 243214 w 243356"/>
                      <a:gd name="connsiteY1" fmla="*/ 262303 h 261790"/>
                      <a:gd name="connsiteX2" fmla="*/ 243214 w 243356"/>
                      <a:gd name="connsiteY2" fmla="*/ 1055 h 261790"/>
                      <a:gd name="connsiteX3" fmla="*/ 1055 w 243356"/>
                      <a:gd name="connsiteY3" fmla="*/ 1055 h 261790"/>
                      <a:gd name="connsiteX4" fmla="*/ 1055 w 243356"/>
                      <a:gd name="connsiteY4" fmla="*/ 262303 h 26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56" h="261790">
                        <a:moveTo>
                          <a:pt x="1055" y="262303"/>
                        </a:moveTo>
                        <a:lnTo>
                          <a:pt x="243214" y="262303"/>
                        </a:lnTo>
                        <a:lnTo>
                          <a:pt x="243214" y="1055"/>
                        </a:lnTo>
                        <a:lnTo>
                          <a:pt x="1055" y="1055"/>
                        </a:lnTo>
                        <a:lnTo>
                          <a:pt x="1055" y="262303"/>
                        </a:lnTo>
                        <a:close/>
                      </a:path>
                    </a:pathLst>
                  </a:custGeom>
                  <a:solidFill>
                    <a:srgbClr val="0078D4"/>
                  </a:solidFill>
                  <a:ln w="3633" cap="flat">
                    <a:noFill/>
                    <a:prstDash val="solid"/>
                    <a:miter/>
                  </a:ln>
                </p:spPr>
                <p:txBody>
                  <a:bodyPr rtlCol="0" anchor="ctr"/>
                  <a:lstStyle/>
                  <a:p>
                    <a:pPr defTabSz="1218935">
                      <a:buClr>
                        <a:srgbClr val="000000"/>
                      </a:buClr>
                      <a:defRPr/>
                    </a:pPr>
                    <a:endParaRPr lang="en-US" sz="1400" kern="0">
                      <a:solidFill>
                        <a:srgbClr val="000000"/>
                      </a:solidFill>
                      <a:latin typeface="Arial"/>
                      <a:cs typeface="Arial"/>
                      <a:sym typeface="Arial"/>
                    </a:endParaRPr>
                  </a:p>
                </p:txBody>
              </p:sp>
            </p:grpSp>
          </p:grpSp>
          <p:sp>
            <p:nvSpPr>
              <p:cNvPr id="277" name="Rectangle 276">
                <a:extLst>
                  <a:ext uri="{FF2B5EF4-FFF2-40B4-BE49-F238E27FC236}">
                    <a16:creationId xmlns:a16="http://schemas.microsoft.com/office/drawing/2014/main" id="{0ADD054D-A685-4741-80EE-E46EB634BD3D}"/>
                  </a:ext>
                </a:extLst>
              </p:cNvPr>
              <p:cNvSpPr/>
              <p:nvPr/>
            </p:nvSpPr>
            <p:spPr bwMode="auto">
              <a:xfrm>
                <a:off x="5928848" y="4567735"/>
                <a:ext cx="1155557" cy="727263"/>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56" tIns="27428" rIns="54856" bIns="27428" numCol="1" spcCol="0" rtlCol="0" fromWordArt="0" anchor="t" anchorCtr="0" forceAA="0" compatLnSpc="1">
                <a:prstTxWarp prst="textNoShape">
                  <a:avLst/>
                </a:prstTxWarp>
                <a:noAutofit/>
              </a:bodyPr>
              <a:lstStyle/>
              <a:p>
                <a:pPr algn="ctr" defTabSz="932270" fontAlgn="base">
                  <a:spcBef>
                    <a:spcPct val="0"/>
                  </a:spcBef>
                  <a:spcAft>
                    <a:spcPct val="0"/>
                  </a:spcAft>
                  <a:defRPr/>
                </a:pPr>
                <a:r>
                  <a:rPr lang="en-US" sz="1200">
                    <a:solidFill>
                      <a:srgbClr val="000000"/>
                    </a:solidFill>
                    <a:latin typeface="Segoe UI"/>
                    <a:ea typeface="Segoe UI" pitchFamily="34" charset="0"/>
                    <a:cs typeface="Segoe UI" pitchFamily="34" charset="0"/>
                    <a:sym typeface="Arial"/>
                  </a:rPr>
                  <a:t>GitHub Actions</a:t>
                </a:r>
              </a:p>
            </p:txBody>
          </p:sp>
          <p:grpSp>
            <p:nvGrpSpPr>
              <p:cNvPr id="31" name="Group 30">
                <a:extLst>
                  <a:ext uri="{FF2B5EF4-FFF2-40B4-BE49-F238E27FC236}">
                    <a16:creationId xmlns:a16="http://schemas.microsoft.com/office/drawing/2014/main" id="{1C90C618-EA85-4016-B916-B2044A17F87E}"/>
                  </a:ext>
                </a:extLst>
              </p:cNvPr>
              <p:cNvGrpSpPr/>
              <p:nvPr/>
            </p:nvGrpSpPr>
            <p:grpSpPr>
              <a:xfrm>
                <a:off x="9442784" y="4567736"/>
                <a:ext cx="1021867" cy="716152"/>
                <a:chOff x="9442784" y="4567736"/>
                <a:chExt cx="1021867" cy="716152"/>
              </a:xfrm>
            </p:grpSpPr>
            <p:sp>
              <p:nvSpPr>
                <p:cNvPr id="279" name="Rectangle 278">
                  <a:extLst>
                    <a:ext uri="{FF2B5EF4-FFF2-40B4-BE49-F238E27FC236}">
                      <a16:creationId xmlns:a16="http://schemas.microsoft.com/office/drawing/2014/main" id="{8D3CC2AD-278E-410D-A8D9-66AAD2A03613}"/>
                    </a:ext>
                  </a:extLst>
                </p:cNvPr>
                <p:cNvSpPr/>
                <p:nvPr/>
              </p:nvSpPr>
              <p:spPr bwMode="auto">
                <a:xfrm>
                  <a:off x="9442784" y="4567736"/>
                  <a:ext cx="1021867" cy="716152"/>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56" tIns="27428" rIns="54856" bIns="27428" numCol="1" spcCol="0" rtlCol="0" fromWordArt="0" anchor="t" anchorCtr="0" forceAA="0" compatLnSpc="1">
                  <a:prstTxWarp prst="textNoShape">
                    <a:avLst/>
                  </a:prstTxWarp>
                  <a:noAutofit/>
                </a:bodyPr>
                <a:lstStyle/>
                <a:p>
                  <a:pPr algn="ctr" defTabSz="932270" fontAlgn="base">
                    <a:spcBef>
                      <a:spcPct val="0"/>
                    </a:spcBef>
                    <a:spcAft>
                      <a:spcPct val="0"/>
                    </a:spcAft>
                    <a:defRPr/>
                  </a:pPr>
                  <a:r>
                    <a:rPr lang="en-US" sz="1200">
                      <a:solidFill>
                        <a:srgbClr val="000000"/>
                      </a:solidFill>
                      <a:latin typeface="Segoe UI"/>
                      <a:ea typeface="Segoe UI" pitchFamily="34" charset="0"/>
                      <a:cs typeface="Segoe UI" pitchFamily="34" charset="0"/>
                      <a:sym typeface="Arial"/>
                    </a:rPr>
                    <a:t>Azure Policy</a:t>
                  </a:r>
                </a:p>
              </p:txBody>
            </p:sp>
            <p:pic>
              <p:nvPicPr>
                <p:cNvPr id="4098" name="Picture 2" descr="See the source image">
                  <a:extLst>
                    <a:ext uri="{FF2B5EF4-FFF2-40B4-BE49-F238E27FC236}">
                      <a16:creationId xmlns:a16="http://schemas.microsoft.com/office/drawing/2014/main" id="{A66E7FC8-45D5-49F1-9487-10A24183E2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1354" y="4783117"/>
                  <a:ext cx="438150" cy="46672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2" name="TextBox 71" descr="policies for compliance and governance">
              <a:extLst>
                <a:ext uri="{FF2B5EF4-FFF2-40B4-BE49-F238E27FC236}">
                  <a16:creationId xmlns:a16="http://schemas.microsoft.com/office/drawing/2014/main" id="{79DFA8EA-DB93-442A-8E78-67A0A94F0EF4}"/>
                </a:ext>
              </a:extLst>
            </p:cNvPr>
            <p:cNvSpPr txBox="1"/>
            <p:nvPr/>
          </p:nvSpPr>
          <p:spPr>
            <a:xfrm>
              <a:off x="7787605" y="2704377"/>
              <a:ext cx="766400" cy="363901"/>
            </a:xfrm>
            <a:prstGeom prst="rect">
              <a:avLst/>
            </a:prstGeom>
            <a:noFill/>
          </p:spPr>
          <p:txBody>
            <a:bodyPr wrap="square" lIns="0" tIns="0" rIns="0" bIns="0" rtlCol="0">
              <a:spAutoFit/>
            </a:bodyPr>
            <a:lstStyle/>
            <a:p>
              <a:pPr defTabSz="914168">
                <a:defRPr/>
              </a:pPr>
              <a:r>
                <a:rPr lang="en-US" sz="1051">
                  <a:solidFill>
                    <a:srgbClr val="000000"/>
                  </a:solidFill>
                  <a:latin typeface="Segoe UI Semibold"/>
                  <a:cs typeface="Arial"/>
                  <a:sym typeface="Arial"/>
                </a:rPr>
                <a:t>Policies for compliance and Governance</a:t>
              </a:r>
            </a:p>
          </p:txBody>
        </p:sp>
        <p:grpSp>
          <p:nvGrpSpPr>
            <p:cNvPr id="36" name="Group 35" descr="Monitor Logging">
              <a:extLst>
                <a:ext uri="{FF2B5EF4-FFF2-40B4-BE49-F238E27FC236}">
                  <a16:creationId xmlns:a16="http://schemas.microsoft.com/office/drawing/2014/main" id="{1071A54D-9856-481B-A4C7-574C2D2D39E5}"/>
                </a:ext>
              </a:extLst>
            </p:cNvPr>
            <p:cNvGrpSpPr/>
            <p:nvPr/>
          </p:nvGrpSpPr>
          <p:grpSpPr>
            <a:xfrm>
              <a:off x="7581284" y="1430397"/>
              <a:ext cx="1086085" cy="674334"/>
              <a:chOff x="10108378" y="1907194"/>
              <a:chExt cx="1448113" cy="899111"/>
            </a:xfrm>
          </p:grpSpPr>
          <p:sp>
            <p:nvSpPr>
              <p:cNvPr id="74" name="Oval 73">
                <a:extLst>
                  <a:ext uri="{FF2B5EF4-FFF2-40B4-BE49-F238E27FC236}">
                    <a16:creationId xmlns:a16="http://schemas.microsoft.com/office/drawing/2014/main" id="{A01C2BD7-9707-4F2E-8039-44B434778272}"/>
                  </a:ext>
                </a:extLst>
              </p:cNvPr>
              <p:cNvSpPr/>
              <p:nvPr/>
            </p:nvSpPr>
            <p:spPr bwMode="auto">
              <a:xfrm>
                <a:off x="10108378" y="2376526"/>
                <a:ext cx="243199" cy="2310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70" fontAlgn="base">
                  <a:spcBef>
                    <a:spcPct val="0"/>
                  </a:spcBef>
                  <a:spcAft>
                    <a:spcPct val="0"/>
                  </a:spcAft>
                  <a:defRPr/>
                </a:pPr>
                <a:r>
                  <a:rPr lang="en-US" sz="1100">
                    <a:solidFill>
                      <a:srgbClr val="FFFFFF"/>
                    </a:solidFill>
                    <a:latin typeface="Segoe UI"/>
                    <a:ea typeface="Segoe UI" pitchFamily="34" charset="0"/>
                    <a:cs typeface="Segoe UI" pitchFamily="34" charset="0"/>
                    <a:sym typeface="Arial"/>
                  </a:rPr>
                  <a:t>7</a:t>
                </a:r>
              </a:p>
            </p:txBody>
          </p:sp>
          <p:sp>
            <p:nvSpPr>
              <p:cNvPr id="75" name="TextBox 74">
                <a:extLst>
                  <a:ext uri="{FF2B5EF4-FFF2-40B4-BE49-F238E27FC236}">
                    <a16:creationId xmlns:a16="http://schemas.microsoft.com/office/drawing/2014/main" id="{C67C060C-05EA-43BD-A7B8-A70AFDEC2CB3}"/>
                  </a:ext>
                </a:extLst>
              </p:cNvPr>
              <p:cNvSpPr txBox="1"/>
              <p:nvPr/>
            </p:nvSpPr>
            <p:spPr>
              <a:xfrm>
                <a:off x="10182501" y="2644571"/>
                <a:ext cx="1021866" cy="161734"/>
              </a:xfrm>
              <a:prstGeom prst="rect">
                <a:avLst/>
              </a:prstGeom>
              <a:noFill/>
            </p:spPr>
            <p:txBody>
              <a:bodyPr wrap="square" lIns="0" tIns="0" rIns="0" bIns="0" rtlCol="0">
                <a:spAutoFit/>
              </a:bodyPr>
              <a:lstStyle/>
              <a:p>
                <a:pPr defTabSz="914168">
                  <a:defRPr/>
                </a:pPr>
                <a:r>
                  <a:rPr lang="en-US" sz="1051">
                    <a:solidFill>
                      <a:srgbClr val="000000"/>
                    </a:solidFill>
                    <a:latin typeface="Segoe UI Semibold"/>
                    <a:cs typeface="Arial"/>
                    <a:sym typeface="Arial"/>
                  </a:rPr>
                  <a:t>Monitoring</a:t>
                </a:r>
              </a:p>
            </p:txBody>
          </p:sp>
          <p:grpSp>
            <p:nvGrpSpPr>
              <p:cNvPr id="30" name="Group 29">
                <a:extLst>
                  <a:ext uri="{FF2B5EF4-FFF2-40B4-BE49-F238E27FC236}">
                    <a16:creationId xmlns:a16="http://schemas.microsoft.com/office/drawing/2014/main" id="{92F04716-CDAB-4CAC-9F13-6F0F756ACAEB}"/>
                  </a:ext>
                </a:extLst>
              </p:cNvPr>
              <p:cNvGrpSpPr/>
              <p:nvPr/>
            </p:nvGrpSpPr>
            <p:grpSpPr>
              <a:xfrm>
                <a:off x="10426209" y="1907194"/>
                <a:ext cx="1130282" cy="627823"/>
                <a:chOff x="10426209" y="1907194"/>
                <a:chExt cx="1130282" cy="627823"/>
              </a:xfrm>
            </p:grpSpPr>
            <p:sp>
              <p:nvSpPr>
                <p:cNvPr id="47" name="Rectangle 46">
                  <a:extLst>
                    <a:ext uri="{FF2B5EF4-FFF2-40B4-BE49-F238E27FC236}">
                      <a16:creationId xmlns:a16="http://schemas.microsoft.com/office/drawing/2014/main" id="{F7E0C65C-E498-4526-9BCF-F7807FB395E5}"/>
                    </a:ext>
                  </a:extLst>
                </p:cNvPr>
                <p:cNvSpPr/>
                <p:nvPr/>
              </p:nvSpPr>
              <p:spPr bwMode="auto">
                <a:xfrm>
                  <a:off x="10426209" y="1907194"/>
                  <a:ext cx="1130282" cy="627823"/>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5" tIns="27428" rIns="54856" bIns="27428" numCol="1" spcCol="0" rtlCol="0" fromWordArt="0" anchor="ctr" anchorCtr="0" forceAA="0" compatLnSpc="1">
                  <a:prstTxWarp prst="textNoShape">
                    <a:avLst/>
                  </a:prstTxWarp>
                  <a:noAutofit/>
                </a:bodyPr>
                <a:lstStyle/>
                <a:p>
                  <a:pPr defTabSz="932270" fontAlgn="base">
                    <a:spcBef>
                      <a:spcPct val="0"/>
                    </a:spcBef>
                    <a:spcAft>
                      <a:spcPct val="0"/>
                    </a:spcAft>
                    <a:defRPr/>
                  </a:pPr>
                  <a:r>
                    <a:rPr lang="en-US" sz="1200">
                      <a:solidFill>
                        <a:srgbClr val="000000"/>
                      </a:solidFill>
                      <a:latin typeface="Segoe UI"/>
                      <a:cs typeface="Segoe UI" pitchFamily="34" charset="0"/>
                      <a:sym typeface="Arial"/>
                    </a:rPr>
                    <a:t>Monitor logging</a:t>
                  </a:r>
                </a:p>
              </p:txBody>
            </p:sp>
            <p:grpSp>
              <p:nvGrpSpPr>
                <p:cNvPr id="93" name="Graphic 90" descr="Monitor">
                  <a:extLst>
                    <a:ext uri="{FF2B5EF4-FFF2-40B4-BE49-F238E27FC236}">
                      <a16:creationId xmlns:a16="http://schemas.microsoft.com/office/drawing/2014/main" id="{8EEB24C2-BB46-42ED-B062-381D26316681}"/>
                    </a:ext>
                  </a:extLst>
                </p:cNvPr>
                <p:cNvGrpSpPr/>
                <p:nvPr/>
              </p:nvGrpSpPr>
              <p:grpSpPr>
                <a:xfrm>
                  <a:off x="10488947" y="2071964"/>
                  <a:ext cx="320335" cy="304289"/>
                  <a:chOff x="10544277" y="2139722"/>
                  <a:chExt cx="323769" cy="323770"/>
                </a:xfrm>
              </p:grpSpPr>
              <p:sp>
                <p:nvSpPr>
                  <p:cNvPr id="95" name="Freeform: Shape 94">
                    <a:extLst>
                      <a:ext uri="{FF2B5EF4-FFF2-40B4-BE49-F238E27FC236}">
                        <a16:creationId xmlns:a16="http://schemas.microsoft.com/office/drawing/2014/main" id="{3E630BC5-5775-4487-8EE7-512A12418E34}"/>
                      </a:ext>
                    </a:extLst>
                  </p:cNvPr>
                  <p:cNvSpPr/>
                  <p:nvPr/>
                </p:nvSpPr>
                <p:spPr>
                  <a:xfrm>
                    <a:off x="10571807" y="2167252"/>
                    <a:ext cx="268692" cy="268716"/>
                  </a:xfrm>
                  <a:custGeom>
                    <a:avLst/>
                    <a:gdLst>
                      <a:gd name="connsiteX0" fmla="*/ 120287 w 268692"/>
                      <a:gd name="connsiteY0" fmla="*/ 752 h 268716"/>
                      <a:gd name="connsiteX1" fmla="*/ 29939 w 268692"/>
                      <a:gd name="connsiteY1" fmla="*/ 49827 h 268716"/>
                      <a:gd name="connsiteX2" fmla="*/ 749 w 268692"/>
                      <a:gd name="connsiteY2" fmla="*/ 148435 h 268716"/>
                      <a:gd name="connsiteX3" fmla="*/ 49835 w 268692"/>
                      <a:gd name="connsiteY3" fmla="*/ 238768 h 268716"/>
                      <a:gd name="connsiteX4" fmla="*/ 148403 w 268692"/>
                      <a:gd name="connsiteY4" fmla="*/ 267966 h 268716"/>
                      <a:gd name="connsiteX5" fmla="*/ 238770 w 268692"/>
                      <a:gd name="connsiteY5" fmla="*/ 218877 h 268716"/>
                      <a:gd name="connsiteX6" fmla="*/ 267941 w 268692"/>
                      <a:gd name="connsiteY6" fmla="*/ 120283 h 268716"/>
                      <a:gd name="connsiteX7" fmla="*/ 217922 w 268692"/>
                      <a:gd name="connsiteY7" fmla="*/ 29205 h 268716"/>
                      <a:gd name="connsiteX8" fmla="*/ 134680 w 268692"/>
                      <a:gd name="connsiteY8" fmla="*/ 0 h 268716"/>
                      <a:gd name="connsiteX9" fmla="*/ 120287 w 268692"/>
                      <a:gd name="connsiteY9" fmla="*/ 752 h 26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692" h="268716">
                        <a:moveTo>
                          <a:pt x="120287" y="752"/>
                        </a:moveTo>
                        <a:cubicBezTo>
                          <a:pt x="83340" y="4651"/>
                          <a:pt x="51593" y="23078"/>
                          <a:pt x="29939" y="49827"/>
                        </a:cubicBezTo>
                        <a:cubicBezTo>
                          <a:pt x="8278" y="76603"/>
                          <a:pt x="-3130" y="111478"/>
                          <a:pt x="749" y="148435"/>
                        </a:cubicBezTo>
                        <a:cubicBezTo>
                          <a:pt x="4654" y="185371"/>
                          <a:pt x="23081" y="217105"/>
                          <a:pt x="49835" y="238768"/>
                        </a:cubicBezTo>
                        <a:cubicBezTo>
                          <a:pt x="76602" y="260436"/>
                          <a:pt x="111483" y="271852"/>
                          <a:pt x="148403" y="267966"/>
                        </a:cubicBezTo>
                        <a:cubicBezTo>
                          <a:pt x="185343" y="264074"/>
                          <a:pt x="217083" y="245619"/>
                          <a:pt x="238770" y="218877"/>
                        </a:cubicBezTo>
                        <a:cubicBezTo>
                          <a:pt x="260398" y="192122"/>
                          <a:pt x="271833" y="157232"/>
                          <a:pt x="267941" y="120283"/>
                        </a:cubicBezTo>
                        <a:cubicBezTo>
                          <a:pt x="264002" y="83039"/>
                          <a:pt x="245098" y="51189"/>
                          <a:pt x="217922" y="29205"/>
                        </a:cubicBezTo>
                        <a:cubicBezTo>
                          <a:pt x="195059" y="10690"/>
                          <a:pt x="165910" y="0"/>
                          <a:pt x="134680" y="0"/>
                        </a:cubicBezTo>
                        <a:cubicBezTo>
                          <a:pt x="129929" y="0"/>
                          <a:pt x="125131" y="242"/>
                          <a:pt x="120287" y="752"/>
                        </a:cubicBezTo>
                        <a:close/>
                      </a:path>
                    </a:pathLst>
                  </a:custGeom>
                  <a:solidFill>
                    <a:srgbClr val="FFFFFF"/>
                  </a:solidFill>
                  <a:ln w="7387"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08" name="Freeform: Shape 107">
                    <a:extLst>
                      <a:ext uri="{FF2B5EF4-FFF2-40B4-BE49-F238E27FC236}">
                        <a16:creationId xmlns:a16="http://schemas.microsoft.com/office/drawing/2014/main" id="{0A008E87-C28A-4001-A3CA-E8B7ABE28FA5}"/>
                      </a:ext>
                    </a:extLst>
                  </p:cNvPr>
                  <p:cNvSpPr/>
                  <p:nvPr/>
                </p:nvSpPr>
                <p:spPr>
                  <a:xfrm>
                    <a:off x="10598690" y="2239341"/>
                    <a:ext cx="52143" cy="66261"/>
                  </a:xfrm>
                  <a:custGeom>
                    <a:avLst/>
                    <a:gdLst>
                      <a:gd name="connsiteX0" fmla="*/ 52144 w 52143"/>
                      <a:gd name="connsiteY0" fmla="*/ 26460 h 66261"/>
                      <a:gd name="connsiteX1" fmla="*/ 19458 w 52143"/>
                      <a:gd name="connsiteY1" fmla="*/ 0 h 66261"/>
                      <a:gd name="connsiteX2" fmla="*/ 92 w 52143"/>
                      <a:gd name="connsiteY2" fmla="*/ 66262 h 66261"/>
                      <a:gd name="connsiteX3" fmla="*/ 41884 w 52143"/>
                      <a:gd name="connsiteY3" fmla="*/ 61859 h 66261"/>
                      <a:gd name="connsiteX4" fmla="*/ 52144 w 52143"/>
                      <a:gd name="connsiteY4" fmla="*/ 26460 h 66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3" h="66261">
                        <a:moveTo>
                          <a:pt x="52144" y="26460"/>
                        </a:moveTo>
                        <a:lnTo>
                          <a:pt x="19458" y="0"/>
                        </a:lnTo>
                        <a:cubicBezTo>
                          <a:pt x="5480" y="19998"/>
                          <a:pt x="-854" y="43311"/>
                          <a:pt x="92" y="66262"/>
                        </a:cubicBezTo>
                        <a:lnTo>
                          <a:pt x="41884" y="61859"/>
                        </a:lnTo>
                        <a:cubicBezTo>
                          <a:pt x="41884" y="49626"/>
                          <a:pt x="45259" y="37332"/>
                          <a:pt x="52144" y="26460"/>
                        </a:cubicBezTo>
                        <a:close/>
                      </a:path>
                    </a:pathLst>
                  </a:custGeom>
                  <a:solidFill>
                    <a:schemeClr val="accent2">
                      <a:lumMod val="40000"/>
                      <a:lumOff val="60000"/>
                    </a:schemeClr>
                  </a:solidFill>
                  <a:ln w="7387"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09" name="Freeform: Shape 108">
                    <a:extLst>
                      <a:ext uri="{FF2B5EF4-FFF2-40B4-BE49-F238E27FC236}">
                        <a16:creationId xmlns:a16="http://schemas.microsoft.com/office/drawing/2014/main" id="{E3B88268-B3B6-4B83-BEDB-545667F6BBEA}"/>
                      </a:ext>
                    </a:extLst>
                  </p:cNvPr>
                  <p:cNvSpPr/>
                  <p:nvPr/>
                </p:nvSpPr>
                <p:spPr>
                  <a:xfrm>
                    <a:off x="10702426" y="2193025"/>
                    <a:ext cx="66298" cy="52102"/>
                  </a:xfrm>
                  <a:custGeom>
                    <a:avLst/>
                    <a:gdLst>
                      <a:gd name="connsiteX0" fmla="*/ 39833 w 66298"/>
                      <a:gd name="connsiteY0" fmla="*/ 52103 h 52102"/>
                      <a:gd name="connsiteX1" fmla="*/ 66298 w 66298"/>
                      <a:gd name="connsiteY1" fmla="*/ 19408 h 52102"/>
                      <a:gd name="connsiteX2" fmla="*/ 0 w 66298"/>
                      <a:gd name="connsiteY2" fmla="*/ 95 h 52102"/>
                      <a:gd name="connsiteX3" fmla="*/ 4402 w 66298"/>
                      <a:gd name="connsiteY3" fmla="*/ 41889 h 52102"/>
                      <a:gd name="connsiteX4" fmla="*/ 39833 w 66298"/>
                      <a:gd name="connsiteY4" fmla="*/ 52103 h 52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98" h="52102">
                        <a:moveTo>
                          <a:pt x="39833" y="52103"/>
                        </a:moveTo>
                        <a:lnTo>
                          <a:pt x="66298" y="19408"/>
                        </a:lnTo>
                        <a:cubicBezTo>
                          <a:pt x="46288" y="5443"/>
                          <a:pt x="22956" y="-865"/>
                          <a:pt x="0" y="95"/>
                        </a:cubicBezTo>
                        <a:lnTo>
                          <a:pt x="4402" y="41889"/>
                        </a:lnTo>
                        <a:cubicBezTo>
                          <a:pt x="16642" y="41875"/>
                          <a:pt x="28948" y="45231"/>
                          <a:pt x="39833" y="52103"/>
                        </a:cubicBezTo>
                        <a:close/>
                      </a:path>
                    </a:pathLst>
                  </a:custGeom>
                  <a:solidFill>
                    <a:schemeClr val="accent2"/>
                  </a:solidFill>
                  <a:ln w="738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68">
                      <a:defRPr/>
                    </a:pPr>
                    <a:endParaRPr lang="en-US">
                      <a:solidFill>
                        <a:srgbClr val="000000"/>
                      </a:solidFill>
                      <a:latin typeface="Segoe UI"/>
                      <a:cs typeface="Arial"/>
                      <a:sym typeface="Arial"/>
                    </a:endParaRPr>
                  </a:p>
                </p:txBody>
              </p:sp>
              <p:sp>
                <p:nvSpPr>
                  <p:cNvPr id="110" name="Freeform: Shape 109">
                    <a:extLst>
                      <a:ext uri="{FF2B5EF4-FFF2-40B4-BE49-F238E27FC236}">
                        <a16:creationId xmlns:a16="http://schemas.microsoft.com/office/drawing/2014/main" id="{D60B5BF6-2C8F-4041-A027-A87F77B9511F}"/>
                      </a:ext>
                    </a:extLst>
                  </p:cNvPr>
                  <p:cNvSpPr/>
                  <p:nvPr/>
                </p:nvSpPr>
                <p:spPr>
                  <a:xfrm>
                    <a:off x="10627307" y="2194723"/>
                    <a:ext cx="64936" cy="59624"/>
                  </a:xfrm>
                  <a:custGeom>
                    <a:avLst/>
                    <a:gdLst>
                      <a:gd name="connsiteX0" fmla="*/ 64936 w 64936"/>
                      <a:gd name="connsiteY0" fmla="*/ 41835 h 59624"/>
                      <a:gd name="connsiteX1" fmla="*/ 60534 w 64936"/>
                      <a:gd name="connsiteY1" fmla="*/ 0 h 59624"/>
                      <a:gd name="connsiteX2" fmla="*/ 0 w 64936"/>
                      <a:gd name="connsiteY2" fmla="*/ 33171 h 59624"/>
                      <a:gd name="connsiteX3" fmla="*/ 32659 w 64936"/>
                      <a:gd name="connsiteY3" fmla="*/ 59625 h 59624"/>
                      <a:gd name="connsiteX4" fmla="*/ 64936 w 64936"/>
                      <a:gd name="connsiteY4" fmla="*/ 41835 h 59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36" h="59624">
                        <a:moveTo>
                          <a:pt x="64936" y="41835"/>
                        </a:moveTo>
                        <a:lnTo>
                          <a:pt x="60534" y="0"/>
                        </a:lnTo>
                        <a:cubicBezTo>
                          <a:pt x="37934" y="4034"/>
                          <a:pt x="16534" y="15220"/>
                          <a:pt x="0" y="33171"/>
                        </a:cubicBezTo>
                        <a:lnTo>
                          <a:pt x="32659" y="59625"/>
                        </a:lnTo>
                        <a:cubicBezTo>
                          <a:pt x="41759" y="50498"/>
                          <a:pt x="53012" y="44519"/>
                          <a:pt x="64936" y="41835"/>
                        </a:cubicBezTo>
                        <a:close/>
                      </a:path>
                    </a:pathLst>
                  </a:custGeom>
                  <a:solidFill>
                    <a:schemeClr val="accent2">
                      <a:lumMod val="60000"/>
                      <a:lumOff val="40000"/>
                    </a:schemeClr>
                  </a:solidFill>
                  <a:ln w="7387"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11" name="Freeform: Shape 110">
                    <a:extLst>
                      <a:ext uri="{FF2B5EF4-FFF2-40B4-BE49-F238E27FC236}">
                        <a16:creationId xmlns:a16="http://schemas.microsoft.com/office/drawing/2014/main" id="{D8749EF3-BCCD-4625-A28C-F7A825FAF389}"/>
                      </a:ext>
                    </a:extLst>
                  </p:cNvPr>
                  <p:cNvSpPr/>
                  <p:nvPr/>
                </p:nvSpPr>
                <p:spPr>
                  <a:xfrm>
                    <a:off x="10600366" y="2315784"/>
                    <a:ext cx="59601" cy="65012"/>
                  </a:xfrm>
                  <a:custGeom>
                    <a:avLst/>
                    <a:gdLst>
                      <a:gd name="connsiteX0" fmla="*/ 41832 w 59601"/>
                      <a:gd name="connsiteY0" fmla="*/ 0 h 65012"/>
                      <a:gd name="connsiteX1" fmla="*/ 0 w 59601"/>
                      <a:gd name="connsiteY1" fmla="*/ 4415 h 65012"/>
                      <a:gd name="connsiteX2" fmla="*/ 33162 w 59601"/>
                      <a:gd name="connsiteY2" fmla="*/ 65013 h 65012"/>
                      <a:gd name="connsiteX3" fmla="*/ 59601 w 59601"/>
                      <a:gd name="connsiteY3" fmla="*/ 32345 h 65012"/>
                      <a:gd name="connsiteX4" fmla="*/ 41832 w 59601"/>
                      <a:gd name="connsiteY4" fmla="*/ 0 h 65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01" h="65012">
                        <a:moveTo>
                          <a:pt x="41832" y="0"/>
                        </a:moveTo>
                        <a:lnTo>
                          <a:pt x="0" y="4415"/>
                        </a:lnTo>
                        <a:cubicBezTo>
                          <a:pt x="4012" y="27030"/>
                          <a:pt x="15186" y="48458"/>
                          <a:pt x="33162" y="65013"/>
                        </a:cubicBezTo>
                        <a:lnTo>
                          <a:pt x="59601" y="32345"/>
                        </a:lnTo>
                        <a:cubicBezTo>
                          <a:pt x="50468" y="23219"/>
                          <a:pt x="44502" y="11945"/>
                          <a:pt x="41832" y="0"/>
                        </a:cubicBezTo>
                        <a:close/>
                      </a:path>
                    </a:pathLst>
                  </a:custGeom>
                  <a:solidFill>
                    <a:schemeClr val="accent2">
                      <a:lumMod val="20000"/>
                      <a:lumOff val="80000"/>
                    </a:schemeClr>
                  </a:solidFill>
                  <a:ln w="7387"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12" name="Freeform: Shape 111">
                    <a:extLst>
                      <a:ext uri="{FF2B5EF4-FFF2-40B4-BE49-F238E27FC236}">
                        <a16:creationId xmlns:a16="http://schemas.microsoft.com/office/drawing/2014/main" id="{19EAAE4F-C632-492B-B326-590C95CE7027}"/>
                      </a:ext>
                    </a:extLst>
                  </p:cNvPr>
                  <p:cNvSpPr/>
                  <p:nvPr/>
                </p:nvSpPr>
                <p:spPr>
                  <a:xfrm>
                    <a:off x="10637955" y="2161436"/>
                    <a:ext cx="230091" cy="302056"/>
                  </a:xfrm>
                  <a:custGeom>
                    <a:avLst/>
                    <a:gdLst>
                      <a:gd name="connsiteX0" fmla="*/ 229178 w 230091"/>
                      <a:gd name="connsiteY0" fmla="*/ 123222 h 302056"/>
                      <a:gd name="connsiteX1" fmla="*/ 169134 w 230091"/>
                      <a:gd name="connsiteY1" fmla="*/ 13603 h 302056"/>
                      <a:gd name="connsiteX2" fmla="*/ 149056 w 230091"/>
                      <a:gd name="connsiteY2" fmla="*/ 0 h 302056"/>
                      <a:gd name="connsiteX3" fmla="*/ 136347 w 230091"/>
                      <a:gd name="connsiteY3" fmla="*/ 24461 h 302056"/>
                      <a:gd name="connsiteX4" fmla="*/ 151787 w 230091"/>
                      <a:gd name="connsiteY4" fmla="*/ 35023 h 302056"/>
                      <a:gd name="connsiteX5" fmla="*/ 201799 w 230091"/>
                      <a:gd name="connsiteY5" fmla="*/ 126094 h 302056"/>
                      <a:gd name="connsiteX6" fmla="*/ 172637 w 230091"/>
                      <a:gd name="connsiteY6" fmla="*/ 224701 h 302056"/>
                      <a:gd name="connsiteX7" fmla="*/ 82268 w 230091"/>
                      <a:gd name="connsiteY7" fmla="*/ 273791 h 302056"/>
                      <a:gd name="connsiteX8" fmla="*/ 12696 w 230091"/>
                      <a:gd name="connsiteY8" fmla="*/ 262389 h 302056"/>
                      <a:gd name="connsiteX9" fmla="*/ 0 w 230091"/>
                      <a:gd name="connsiteY9" fmla="*/ 286823 h 302056"/>
                      <a:gd name="connsiteX10" fmla="*/ 85160 w 230091"/>
                      <a:gd name="connsiteY10" fmla="*/ 301164 h 302056"/>
                      <a:gd name="connsiteX11" fmla="*/ 194035 w 230091"/>
                      <a:gd name="connsiteY11" fmla="*/ 242022 h 302056"/>
                      <a:gd name="connsiteX12" fmla="*/ 229178 w 230091"/>
                      <a:gd name="connsiteY12" fmla="*/ 123222 h 30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091" h="302056">
                        <a:moveTo>
                          <a:pt x="229178" y="123222"/>
                        </a:moveTo>
                        <a:cubicBezTo>
                          <a:pt x="224460" y="78301"/>
                          <a:pt x="201518" y="39795"/>
                          <a:pt x="169134" y="13603"/>
                        </a:cubicBezTo>
                        <a:cubicBezTo>
                          <a:pt x="162846" y="8509"/>
                          <a:pt x="156062" y="4067"/>
                          <a:pt x="149056" y="0"/>
                        </a:cubicBezTo>
                        <a:lnTo>
                          <a:pt x="136347" y="24461"/>
                        </a:lnTo>
                        <a:cubicBezTo>
                          <a:pt x="141722" y="27648"/>
                          <a:pt x="146942" y="31091"/>
                          <a:pt x="151787" y="35023"/>
                        </a:cubicBezTo>
                        <a:cubicBezTo>
                          <a:pt x="178964" y="57014"/>
                          <a:pt x="197867" y="88857"/>
                          <a:pt x="201799" y="126094"/>
                        </a:cubicBezTo>
                        <a:cubicBezTo>
                          <a:pt x="205698" y="163051"/>
                          <a:pt x="194257" y="197933"/>
                          <a:pt x="172637" y="224701"/>
                        </a:cubicBezTo>
                        <a:cubicBezTo>
                          <a:pt x="150949" y="251451"/>
                          <a:pt x="119209" y="269899"/>
                          <a:pt x="82268" y="273791"/>
                        </a:cubicBezTo>
                        <a:cubicBezTo>
                          <a:pt x="57534" y="276381"/>
                          <a:pt x="33773" y="271999"/>
                          <a:pt x="12696" y="262389"/>
                        </a:cubicBezTo>
                        <a:lnTo>
                          <a:pt x="0" y="286823"/>
                        </a:lnTo>
                        <a:cubicBezTo>
                          <a:pt x="25747" y="298815"/>
                          <a:pt x="54904" y="304364"/>
                          <a:pt x="85160" y="301164"/>
                        </a:cubicBezTo>
                        <a:cubicBezTo>
                          <a:pt x="129590" y="296507"/>
                          <a:pt x="168020" y="274200"/>
                          <a:pt x="194035" y="242022"/>
                        </a:cubicBezTo>
                        <a:cubicBezTo>
                          <a:pt x="220072" y="209885"/>
                          <a:pt x="233895" y="167634"/>
                          <a:pt x="229178" y="123222"/>
                        </a:cubicBezTo>
                        <a:close/>
                      </a:path>
                    </a:pathLst>
                  </a:custGeom>
                  <a:solidFill>
                    <a:srgbClr val="A0A1A2"/>
                  </a:solidFill>
                  <a:ln w="7387"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13" name="Freeform: Shape 112">
                    <a:extLst>
                      <a:ext uri="{FF2B5EF4-FFF2-40B4-BE49-F238E27FC236}">
                        <a16:creationId xmlns:a16="http://schemas.microsoft.com/office/drawing/2014/main" id="{F5897853-AA7B-4DB9-9BA7-78388CF4D301}"/>
                      </a:ext>
                    </a:extLst>
                  </p:cNvPr>
                  <p:cNvSpPr/>
                  <p:nvPr/>
                </p:nvSpPr>
                <p:spPr>
                  <a:xfrm>
                    <a:off x="10544277" y="2139722"/>
                    <a:ext cx="242733" cy="308528"/>
                  </a:xfrm>
                  <a:custGeom>
                    <a:avLst/>
                    <a:gdLst>
                      <a:gd name="connsiteX0" fmla="*/ 77385 w 242733"/>
                      <a:gd name="connsiteY0" fmla="*/ 266305 h 308528"/>
                      <a:gd name="connsiteX1" fmla="*/ 28298 w 242733"/>
                      <a:gd name="connsiteY1" fmla="*/ 175979 h 308528"/>
                      <a:gd name="connsiteX2" fmla="*/ 57488 w 242733"/>
                      <a:gd name="connsiteY2" fmla="*/ 77365 h 308528"/>
                      <a:gd name="connsiteX3" fmla="*/ 147823 w 242733"/>
                      <a:gd name="connsiteY3" fmla="*/ 28296 h 308528"/>
                      <a:gd name="connsiteX4" fmla="*/ 230025 w 242733"/>
                      <a:gd name="connsiteY4" fmla="*/ 46167 h 308528"/>
                      <a:gd name="connsiteX5" fmla="*/ 242734 w 242733"/>
                      <a:gd name="connsiteY5" fmla="*/ 21713 h 308528"/>
                      <a:gd name="connsiteX6" fmla="*/ 144924 w 242733"/>
                      <a:gd name="connsiteY6" fmla="*/ 903 h 308528"/>
                      <a:gd name="connsiteX7" fmla="*/ 36056 w 242733"/>
                      <a:gd name="connsiteY7" fmla="*/ 60031 h 308528"/>
                      <a:gd name="connsiteX8" fmla="*/ 36009 w 242733"/>
                      <a:gd name="connsiteY8" fmla="*/ 60091 h 308528"/>
                      <a:gd name="connsiteX9" fmla="*/ 900 w 242733"/>
                      <a:gd name="connsiteY9" fmla="*/ 178844 h 308528"/>
                      <a:gd name="connsiteX10" fmla="*/ 60052 w 242733"/>
                      <a:gd name="connsiteY10" fmla="*/ 287732 h 308528"/>
                      <a:gd name="connsiteX11" fmla="*/ 93684 w 242733"/>
                      <a:gd name="connsiteY11" fmla="*/ 308529 h 308528"/>
                      <a:gd name="connsiteX12" fmla="*/ 106379 w 242733"/>
                      <a:gd name="connsiteY12" fmla="*/ 284095 h 308528"/>
                      <a:gd name="connsiteX13" fmla="*/ 77385 w 242733"/>
                      <a:gd name="connsiteY13" fmla="*/ 266305 h 30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733" h="308528">
                        <a:moveTo>
                          <a:pt x="77385" y="266305"/>
                        </a:moveTo>
                        <a:cubicBezTo>
                          <a:pt x="50623" y="244643"/>
                          <a:pt x="32197" y="212901"/>
                          <a:pt x="28298" y="175979"/>
                        </a:cubicBezTo>
                        <a:cubicBezTo>
                          <a:pt x="24413" y="139016"/>
                          <a:pt x="35821" y="104134"/>
                          <a:pt x="57488" y="77365"/>
                        </a:cubicBezTo>
                        <a:cubicBezTo>
                          <a:pt x="79136" y="50623"/>
                          <a:pt x="110882" y="32181"/>
                          <a:pt x="147823" y="28296"/>
                        </a:cubicBezTo>
                        <a:cubicBezTo>
                          <a:pt x="177697" y="25155"/>
                          <a:pt x="206209" y="32007"/>
                          <a:pt x="230025" y="46167"/>
                        </a:cubicBezTo>
                        <a:lnTo>
                          <a:pt x="242734" y="21713"/>
                        </a:lnTo>
                        <a:cubicBezTo>
                          <a:pt x="214141" y="5110"/>
                          <a:pt x="180173" y="-2815"/>
                          <a:pt x="144924" y="903"/>
                        </a:cubicBezTo>
                        <a:cubicBezTo>
                          <a:pt x="100508" y="5573"/>
                          <a:pt x="62085" y="27880"/>
                          <a:pt x="36056" y="60031"/>
                        </a:cubicBezTo>
                        <a:lnTo>
                          <a:pt x="36009" y="60091"/>
                        </a:lnTo>
                        <a:cubicBezTo>
                          <a:pt x="9999" y="92242"/>
                          <a:pt x="-3770" y="134459"/>
                          <a:pt x="900" y="178844"/>
                        </a:cubicBezTo>
                        <a:cubicBezTo>
                          <a:pt x="5577" y="223256"/>
                          <a:pt x="27862" y="261708"/>
                          <a:pt x="60052" y="287732"/>
                        </a:cubicBezTo>
                        <a:cubicBezTo>
                          <a:pt x="70292" y="296034"/>
                          <a:pt x="81646" y="302925"/>
                          <a:pt x="93684" y="308529"/>
                        </a:cubicBezTo>
                        <a:lnTo>
                          <a:pt x="106379" y="284095"/>
                        </a:lnTo>
                        <a:cubicBezTo>
                          <a:pt x="95999" y="279364"/>
                          <a:pt x="86215" y="273452"/>
                          <a:pt x="77385" y="266305"/>
                        </a:cubicBezTo>
                        <a:close/>
                      </a:path>
                    </a:pathLst>
                  </a:custGeom>
                  <a:solidFill>
                    <a:srgbClr val="A0A1A2"/>
                  </a:solidFill>
                  <a:ln w="7387"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15" name="Freeform: Shape 114">
                    <a:extLst>
                      <a:ext uri="{FF2B5EF4-FFF2-40B4-BE49-F238E27FC236}">
                        <a16:creationId xmlns:a16="http://schemas.microsoft.com/office/drawing/2014/main" id="{81530F5E-EE9E-44BF-96D8-30689BE46414}"/>
                      </a:ext>
                    </a:extLst>
                  </p:cNvPr>
                  <p:cNvSpPr/>
                  <p:nvPr/>
                </p:nvSpPr>
                <p:spPr>
                  <a:xfrm>
                    <a:off x="10753721" y="2221605"/>
                    <a:ext cx="58533" cy="54934"/>
                  </a:xfrm>
                  <a:custGeom>
                    <a:avLst/>
                    <a:gdLst>
                      <a:gd name="connsiteX0" fmla="*/ 26445 w 58533"/>
                      <a:gd name="connsiteY0" fmla="*/ 0 h 54934"/>
                      <a:gd name="connsiteX1" fmla="*/ 0 w 58533"/>
                      <a:gd name="connsiteY1" fmla="*/ 32675 h 54934"/>
                      <a:gd name="connsiteX2" fmla="*/ 14662 w 58533"/>
                      <a:gd name="connsiteY2" fmla="*/ 54935 h 54934"/>
                      <a:gd name="connsiteX3" fmla="*/ 58534 w 58533"/>
                      <a:gd name="connsiteY3" fmla="*/ 54935 h 54934"/>
                      <a:gd name="connsiteX4" fmla="*/ 26445 w 58533"/>
                      <a:gd name="connsiteY4" fmla="*/ 0 h 5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33" h="54934">
                        <a:moveTo>
                          <a:pt x="26445" y="0"/>
                        </a:moveTo>
                        <a:lnTo>
                          <a:pt x="0" y="32675"/>
                        </a:lnTo>
                        <a:cubicBezTo>
                          <a:pt x="6529" y="39157"/>
                          <a:pt x="11387" y="46774"/>
                          <a:pt x="14662" y="54935"/>
                        </a:cubicBezTo>
                        <a:lnTo>
                          <a:pt x="58534" y="54935"/>
                        </a:lnTo>
                        <a:cubicBezTo>
                          <a:pt x="53722" y="34393"/>
                          <a:pt x="42939" y="15140"/>
                          <a:pt x="26445" y="0"/>
                        </a:cubicBezTo>
                        <a:close/>
                      </a:path>
                    </a:pathLst>
                  </a:custGeom>
                  <a:solidFill>
                    <a:schemeClr val="accent2">
                      <a:lumMod val="75000"/>
                    </a:schemeClr>
                  </a:solidFill>
                  <a:ln w="7387"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sp>
                <p:nvSpPr>
                  <p:cNvPr id="116" name="Freeform: Shape 115">
                    <a:extLst>
                      <a:ext uri="{FF2B5EF4-FFF2-40B4-BE49-F238E27FC236}">
                        <a16:creationId xmlns:a16="http://schemas.microsoft.com/office/drawing/2014/main" id="{7C9A8062-3C19-467F-AF6F-922D1375CF8F}"/>
                      </a:ext>
                    </a:extLst>
                  </p:cNvPr>
                  <p:cNvSpPr/>
                  <p:nvPr/>
                </p:nvSpPr>
                <p:spPr>
                  <a:xfrm>
                    <a:off x="10688132" y="2282459"/>
                    <a:ext cx="142757" cy="37828"/>
                  </a:xfrm>
                  <a:custGeom>
                    <a:avLst/>
                    <a:gdLst>
                      <a:gd name="connsiteX0" fmla="*/ 5598 w 142757"/>
                      <a:gd name="connsiteY0" fmla="*/ 32359 h 37828"/>
                      <a:gd name="connsiteX1" fmla="*/ 5484 w 142757"/>
                      <a:gd name="connsiteY1" fmla="*/ 5603 h 37828"/>
                      <a:gd name="connsiteX2" fmla="*/ 18945 w 142757"/>
                      <a:gd name="connsiteY2" fmla="*/ 0 h 37828"/>
                      <a:gd name="connsiteX3" fmla="*/ 32265 w 142757"/>
                      <a:gd name="connsiteY3" fmla="*/ 5261 h 37828"/>
                      <a:gd name="connsiteX4" fmla="*/ 32386 w 142757"/>
                      <a:gd name="connsiteY4" fmla="*/ 5261 h 37828"/>
                      <a:gd name="connsiteX5" fmla="*/ 81606 w 142757"/>
                      <a:gd name="connsiteY5" fmla="*/ 5261 h 37828"/>
                      <a:gd name="connsiteX6" fmla="*/ 124895 w 142757"/>
                      <a:gd name="connsiteY6" fmla="*/ 5261 h 37828"/>
                      <a:gd name="connsiteX7" fmla="*/ 128914 w 142757"/>
                      <a:gd name="connsiteY7" fmla="*/ 5235 h 37828"/>
                      <a:gd name="connsiteX8" fmla="*/ 128941 w 142757"/>
                      <a:gd name="connsiteY8" fmla="*/ 5261 h 37828"/>
                      <a:gd name="connsiteX9" fmla="*/ 142757 w 142757"/>
                      <a:gd name="connsiteY9" fmla="*/ 18944 h 37828"/>
                      <a:gd name="connsiteX10" fmla="*/ 129022 w 142757"/>
                      <a:gd name="connsiteY10" fmla="*/ 32782 h 37828"/>
                      <a:gd name="connsiteX11" fmla="*/ 31339 w 142757"/>
                      <a:gd name="connsiteY11" fmla="*/ 32782 h 37828"/>
                      <a:gd name="connsiteX12" fmla="*/ 18885 w 142757"/>
                      <a:gd name="connsiteY12" fmla="*/ 37828 h 37828"/>
                      <a:gd name="connsiteX13" fmla="*/ 5598 w 142757"/>
                      <a:gd name="connsiteY13" fmla="*/ 32359 h 3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57" h="37828">
                        <a:moveTo>
                          <a:pt x="5598" y="32359"/>
                        </a:moveTo>
                        <a:cubicBezTo>
                          <a:pt x="-1823" y="24997"/>
                          <a:pt x="-1871" y="13019"/>
                          <a:pt x="5484" y="5603"/>
                        </a:cubicBezTo>
                        <a:cubicBezTo>
                          <a:pt x="9195" y="1865"/>
                          <a:pt x="14073" y="0"/>
                          <a:pt x="18945" y="0"/>
                        </a:cubicBezTo>
                        <a:cubicBezTo>
                          <a:pt x="23756" y="0"/>
                          <a:pt x="28574" y="1604"/>
                          <a:pt x="32265" y="5261"/>
                        </a:cubicBezTo>
                        <a:cubicBezTo>
                          <a:pt x="32312" y="5308"/>
                          <a:pt x="32332" y="5214"/>
                          <a:pt x="32386" y="5261"/>
                        </a:cubicBezTo>
                        <a:lnTo>
                          <a:pt x="81606" y="5261"/>
                        </a:lnTo>
                        <a:lnTo>
                          <a:pt x="124895" y="5261"/>
                        </a:lnTo>
                        <a:lnTo>
                          <a:pt x="128914" y="5235"/>
                        </a:lnTo>
                        <a:lnTo>
                          <a:pt x="128941" y="5261"/>
                        </a:lnTo>
                        <a:cubicBezTo>
                          <a:pt x="136537" y="5261"/>
                          <a:pt x="142704" y="11368"/>
                          <a:pt x="142757" y="18944"/>
                        </a:cubicBezTo>
                        <a:cubicBezTo>
                          <a:pt x="142777" y="26574"/>
                          <a:pt x="136645" y="32762"/>
                          <a:pt x="129022" y="32782"/>
                        </a:cubicBezTo>
                        <a:lnTo>
                          <a:pt x="31339" y="32782"/>
                        </a:lnTo>
                        <a:cubicBezTo>
                          <a:pt x="27776" y="35902"/>
                          <a:pt x="23341" y="37828"/>
                          <a:pt x="18885" y="37828"/>
                        </a:cubicBezTo>
                        <a:cubicBezTo>
                          <a:pt x="14094" y="37828"/>
                          <a:pt x="9289" y="36016"/>
                          <a:pt x="5598" y="32359"/>
                        </a:cubicBezTo>
                        <a:close/>
                      </a:path>
                    </a:pathLst>
                  </a:custGeom>
                  <a:solidFill>
                    <a:schemeClr val="accent2"/>
                  </a:solidFill>
                  <a:ln w="738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168">
                      <a:defRPr/>
                    </a:pPr>
                    <a:endParaRPr lang="en-US">
                      <a:solidFill>
                        <a:srgbClr val="000000"/>
                      </a:solidFill>
                      <a:latin typeface="Segoe UI"/>
                      <a:cs typeface="Arial"/>
                      <a:sym typeface="Arial"/>
                    </a:endParaRPr>
                  </a:p>
                </p:txBody>
              </p:sp>
              <p:sp>
                <p:nvSpPr>
                  <p:cNvPr id="117" name="Freeform: Shape 116">
                    <a:extLst>
                      <a:ext uri="{FF2B5EF4-FFF2-40B4-BE49-F238E27FC236}">
                        <a16:creationId xmlns:a16="http://schemas.microsoft.com/office/drawing/2014/main" id="{C651386E-8868-43C0-8D3B-3E7E5C91F364}"/>
                      </a:ext>
                    </a:extLst>
                  </p:cNvPr>
                  <p:cNvSpPr/>
                  <p:nvPr/>
                </p:nvSpPr>
                <p:spPr>
                  <a:xfrm>
                    <a:off x="10688131" y="2282577"/>
                    <a:ext cx="142748" cy="18917"/>
                  </a:xfrm>
                  <a:custGeom>
                    <a:avLst/>
                    <a:gdLst>
                      <a:gd name="connsiteX0" fmla="*/ 128939 w 142748"/>
                      <a:gd name="connsiteY0" fmla="*/ 5268 h 18917"/>
                      <a:gd name="connsiteX1" fmla="*/ 128912 w 142748"/>
                      <a:gd name="connsiteY1" fmla="*/ 5235 h 18917"/>
                      <a:gd name="connsiteX2" fmla="*/ 124893 w 142748"/>
                      <a:gd name="connsiteY2" fmla="*/ 5268 h 18917"/>
                      <a:gd name="connsiteX3" fmla="*/ 81605 w 142748"/>
                      <a:gd name="connsiteY3" fmla="*/ 5268 h 18917"/>
                      <a:gd name="connsiteX4" fmla="*/ 32384 w 142748"/>
                      <a:gd name="connsiteY4" fmla="*/ 5268 h 18917"/>
                      <a:gd name="connsiteX5" fmla="*/ 32263 w 142748"/>
                      <a:gd name="connsiteY5" fmla="*/ 5268 h 18917"/>
                      <a:gd name="connsiteX6" fmla="*/ 18943 w 142748"/>
                      <a:gd name="connsiteY6" fmla="*/ 0 h 18917"/>
                      <a:gd name="connsiteX7" fmla="*/ 5482 w 142748"/>
                      <a:gd name="connsiteY7" fmla="*/ 5610 h 18917"/>
                      <a:gd name="connsiteX8" fmla="*/ 0 w 142748"/>
                      <a:gd name="connsiteY8" fmla="*/ 18918 h 18917"/>
                      <a:gd name="connsiteX9" fmla="*/ 142749 w 142748"/>
                      <a:gd name="connsiteY9" fmla="*/ 18918 h 18917"/>
                      <a:gd name="connsiteX10" fmla="*/ 128939 w 142748"/>
                      <a:gd name="connsiteY10" fmla="*/ 5268 h 1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748" h="18917">
                        <a:moveTo>
                          <a:pt x="128939" y="5268"/>
                        </a:moveTo>
                        <a:lnTo>
                          <a:pt x="128912" y="5235"/>
                        </a:lnTo>
                        <a:lnTo>
                          <a:pt x="124893" y="5268"/>
                        </a:lnTo>
                        <a:lnTo>
                          <a:pt x="81605" y="5268"/>
                        </a:lnTo>
                        <a:lnTo>
                          <a:pt x="32384" y="5268"/>
                        </a:lnTo>
                        <a:cubicBezTo>
                          <a:pt x="32330" y="5214"/>
                          <a:pt x="32311" y="5315"/>
                          <a:pt x="32263" y="5268"/>
                        </a:cubicBezTo>
                        <a:cubicBezTo>
                          <a:pt x="28566" y="1611"/>
                          <a:pt x="23755" y="0"/>
                          <a:pt x="18943" y="0"/>
                        </a:cubicBezTo>
                        <a:cubicBezTo>
                          <a:pt x="14072" y="0"/>
                          <a:pt x="9187" y="1873"/>
                          <a:pt x="5482" y="5610"/>
                        </a:cubicBezTo>
                        <a:cubicBezTo>
                          <a:pt x="1825" y="9294"/>
                          <a:pt x="7" y="14106"/>
                          <a:pt x="0" y="18918"/>
                        </a:cubicBezTo>
                        <a:lnTo>
                          <a:pt x="142749" y="18918"/>
                        </a:lnTo>
                        <a:cubicBezTo>
                          <a:pt x="142675" y="11354"/>
                          <a:pt x="136522" y="5268"/>
                          <a:pt x="128939" y="5268"/>
                        </a:cubicBezTo>
                        <a:close/>
                      </a:path>
                    </a:pathLst>
                  </a:custGeom>
                  <a:solidFill>
                    <a:schemeClr val="accent2"/>
                  </a:solidFill>
                  <a:ln w="7387" cap="flat">
                    <a:noFill/>
                    <a:prstDash val="solid"/>
                    <a:miter/>
                  </a:ln>
                </p:spPr>
                <p:txBody>
                  <a:bodyPr rtlCol="0" anchor="ctr"/>
                  <a:lstStyle/>
                  <a:p>
                    <a:pPr defTabSz="914168">
                      <a:defRPr/>
                    </a:pPr>
                    <a:endParaRPr lang="en-US">
                      <a:solidFill>
                        <a:srgbClr val="000000"/>
                      </a:solidFill>
                      <a:latin typeface="Segoe UI"/>
                      <a:cs typeface="Arial"/>
                      <a:sym typeface="Arial"/>
                    </a:endParaRPr>
                  </a:p>
                </p:txBody>
              </p:sp>
            </p:grpSp>
          </p:grpSp>
        </p:grpSp>
        <p:grpSp>
          <p:nvGrpSpPr>
            <p:cNvPr id="35" name="Group 34" descr="Kubernetes">
              <a:extLst>
                <a:ext uri="{FF2B5EF4-FFF2-40B4-BE49-F238E27FC236}">
                  <a16:creationId xmlns:a16="http://schemas.microsoft.com/office/drawing/2014/main" id="{226FDC45-A255-49CC-8606-2522B46BD2E8}"/>
                </a:ext>
              </a:extLst>
            </p:cNvPr>
            <p:cNvGrpSpPr/>
            <p:nvPr/>
          </p:nvGrpSpPr>
          <p:grpSpPr>
            <a:xfrm>
              <a:off x="5175765" y="1223471"/>
              <a:ext cx="2359192" cy="736613"/>
              <a:chOff x="6901020" y="1631294"/>
              <a:chExt cx="3145589" cy="982151"/>
            </a:xfrm>
          </p:grpSpPr>
          <p:sp>
            <p:nvSpPr>
              <p:cNvPr id="41" name="Rectangle 40">
                <a:extLst>
                  <a:ext uri="{FF2B5EF4-FFF2-40B4-BE49-F238E27FC236}">
                    <a16:creationId xmlns:a16="http://schemas.microsoft.com/office/drawing/2014/main" id="{365ED681-92E1-41A4-8647-D51FE0381BC6}"/>
                  </a:ext>
                </a:extLst>
              </p:cNvPr>
              <p:cNvSpPr/>
              <p:nvPr/>
            </p:nvSpPr>
            <p:spPr bwMode="auto">
              <a:xfrm>
                <a:off x="6901020" y="1631294"/>
                <a:ext cx="3145589" cy="982151"/>
              </a:xfrm>
              <a:prstGeom prst="rect">
                <a:avLst/>
              </a:prstGeom>
              <a:noFill/>
              <a:ln>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cs typeface="Segoe UI" pitchFamily="34" charset="0"/>
                  <a:sym typeface="Arial"/>
                </a:endParaRPr>
              </a:p>
            </p:txBody>
          </p:sp>
          <p:pic>
            <p:nvPicPr>
              <p:cNvPr id="89" name="Picture 88">
                <a:extLst>
                  <a:ext uri="{FF2B5EF4-FFF2-40B4-BE49-F238E27FC236}">
                    <a16:creationId xmlns:a16="http://schemas.microsoft.com/office/drawing/2014/main" id="{CE79CC20-2B64-4947-9DC9-643F38AD94F8}"/>
                  </a:ext>
                </a:extLst>
              </p:cNvPr>
              <p:cNvPicPr>
                <a:picLocks noChangeAspect="1"/>
              </p:cNvPicPr>
              <p:nvPr/>
            </p:nvPicPr>
            <p:blipFill>
              <a:blip r:embed="rId9"/>
              <a:stretch>
                <a:fillRect/>
              </a:stretch>
            </p:blipFill>
            <p:spPr>
              <a:xfrm>
                <a:off x="7861563" y="1669255"/>
                <a:ext cx="1247013" cy="255862"/>
              </a:xfrm>
              <a:prstGeom prst="rect">
                <a:avLst/>
              </a:prstGeom>
            </p:spPr>
          </p:pic>
          <p:grpSp>
            <p:nvGrpSpPr>
              <p:cNvPr id="26" name="Group 25">
                <a:extLst>
                  <a:ext uri="{FF2B5EF4-FFF2-40B4-BE49-F238E27FC236}">
                    <a16:creationId xmlns:a16="http://schemas.microsoft.com/office/drawing/2014/main" id="{183FF4FD-B672-4B5C-ABFF-A5035BD6C003}"/>
                  </a:ext>
                </a:extLst>
              </p:cNvPr>
              <p:cNvGrpSpPr/>
              <p:nvPr/>
            </p:nvGrpSpPr>
            <p:grpSpPr>
              <a:xfrm>
                <a:off x="7001136" y="2003546"/>
                <a:ext cx="1267220" cy="531470"/>
                <a:chOff x="7001136" y="2003546"/>
                <a:chExt cx="1267220" cy="531470"/>
              </a:xfrm>
            </p:grpSpPr>
            <p:sp>
              <p:nvSpPr>
                <p:cNvPr id="42" name="Rectangle 41">
                  <a:extLst>
                    <a:ext uri="{FF2B5EF4-FFF2-40B4-BE49-F238E27FC236}">
                      <a16:creationId xmlns:a16="http://schemas.microsoft.com/office/drawing/2014/main" id="{08B91A31-EB60-496F-BEF1-26C13BC9E662}"/>
                    </a:ext>
                  </a:extLst>
                </p:cNvPr>
                <p:cNvSpPr/>
                <p:nvPr/>
              </p:nvSpPr>
              <p:spPr bwMode="auto">
                <a:xfrm>
                  <a:off x="7001136" y="2003546"/>
                  <a:ext cx="1267220" cy="53147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5" tIns="27428" rIns="54856" bIns="27428" numCol="1" spcCol="0" rtlCol="0" fromWordArt="0" anchor="ctr" anchorCtr="0" forceAA="0" compatLnSpc="1">
                  <a:prstTxWarp prst="textNoShape">
                    <a:avLst/>
                  </a:prstTxWarp>
                  <a:noAutofit/>
                </a:bodyPr>
                <a:lstStyle/>
                <a:p>
                  <a:pPr defTabSz="932270" fontAlgn="base">
                    <a:spcBef>
                      <a:spcPct val="0"/>
                    </a:spcBef>
                    <a:spcAft>
                      <a:spcPct val="0"/>
                    </a:spcAft>
                    <a:defRPr/>
                  </a:pPr>
                  <a:r>
                    <a:rPr lang="en-US" sz="1200">
                      <a:solidFill>
                        <a:srgbClr val="000000"/>
                      </a:solidFill>
                      <a:latin typeface="Segoe UI"/>
                      <a:cs typeface="Segoe UI" pitchFamily="34" charset="0"/>
                      <a:sym typeface="Arial"/>
                    </a:rPr>
                    <a:t>Staging</a:t>
                  </a:r>
                </a:p>
              </p:txBody>
            </p:sp>
            <p:pic>
              <p:nvPicPr>
                <p:cNvPr id="1050" name="Graphic 1049" descr="Sensors and IoT">
                  <a:extLst>
                    <a:ext uri="{FF2B5EF4-FFF2-40B4-BE49-F238E27FC236}">
                      <a16:creationId xmlns:a16="http://schemas.microsoft.com/office/drawing/2014/main" id="{5E7289F2-9D0F-4D81-8ADF-3591DDA08B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0820" y="2095046"/>
                  <a:ext cx="392631" cy="372963"/>
                </a:xfrm>
                <a:prstGeom prst="rect">
                  <a:avLst/>
                </a:prstGeom>
              </p:spPr>
            </p:pic>
          </p:grpSp>
          <p:grpSp>
            <p:nvGrpSpPr>
              <p:cNvPr id="29" name="Group 28">
                <a:extLst>
                  <a:ext uri="{FF2B5EF4-FFF2-40B4-BE49-F238E27FC236}">
                    <a16:creationId xmlns:a16="http://schemas.microsoft.com/office/drawing/2014/main" id="{B271014C-2BEE-4737-8716-5EA9138454DC}"/>
                  </a:ext>
                </a:extLst>
              </p:cNvPr>
              <p:cNvGrpSpPr/>
              <p:nvPr/>
            </p:nvGrpSpPr>
            <p:grpSpPr>
              <a:xfrm>
                <a:off x="8693209" y="2003546"/>
                <a:ext cx="1267220" cy="531470"/>
                <a:chOff x="8693209" y="2003546"/>
                <a:chExt cx="1267220" cy="531470"/>
              </a:xfrm>
            </p:grpSpPr>
            <p:sp>
              <p:nvSpPr>
                <p:cNvPr id="43" name="Rectangle 42">
                  <a:extLst>
                    <a:ext uri="{FF2B5EF4-FFF2-40B4-BE49-F238E27FC236}">
                      <a16:creationId xmlns:a16="http://schemas.microsoft.com/office/drawing/2014/main" id="{0B5EC30B-C3E7-4F64-A0F6-B2058D4B40E6}"/>
                    </a:ext>
                  </a:extLst>
                </p:cNvPr>
                <p:cNvSpPr/>
                <p:nvPr/>
              </p:nvSpPr>
              <p:spPr bwMode="auto">
                <a:xfrm>
                  <a:off x="8693209" y="2003546"/>
                  <a:ext cx="1267220" cy="53147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5" tIns="27428" rIns="54856" bIns="27428" numCol="1" spcCol="0" rtlCol="0" fromWordArt="0" anchor="ctr" anchorCtr="0" forceAA="0" compatLnSpc="1">
                  <a:prstTxWarp prst="textNoShape">
                    <a:avLst/>
                  </a:prstTxWarp>
                  <a:noAutofit/>
                </a:bodyPr>
                <a:lstStyle/>
                <a:p>
                  <a:pPr defTabSz="932270" fontAlgn="base">
                    <a:spcBef>
                      <a:spcPct val="0"/>
                    </a:spcBef>
                    <a:spcAft>
                      <a:spcPct val="0"/>
                    </a:spcAft>
                    <a:defRPr/>
                  </a:pPr>
                  <a:r>
                    <a:rPr lang="en-US" sz="1200">
                      <a:solidFill>
                        <a:srgbClr val="000000"/>
                      </a:solidFill>
                      <a:latin typeface="Segoe UI"/>
                      <a:cs typeface="Segoe UI" pitchFamily="34" charset="0"/>
                      <a:sym typeface="Arial"/>
                    </a:rPr>
                    <a:t>Production</a:t>
                  </a:r>
                </a:p>
              </p:txBody>
            </p:sp>
            <p:grpSp>
              <p:nvGrpSpPr>
                <p:cNvPr id="1055" name="Group 1054">
                  <a:extLst>
                    <a:ext uri="{FF2B5EF4-FFF2-40B4-BE49-F238E27FC236}">
                      <a16:creationId xmlns:a16="http://schemas.microsoft.com/office/drawing/2014/main" id="{19D1B43E-562C-4469-93BB-FE4BB6090815}"/>
                    </a:ext>
                  </a:extLst>
                </p:cNvPr>
                <p:cNvGrpSpPr/>
                <p:nvPr/>
              </p:nvGrpSpPr>
              <p:grpSpPr>
                <a:xfrm>
                  <a:off x="8717328" y="2203257"/>
                  <a:ext cx="371905" cy="170547"/>
                  <a:chOff x="1848062" y="4901086"/>
                  <a:chExt cx="2133187" cy="1029815"/>
                </a:xfrm>
              </p:grpSpPr>
              <p:sp>
                <p:nvSpPr>
                  <p:cNvPr id="332" name="Freeform: Shape 331">
                    <a:extLst>
                      <a:ext uri="{FF2B5EF4-FFF2-40B4-BE49-F238E27FC236}">
                        <a16:creationId xmlns:a16="http://schemas.microsoft.com/office/drawing/2014/main" id="{CB1082E3-E1F4-43C0-B282-CA4C5DC95AA6}"/>
                      </a:ext>
                    </a:extLst>
                  </p:cNvPr>
                  <p:cNvSpPr/>
                  <p:nvPr/>
                </p:nvSpPr>
                <p:spPr bwMode="auto">
                  <a:xfrm>
                    <a:off x="1848062" y="5412845"/>
                    <a:ext cx="2133187" cy="518056"/>
                  </a:xfrm>
                  <a:custGeom>
                    <a:avLst/>
                    <a:gdLst>
                      <a:gd name="connsiteX0" fmla="*/ 1865339 w 2133187"/>
                      <a:gd name="connsiteY0" fmla="*/ 63502 h 518056"/>
                      <a:gd name="connsiteX1" fmla="*/ 1669812 w 2133187"/>
                      <a:gd name="connsiteY1" fmla="*/ 259029 h 518056"/>
                      <a:gd name="connsiteX2" fmla="*/ 1865339 w 2133187"/>
                      <a:gd name="connsiteY2" fmla="*/ 454556 h 518056"/>
                      <a:gd name="connsiteX3" fmla="*/ 2060866 w 2133187"/>
                      <a:gd name="connsiteY3" fmla="*/ 259029 h 518056"/>
                      <a:gd name="connsiteX4" fmla="*/ 1865339 w 2133187"/>
                      <a:gd name="connsiteY4" fmla="*/ 63502 h 518056"/>
                      <a:gd name="connsiteX5" fmla="*/ 1337115 w 2133187"/>
                      <a:gd name="connsiteY5" fmla="*/ 63502 h 518056"/>
                      <a:gd name="connsiteX6" fmla="*/ 1141588 w 2133187"/>
                      <a:gd name="connsiteY6" fmla="*/ 259029 h 518056"/>
                      <a:gd name="connsiteX7" fmla="*/ 1337115 w 2133187"/>
                      <a:gd name="connsiteY7" fmla="*/ 454556 h 518056"/>
                      <a:gd name="connsiteX8" fmla="*/ 1532642 w 2133187"/>
                      <a:gd name="connsiteY8" fmla="*/ 259029 h 518056"/>
                      <a:gd name="connsiteX9" fmla="*/ 1337115 w 2133187"/>
                      <a:gd name="connsiteY9" fmla="*/ 63502 h 518056"/>
                      <a:gd name="connsiteX10" fmla="*/ 808892 w 2133187"/>
                      <a:gd name="connsiteY10" fmla="*/ 63502 h 518056"/>
                      <a:gd name="connsiteX11" fmla="*/ 613365 w 2133187"/>
                      <a:gd name="connsiteY11" fmla="*/ 259029 h 518056"/>
                      <a:gd name="connsiteX12" fmla="*/ 808892 w 2133187"/>
                      <a:gd name="connsiteY12" fmla="*/ 454556 h 518056"/>
                      <a:gd name="connsiteX13" fmla="*/ 1004419 w 2133187"/>
                      <a:gd name="connsiteY13" fmla="*/ 259029 h 518056"/>
                      <a:gd name="connsiteX14" fmla="*/ 808892 w 2133187"/>
                      <a:gd name="connsiteY14" fmla="*/ 63502 h 518056"/>
                      <a:gd name="connsiteX15" fmla="*/ 280669 w 2133187"/>
                      <a:gd name="connsiteY15" fmla="*/ 63502 h 518056"/>
                      <a:gd name="connsiteX16" fmla="*/ 85142 w 2133187"/>
                      <a:gd name="connsiteY16" fmla="*/ 259029 h 518056"/>
                      <a:gd name="connsiteX17" fmla="*/ 280669 w 2133187"/>
                      <a:gd name="connsiteY17" fmla="*/ 454556 h 518056"/>
                      <a:gd name="connsiteX18" fmla="*/ 476196 w 2133187"/>
                      <a:gd name="connsiteY18" fmla="*/ 259029 h 518056"/>
                      <a:gd name="connsiteX19" fmla="*/ 280669 w 2133187"/>
                      <a:gd name="connsiteY19" fmla="*/ 63502 h 518056"/>
                      <a:gd name="connsiteX20" fmla="*/ 259028 w 2133187"/>
                      <a:gd name="connsiteY20" fmla="*/ 0 h 518056"/>
                      <a:gd name="connsiteX21" fmla="*/ 1874159 w 2133187"/>
                      <a:gd name="connsiteY21" fmla="*/ 0 h 518056"/>
                      <a:gd name="connsiteX22" fmla="*/ 2133187 w 2133187"/>
                      <a:gd name="connsiteY22" fmla="*/ 259028 h 518056"/>
                      <a:gd name="connsiteX23" fmla="*/ 1874159 w 2133187"/>
                      <a:gd name="connsiteY23" fmla="*/ 518056 h 518056"/>
                      <a:gd name="connsiteX24" fmla="*/ 259028 w 2133187"/>
                      <a:gd name="connsiteY24" fmla="*/ 518056 h 518056"/>
                      <a:gd name="connsiteX25" fmla="*/ 0 w 2133187"/>
                      <a:gd name="connsiteY25" fmla="*/ 259028 h 518056"/>
                      <a:gd name="connsiteX26" fmla="*/ 259028 w 2133187"/>
                      <a:gd name="connsiteY26" fmla="*/ 0 h 51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33187" h="518056">
                        <a:moveTo>
                          <a:pt x="1865339" y="63502"/>
                        </a:moveTo>
                        <a:cubicBezTo>
                          <a:pt x="1757352" y="63502"/>
                          <a:pt x="1669812" y="151042"/>
                          <a:pt x="1669812" y="259029"/>
                        </a:cubicBezTo>
                        <a:cubicBezTo>
                          <a:pt x="1669812" y="367016"/>
                          <a:pt x="1757352" y="454556"/>
                          <a:pt x="1865339" y="454556"/>
                        </a:cubicBezTo>
                        <a:cubicBezTo>
                          <a:pt x="1973326" y="454556"/>
                          <a:pt x="2060866" y="367016"/>
                          <a:pt x="2060866" y="259029"/>
                        </a:cubicBezTo>
                        <a:cubicBezTo>
                          <a:pt x="2060866" y="151042"/>
                          <a:pt x="1973326" y="63502"/>
                          <a:pt x="1865339" y="63502"/>
                        </a:cubicBezTo>
                        <a:close/>
                        <a:moveTo>
                          <a:pt x="1337115" y="63502"/>
                        </a:moveTo>
                        <a:cubicBezTo>
                          <a:pt x="1229128" y="63502"/>
                          <a:pt x="1141588" y="151042"/>
                          <a:pt x="1141588" y="259029"/>
                        </a:cubicBezTo>
                        <a:cubicBezTo>
                          <a:pt x="1141588" y="367016"/>
                          <a:pt x="1229128" y="454556"/>
                          <a:pt x="1337115" y="454556"/>
                        </a:cubicBezTo>
                        <a:cubicBezTo>
                          <a:pt x="1445102" y="454556"/>
                          <a:pt x="1532642" y="367016"/>
                          <a:pt x="1532642" y="259029"/>
                        </a:cubicBezTo>
                        <a:cubicBezTo>
                          <a:pt x="1532642" y="151042"/>
                          <a:pt x="1445102" y="63502"/>
                          <a:pt x="1337115" y="63502"/>
                        </a:cubicBezTo>
                        <a:close/>
                        <a:moveTo>
                          <a:pt x="808892" y="63502"/>
                        </a:moveTo>
                        <a:cubicBezTo>
                          <a:pt x="700905" y="63502"/>
                          <a:pt x="613365" y="151042"/>
                          <a:pt x="613365" y="259029"/>
                        </a:cubicBezTo>
                        <a:cubicBezTo>
                          <a:pt x="613365" y="367016"/>
                          <a:pt x="700905" y="454556"/>
                          <a:pt x="808892" y="454556"/>
                        </a:cubicBezTo>
                        <a:cubicBezTo>
                          <a:pt x="916879" y="454556"/>
                          <a:pt x="1004419" y="367016"/>
                          <a:pt x="1004419" y="259029"/>
                        </a:cubicBezTo>
                        <a:cubicBezTo>
                          <a:pt x="1004419" y="151042"/>
                          <a:pt x="916879" y="63502"/>
                          <a:pt x="808892" y="63502"/>
                        </a:cubicBezTo>
                        <a:close/>
                        <a:moveTo>
                          <a:pt x="280669" y="63502"/>
                        </a:moveTo>
                        <a:cubicBezTo>
                          <a:pt x="172682" y="63502"/>
                          <a:pt x="85142" y="151042"/>
                          <a:pt x="85142" y="259029"/>
                        </a:cubicBezTo>
                        <a:cubicBezTo>
                          <a:pt x="85142" y="367016"/>
                          <a:pt x="172682" y="454556"/>
                          <a:pt x="280669" y="454556"/>
                        </a:cubicBezTo>
                        <a:cubicBezTo>
                          <a:pt x="388656" y="454556"/>
                          <a:pt x="476196" y="367016"/>
                          <a:pt x="476196" y="259029"/>
                        </a:cubicBezTo>
                        <a:cubicBezTo>
                          <a:pt x="476196" y="151042"/>
                          <a:pt x="388656" y="63502"/>
                          <a:pt x="280669" y="63502"/>
                        </a:cubicBezTo>
                        <a:close/>
                        <a:moveTo>
                          <a:pt x="259028" y="0"/>
                        </a:moveTo>
                        <a:lnTo>
                          <a:pt x="1874159" y="0"/>
                        </a:lnTo>
                        <a:cubicBezTo>
                          <a:pt x="2017216" y="0"/>
                          <a:pt x="2133187" y="115971"/>
                          <a:pt x="2133187" y="259028"/>
                        </a:cubicBezTo>
                        <a:cubicBezTo>
                          <a:pt x="2133187" y="402085"/>
                          <a:pt x="2017216" y="518056"/>
                          <a:pt x="1874159" y="518056"/>
                        </a:cubicBezTo>
                        <a:lnTo>
                          <a:pt x="259028" y="518056"/>
                        </a:lnTo>
                        <a:cubicBezTo>
                          <a:pt x="115971" y="518056"/>
                          <a:pt x="0" y="402085"/>
                          <a:pt x="0" y="259028"/>
                        </a:cubicBezTo>
                        <a:cubicBezTo>
                          <a:pt x="0" y="115971"/>
                          <a:pt x="115971" y="0"/>
                          <a:pt x="25902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grpSp>
                <p:nvGrpSpPr>
                  <p:cNvPr id="1054" name="Group 1053">
                    <a:extLst>
                      <a:ext uri="{FF2B5EF4-FFF2-40B4-BE49-F238E27FC236}">
                        <a16:creationId xmlns:a16="http://schemas.microsoft.com/office/drawing/2014/main" id="{777418AC-D99E-429A-8F05-58110E1C5CBD}"/>
                      </a:ext>
                    </a:extLst>
                  </p:cNvPr>
                  <p:cNvGrpSpPr/>
                  <p:nvPr/>
                </p:nvGrpSpPr>
                <p:grpSpPr>
                  <a:xfrm>
                    <a:off x="2066935" y="4901086"/>
                    <a:ext cx="1695440" cy="456264"/>
                    <a:chOff x="2030197" y="4986178"/>
                    <a:chExt cx="1600024" cy="371172"/>
                  </a:xfrm>
                </p:grpSpPr>
                <p:sp>
                  <p:nvSpPr>
                    <p:cNvPr id="1053" name="Rectangle 1052">
                      <a:extLst>
                        <a:ext uri="{FF2B5EF4-FFF2-40B4-BE49-F238E27FC236}">
                          <a16:creationId xmlns:a16="http://schemas.microsoft.com/office/drawing/2014/main" id="{62B50515-C56C-4C75-B1F8-73AEC2172D07}"/>
                        </a:ext>
                      </a:extLst>
                    </p:cNvPr>
                    <p:cNvSpPr/>
                    <p:nvPr/>
                  </p:nvSpPr>
                  <p:spPr bwMode="auto">
                    <a:xfrm>
                      <a:off x="2030197" y="4986178"/>
                      <a:ext cx="458714" cy="371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334" name="Rectangle 333">
                      <a:extLst>
                        <a:ext uri="{FF2B5EF4-FFF2-40B4-BE49-F238E27FC236}">
                          <a16:creationId xmlns:a16="http://schemas.microsoft.com/office/drawing/2014/main" id="{DC36BBC9-2D91-4020-8774-A84F1837B532}"/>
                        </a:ext>
                      </a:extLst>
                    </p:cNvPr>
                    <p:cNvSpPr/>
                    <p:nvPr/>
                  </p:nvSpPr>
                  <p:spPr bwMode="auto">
                    <a:xfrm>
                      <a:off x="2600852" y="4986178"/>
                      <a:ext cx="458714" cy="371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335" name="Rectangle 334">
                      <a:extLst>
                        <a:ext uri="{FF2B5EF4-FFF2-40B4-BE49-F238E27FC236}">
                          <a16:creationId xmlns:a16="http://schemas.microsoft.com/office/drawing/2014/main" id="{7C71A88E-4338-4EF5-A42A-A9825CD55E99}"/>
                        </a:ext>
                      </a:extLst>
                    </p:cNvPr>
                    <p:cNvSpPr/>
                    <p:nvPr/>
                  </p:nvSpPr>
                  <p:spPr bwMode="auto">
                    <a:xfrm>
                      <a:off x="3171507" y="4986178"/>
                      <a:ext cx="458714" cy="371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grpSp>
            </p:grpSp>
          </p:grpSp>
        </p:grpSp>
        <p:sp>
          <p:nvSpPr>
            <p:cNvPr id="81" name="TextBox 80" descr="feedback loop">
              <a:extLst>
                <a:ext uri="{FF2B5EF4-FFF2-40B4-BE49-F238E27FC236}">
                  <a16:creationId xmlns:a16="http://schemas.microsoft.com/office/drawing/2014/main" id="{A00C2007-62A6-4215-AC26-EC04CF34CA6B}"/>
                </a:ext>
              </a:extLst>
            </p:cNvPr>
            <p:cNvSpPr txBox="1"/>
            <p:nvPr/>
          </p:nvSpPr>
          <p:spPr>
            <a:xfrm>
              <a:off x="6699013" y="957945"/>
              <a:ext cx="766400" cy="121300"/>
            </a:xfrm>
            <a:prstGeom prst="rect">
              <a:avLst/>
            </a:prstGeom>
            <a:noFill/>
          </p:spPr>
          <p:txBody>
            <a:bodyPr wrap="square" lIns="0" tIns="0" rIns="0" bIns="0" rtlCol="0">
              <a:spAutoFit/>
            </a:bodyPr>
            <a:lstStyle/>
            <a:p>
              <a:pPr defTabSz="914168">
                <a:defRPr/>
              </a:pPr>
              <a:r>
                <a:rPr lang="en-US" sz="1051">
                  <a:solidFill>
                    <a:srgbClr val="000000"/>
                  </a:solidFill>
                  <a:latin typeface="Segoe UI Semibold"/>
                  <a:cs typeface="Arial"/>
                  <a:sym typeface="Arial"/>
                </a:rPr>
                <a:t>Feedback Loop</a:t>
              </a:r>
            </a:p>
          </p:txBody>
        </p:sp>
        <p:grpSp>
          <p:nvGrpSpPr>
            <p:cNvPr id="37" name="Group 36" descr="Registry, container image">
              <a:extLst>
                <a:ext uri="{FF2B5EF4-FFF2-40B4-BE49-F238E27FC236}">
                  <a16:creationId xmlns:a16="http://schemas.microsoft.com/office/drawing/2014/main" id="{1A369652-F0E3-4D07-90B6-DCE105EC3B5A}"/>
                </a:ext>
              </a:extLst>
            </p:cNvPr>
            <p:cNvGrpSpPr/>
            <p:nvPr/>
          </p:nvGrpSpPr>
          <p:grpSpPr>
            <a:xfrm>
              <a:off x="3959041" y="1223471"/>
              <a:ext cx="1042883" cy="740165"/>
              <a:chOff x="5278720" y="1631294"/>
              <a:chExt cx="1390511" cy="986887"/>
            </a:xfrm>
          </p:grpSpPr>
          <p:grpSp>
            <p:nvGrpSpPr>
              <p:cNvPr id="23" name="Group 22" descr="registry">
                <a:extLst>
                  <a:ext uri="{FF2B5EF4-FFF2-40B4-BE49-F238E27FC236}">
                    <a16:creationId xmlns:a16="http://schemas.microsoft.com/office/drawing/2014/main" id="{7CCC8732-2FDA-4A68-80CD-1094C827C97A}"/>
                  </a:ext>
                </a:extLst>
              </p:cNvPr>
              <p:cNvGrpSpPr/>
              <p:nvPr/>
            </p:nvGrpSpPr>
            <p:grpSpPr>
              <a:xfrm>
                <a:off x="5278720" y="1631294"/>
                <a:ext cx="1344409" cy="449774"/>
                <a:chOff x="5278720" y="1631294"/>
                <a:chExt cx="1344409" cy="449774"/>
              </a:xfrm>
            </p:grpSpPr>
            <p:sp>
              <p:nvSpPr>
                <p:cNvPr id="39" name="Rectangle 38">
                  <a:extLst>
                    <a:ext uri="{FF2B5EF4-FFF2-40B4-BE49-F238E27FC236}">
                      <a16:creationId xmlns:a16="http://schemas.microsoft.com/office/drawing/2014/main" id="{5FA757BE-2F23-45ED-8DB4-DCCE253FF78A}"/>
                    </a:ext>
                  </a:extLst>
                </p:cNvPr>
                <p:cNvSpPr/>
                <p:nvPr/>
              </p:nvSpPr>
              <p:spPr bwMode="auto">
                <a:xfrm>
                  <a:off x="5278720" y="1631294"/>
                  <a:ext cx="1344409" cy="449774"/>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39989" tIns="27428" rIns="54856" bIns="27428" numCol="1" spcCol="0" rtlCol="0" fromWordArt="0" anchor="ctr" anchorCtr="0" forceAA="0" compatLnSpc="1">
                  <a:prstTxWarp prst="textNoShape">
                    <a:avLst/>
                  </a:prstTxWarp>
                  <a:noAutofit/>
                </a:bodyPr>
                <a:lstStyle/>
                <a:p>
                  <a:pPr defTabSz="932270" fontAlgn="base">
                    <a:spcBef>
                      <a:spcPct val="0"/>
                    </a:spcBef>
                    <a:spcAft>
                      <a:spcPct val="0"/>
                    </a:spcAft>
                    <a:defRPr/>
                  </a:pPr>
                  <a:r>
                    <a:rPr lang="en-US" sz="1200">
                      <a:solidFill>
                        <a:srgbClr val="000000"/>
                      </a:solidFill>
                      <a:latin typeface="Segoe UI"/>
                      <a:ea typeface="Segoe UI" pitchFamily="34" charset="0"/>
                      <a:cs typeface="Segoe UI" pitchFamily="34" charset="0"/>
                      <a:sym typeface="Arial"/>
                    </a:rPr>
                    <a:t>Registry</a:t>
                  </a:r>
                </a:p>
              </p:txBody>
            </p:sp>
            <p:pic>
              <p:nvPicPr>
                <p:cNvPr id="86" name="Picture 85" descr="Azure Containers Registry">
                  <a:extLst>
                    <a:ext uri="{FF2B5EF4-FFF2-40B4-BE49-F238E27FC236}">
                      <a16:creationId xmlns:a16="http://schemas.microsoft.com/office/drawing/2014/main" id="{D6856BB5-1FFE-47B9-9605-8256EE1780F7}"/>
                    </a:ext>
                  </a:extLst>
                </p:cNvPr>
                <p:cNvPicPr>
                  <a:picLocks noChangeAspect="1"/>
                </p:cNvPicPr>
                <p:nvPr/>
              </p:nvPicPr>
              <p:blipFill>
                <a:blip r:embed="rId12"/>
                <a:stretch>
                  <a:fillRect/>
                </a:stretch>
              </p:blipFill>
              <p:spPr>
                <a:xfrm>
                  <a:off x="5335264" y="1687172"/>
                  <a:ext cx="457298" cy="361421"/>
                </a:xfrm>
                <a:prstGeom prst="rect">
                  <a:avLst/>
                </a:prstGeom>
              </p:spPr>
            </p:pic>
          </p:grpSp>
          <p:grpSp>
            <p:nvGrpSpPr>
              <p:cNvPr id="25" name="Group 24" descr="Container Image">
                <a:extLst>
                  <a:ext uri="{FF2B5EF4-FFF2-40B4-BE49-F238E27FC236}">
                    <a16:creationId xmlns:a16="http://schemas.microsoft.com/office/drawing/2014/main" id="{9CC9534E-A0B7-485F-98AD-367BF2016F49}"/>
                  </a:ext>
                </a:extLst>
              </p:cNvPr>
              <p:cNvGrpSpPr/>
              <p:nvPr/>
            </p:nvGrpSpPr>
            <p:grpSpPr>
              <a:xfrm>
                <a:off x="5278720" y="2168407"/>
                <a:ext cx="1390511" cy="449774"/>
                <a:chOff x="5278720" y="2168407"/>
                <a:chExt cx="1390511" cy="449774"/>
              </a:xfrm>
            </p:grpSpPr>
            <p:sp>
              <p:nvSpPr>
                <p:cNvPr id="40" name="Rectangle 39">
                  <a:extLst>
                    <a:ext uri="{FF2B5EF4-FFF2-40B4-BE49-F238E27FC236}">
                      <a16:creationId xmlns:a16="http://schemas.microsoft.com/office/drawing/2014/main" id="{1D56D60D-19E3-41F9-A651-FB493E9CDF13}"/>
                    </a:ext>
                  </a:extLst>
                </p:cNvPr>
                <p:cNvSpPr/>
                <p:nvPr/>
              </p:nvSpPr>
              <p:spPr bwMode="auto">
                <a:xfrm>
                  <a:off x="5278720" y="2168407"/>
                  <a:ext cx="1390511" cy="449774"/>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39989" tIns="27428" rIns="54856" bIns="27428" numCol="1" spcCol="0" rtlCol="0" fromWordArt="0" anchor="ctr" anchorCtr="0" forceAA="0" compatLnSpc="1">
                  <a:prstTxWarp prst="textNoShape">
                    <a:avLst/>
                  </a:prstTxWarp>
                  <a:noAutofit/>
                </a:bodyPr>
                <a:lstStyle/>
                <a:p>
                  <a:pPr defTabSz="932270" fontAlgn="base">
                    <a:spcBef>
                      <a:spcPct val="0"/>
                    </a:spcBef>
                    <a:spcAft>
                      <a:spcPct val="0"/>
                    </a:spcAft>
                    <a:defRPr/>
                  </a:pPr>
                  <a:r>
                    <a:rPr lang="en-US" sz="1200">
                      <a:solidFill>
                        <a:srgbClr val="000000"/>
                      </a:solidFill>
                      <a:latin typeface="Segoe UI"/>
                      <a:ea typeface="Segoe UI" pitchFamily="34" charset="0"/>
                      <a:cs typeface="Segoe UI" pitchFamily="34" charset="0"/>
                      <a:sym typeface="Arial"/>
                    </a:rPr>
                    <a:t>Container Image</a:t>
                  </a:r>
                </a:p>
              </p:txBody>
            </p:sp>
            <p:grpSp>
              <p:nvGrpSpPr>
                <p:cNvPr id="96" name="Group 95">
                  <a:extLst>
                    <a:ext uri="{FF2B5EF4-FFF2-40B4-BE49-F238E27FC236}">
                      <a16:creationId xmlns:a16="http://schemas.microsoft.com/office/drawing/2014/main" id="{E10AB2F3-6C66-498F-9449-D0F5BF7F21F3}"/>
                    </a:ext>
                  </a:extLst>
                </p:cNvPr>
                <p:cNvGrpSpPr/>
                <p:nvPr/>
              </p:nvGrpSpPr>
              <p:grpSpPr>
                <a:xfrm>
                  <a:off x="5333242" y="2219607"/>
                  <a:ext cx="462463" cy="322869"/>
                  <a:chOff x="3457379" y="1082040"/>
                  <a:chExt cx="4254060" cy="3126600"/>
                </a:xfrm>
                <a:solidFill>
                  <a:schemeClr val="accent1"/>
                </a:solidFill>
              </p:grpSpPr>
              <p:sp>
                <p:nvSpPr>
                  <p:cNvPr id="97" name="Freeform: Shape 96">
                    <a:extLst>
                      <a:ext uri="{FF2B5EF4-FFF2-40B4-BE49-F238E27FC236}">
                        <a16:creationId xmlns:a16="http://schemas.microsoft.com/office/drawing/2014/main" id="{CF41049A-765D-4184-A8F5-082FB45BB06C}"/>
                      </a:ext>
                    </a:extLst>
                  </p:cNvPr>
                  <p:cNvSpPr/>
                  <p:nvPr/>
                </p:nvSpPr>
                <p:spPr bwMode="auto">
                  <a:xfrm>
                    <a:off x="3457379" y="1870304"/>
                    <a:ext cx="4254060" cy="2338336"/>
                  </a:xfrm>
                  <a:custGeom>
                    <a:avLst/>
                    <a:gdLst>
                      <a:gd name="connsiteX0" fmla="*/ 855541 w 4254060"/>
                      <a:gd name="connsiteY0" fmla="*/ 1238655 h 2338336"/>
                      <a:gd name="connsiteX1" fmla="*/ 604081 w 4254060"/>
                      <a:gd name="connsiteY1" fmla="*/ 1490115 h 2338336"/>
                      <a:gd name="connsiteX2" fmla="*/ 855541 w 4254060"/>
                      <a:gd name="connsiteY2" fmla="*/ 1741575 h 2338336"/>
                      <a:gd name="connsiteX3" fmla="*/ 1107001 w 4254060"/>
                      <a:gd name="connsiteY3" fmla="*/ 1490115 h 2338336"/>
                      <a:gd name="connsiteX4" fmla="*/ 855541 w 4254060"/>
                      <a:gd name="connsiteY4" fmla="*/ 1238655 h 2338336"/>
                      <a:gd name="connsiteX5" fmla="*/ 3465439 w 4254060"/>
                      <a:gd name="connsiteY5" fmla="*/ 0 h 2338336"/>
                      <a:gd name="connsiteX6" fmla="*/ 3720660 w 4254060"/>
                      <a:gd name="connsiteY6" fmla="*/ 575714 h 2338336"/>
                      <a:gd name="connsiteX7" fmla="*/ 4254060 w 4254060"/>
                      <a:gd name="connsiteY7" fmla="*/ 667154 h 2338336"/>
                      <a:gd name="connsiteX8" fmla="*/ 3583500 w 4254060"/>
                      <a:gd name="connsiteY8" fmla="*/ 971954 h 2338336"/>
                      <a:gd name="connsiteX9" fmla="*/ 1701360 w 4254060"/>
                      <a:gd name="connsiteY9" fmla="*/ 2335934 h 2338336"/>
                      <a:gd name="connsiteX10" fmla="*/ 9720 w 4254060"/>
                      <a:gd name="connsiteY10" fmla="*/ 895754 h 2338336"/>
                      <a:gd name="connsiteX11" fmla="*/ 3255840 w 4254060"/>
                      <a:gd name="connsiteY11" fmla="*/ 895754 h 2338336"/>
                      <a:gd name="connsiteX12" fmla="*/ 3332040 w 4254060"/>
                      <a:gd name="connsiteY12" fmla="*/ 758594 h 2338336"/>
                      <a:gd name="connsiteX13" fmla="*/ 3431100 w 4254060"/>
                      <a:gd name="connsiteY13" fmla="*/ 4214 h 2338336"/>
                      <a:gd name="connsiteX14" fmla="*/ 3465439 w 4254060"/>
                      <a:gd name="connsiteY14" fmla="*/ 0 h 23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54060" h="2338336">
                        <a:moveTo>
                          <a:pt x="855541" y="1238655"/>
                        </a:moveTo>
                        <a:cubicBezTo>
                          <a:pt x="716663" y="1238655"/>
                          <a:pt x="604081" y="1351237"/>
                          <a:pt x="604081" y="1490115"/>
                        </a:cubicBezTo>
                        <a:cubicBezTo>
                          <a:pt x="604081" y="1628993"/>
                          <a:pt x="716663" y="1741575"/>
                          <a:pt x="855541" y="1741575"/>
                        </a:cubicBezTo>
                        <a:cubicBezTo>
                          <a:pt x="994419" y="1741575"/>
                          <a:pt x="1107001" y="1628993"/>
                          <a:pt x="1107001" y="1490115"/>
                        </a:cubicBezTo>
                        <a:cubicBezTo>
                          <a:pt x="1107001" y="1351237"/>
                          <a:pt x="994419" y="1238655"/>
                          <a:pt x="855541" y="1238655"/>
                        </a:cubicBezTo>
                        <a:close/>
                        <a:moveTo>
                          <a:pt x="3465439" y="0"/>
                        </a:moveTo>
                        <a:cubicBezTo>
                          <a:pt x="3632554" y="196"/>
                          <a:pt x="3730185" y="311395"/>
                          <a:pt x="3720660" y="575714"/>
                        </a:cubicBezTo>
                        <a:cubicBezTo>
                          <a:pt x="3898460" y="583334"/>
                          <a:pt x="4243900" y="469034"/>
                          <a:pt x="4254060" y="667154"/>
                        </a:cubicBezTo>
                        <a:cubicBezTo>
                          <a:pt x="4038160" y="1126894"/>
                          <a:pt x="3654620" y="839874"/>
                          <a:pt x="3583500" y="971954"/>
                        </a:cubicBezTo>
                        <a:cubicBezTo>
                          <a:pt x="3453960" y="1538374"/>
                          <a:pt x="2836740" y="2257194"/>
                          <a:pt x="1701360" y="2335934"/>
                        </a:cubicBezTo>
                        <a:cubicBezTo>
                          <a:pt x="687900" y="2389274"/>
                          <a:pt x="-96960" y="1543454"/>
                          <a:pt x="9720" y="895754"/>
                        </a:cubicBezTo>
                        <a:lnTo>
                          <a:pt x="3255840" y="895754"/>
                        </a:lnTo>
                        <a:cubicBezTo>
                          <a:pt x="3349820" y="895754"/>
                          <a:pt x="3375220" y="834794"/>
                          <a:pt x="3332040" y="758594"/>
                        </a:cubicBezTo>
                        <a:cubicBezTo>
                          <a:pt x="3182180" y="522374"/>
                          <a:pt x="3215200" y="95654"/>
                          <a:pt x="3431100" y="4214"/>
                        </a:cubicBezTo>
                        <a:cubicBezTo>
                          <a:pt x="3442848" y="1357"/>
                          <a:pt x="3454298" y="-13"/>
                          <a:pt x="34654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98" name="Rectangle 97">
                    <a:extLst>
                      <a:ext uri="{FF2B5EF4-FFF2-40B4-BE49-F238E27FC236}">
                        <a16:creationId xmlns:a16="http://schemas.microsoft.com/office/drawing/2014/main" id="{60F94621-44A5-48FD-9515-B078CF1BB6A3}"/>
                      </a:ext>
                    </a:extLst>
                  </p:cNvPr>
                  <p:cNvSpPr/>
                  <p:nvPr/>
                </p:nvSpPr>
                <p:spPr bwMode="auto">
                  <a:xfrm>
                    <a:off x="3733800" y="2156460"/>
                    <a:ext cx="403860" cy="4191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99" name="Rectangle 98">
                    <a:extLst>
                      <a:ext uri="{FF2B5EF4-FFF2-40B4-BE49-F238E27FC236}">
                        <a16:creationId xmlns:a16="http://schemas.microsoft.com/office/drawing/2014/main" id="{DCE8384D-719D-4B32-ACD7-618FFE51DF8A}"/>
                      </a:ext>
                    </a:extLst>
                  </p:cNvPr>
                  <p:cNvSpPr/>
                  <p:nvPr/>
                </p:nvSpPr>
                <p:spPr bwMode="auto">
                  <a:xfrm>
                    <a:off x="4259580" y="2156460"/>
                    <a:ext cx="403860" cy="4191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100" name="Rectangle 99">
                    <a:extLst>
                      <a:ext uri="{FF2B5EF4-FFF2-40B4-BE49-F238E27FC236}">
                        <a16:creationId xmlns:a16="http://schemas.microsoft.com/office/drawing/2014/main" id="{02735380-D888-453E-AB71-E7C5D24A3675}"/>
                      </a:ext>
                    </a:extLst>
                  </p:cNvPr>
                  <p:cNvSpPr/>
                  <p:nvPr/>
                </p:nvSpPr>
                <p:spPr bwMode="auto">
                  <a:xfrm>
                    <a:off x="4785360" y="2156460"/>
                    <a:ext cx="403860" cy="4191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101" name="Rectangle 100">
                    <a:extLst>
                      <a:ext uri="{FF2B5EF4-FFF2-40B4-BE49-F238E27FC236}">
                        <a16:creationId xmlns:a16="http://schemas.microsoft.com/office/drawing/2014/main" id="{72082A79-036F-477A-AE0A-2DCFE854EA18}"/>
                      </a:ext>
                    </a:extLst>
                  </p:cNvPr>
                  <p:cNvSpPr/>
                  <p:nvPr/>
                </p:nvSpPr>
                <p:spPr bwMode="auto">
                  <a:xfrm>
                    <a:off x="5311140" y="2156460"/>
                    <a:ext cx="403860" cy="4191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102" name="Rectangle 101">
                    <a:extLst>
                      <a:ext uri="{FF2B5EF4-FFF2-40B4-BE49-F238E27FC236}">
                        <a16:creationId xmlns:a16="http://schemas.microsoft.com/office/drawing/2014/main" id="{EB9EF503-5CFE-4477-8E7C-DB0C1D37E545}"/>
                      </a:ext>
                    </a:extLst>
                  </p:cNvPr>
                  <p:cNvSpPr/>
                  <p:nvPr/>
                </p:nvSpPr>
                <p:spPr bwMode="auto">
                  <a:xfrm>
                    <a:off x="5836920" y="2156460"/>
                    <a:ext cx="403860" cy="4191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103" name="Rectangle 102">
                    <a:extLst>
                      <a:ext uri="{FF2B5EF4-FFF2-40B4-BE49-F238E27FC236}">
                        <a16:creationId xmlns:a16="http://schemas.microsoft.com/office/drawing/2014/main" id="{228A2566-4FF2-4B01-91EC-FD45148605A4}"/>
                      </a:ext>
                    </a:extLst>
                  </p:cNvPr>
                  <p:cNvSpPr/>
                  <p:nvPr/>
                </p:nvSpPr>
                <p:spPr bwMode="auto">
                  <a:xfrm>
                    <a:off x="4259580" y="1638300"/>
                    <a:ext cx="403860" cy="4191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104" name="Rectangle 103">
                    <a:extLst>
                      <a:ext uri="{FF2B5EF4-FFF2-40B4-BE49-F238E27FC236}">
                        <a16:creationId xmlns:a16="http://schemas.microsoft.com/office/drawing/2014/main" id="{15BB0956-E905-4F83-B6F3-15598B67FC2B}"/>
                      </a:ext>
                    </a:extLst>
                  </p:cNvPr>
                  <p:cNvSpPr/>
                  <p:nvPr/>
                </p:nvSpPr>
                <p:spPr bwMode="auto">
                  <a:xfrm>
                    <a:off x="4785360" y="1638300"/>
                    <a:ext cx="403860" cy="4191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105" name="Rectangle 104">
                    <a:extLst>
                      <a:ext uri="{FF2B5EF4-FFF2-40B4-BE49-F238E27FC236}">
                        <a16:creationId xmlns:a16="http://schemas.microsoft.com/office/drawing/2014/main" id="{3B4B478F-6F17-45B2-B09C-48E1EC7DA02A}"/>
                      </a:ext>
                    </a:extLst>
                  </p:cNvPr>
                  <p:cNvSpPr/>
                  <p:nvPr/>
                </p:nvSpPr>
                <p:spPr bwMode="auto">
                  <a:xfrm>
                    <a:off x="5311140" y="1638300"/>
                    <a:ext cx="403860" cy="4191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106" name="Rectangle 105">
                    <a:extLst>
                      <a:ext uri="{FF2B5EF4-FFF2-40B4-BE49-F238E27FC236}">
                        <a16:creationId xmlns:a16="http://schemas.microsoft.com/office/drawing/2014/main" id="{73A30D1D-1F63-4D43-AA72-D7C1D175000D}"/>
                      </a:ext>
                    </a:extLst>
                  </p:cNvPr>
                  <p:cNvSpPr/>
                  <p:nvPr/>
                </p:nvSpPr>
                <p:spPr bwMode="auto">
                  <a:xfrm>
                    <a:off x="5311140" y="1082040"/>
                    <a:ext cx="403860" cy="4191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grpSp>
          </p:grpSp>
        </p:grpSp>
        <p:grpSp>
          <p:nvGrpSpPr>
            <p:cNvPr id="280" name="Group 279">
              <a:extLst>
                <a:ext uri="{FF2B5EF4-FFF2-40B4-BE49-F238E27FC236}">
                  <a16:creationId xmlns:a16="http://schemas.microsoft.com/office/drawing/2014/main" id="{77C780EB-D028-4B40-B442-5057FED6151E}"/>
                </a:ext>
                <a:ext uri="{C183D7F6-B498-43B3-948B-1728B52AA6E4}">
                  <adec:decorative xmlns:adec="http://schemas.microsoft.com/office/drawing/2017/decorative" val="1"/>
                </a:ext>
              </a:extLst>
            </p:cNvPr>
            <p:cNvGrpSpPr/>
            <p:nvPr/>
          </p:nvGrpSpPr>
          <p:grpSpPr>
            <a:xfrm>
              <a:off x="4776974" y="3101957"/>
              <a:ext cx="275651" cy="321608"/>
              <a:chOff x="6912664" y="5035674"/>
              <a:chExt cx="371475" cy="1267704"/>
            </a:xfrm>
          </p:grpSpPr>
          <p:cxnSp>
            <p:nvCxnSpPr>
              <p:cNvPr id="281" name="Straight Arrow Connector 280">
                <a:extLst>
                  <a:ext uri="{FF2B5EF4-FFF2-40B4-BE49-F238E27FC236}">
                    <a16:creationId xmlns:a16="http://schemas.microsoft.com/office/drawing/2014/main" id="{FBE14CDE-F147-4F23-8B9B-6A18185ADA1E}"/>
                  </a:ext>
                </a:extLst>
              </p:cNvPr>
              <p:cNvCxnSpPr>
                <a:cxnSpLocks/>
              </p:cNvCxnSpPr>
              <p:nvPr/>
            </p:nvCxnSpPr>
            <p:spPr>
              <a:xfrm>
                <a:off x="6912664" y="5035674"/>
                <a:ext cx="0" cy="1267704"/>
              </a:xfrm>
              <a:prstGeom prst="straightConnector1">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3F82DA41-8378-430A-AD0F-8C55162772AF}"/>
                  </a:ext>
                </a:extLst>
              </p:cNvPr>
              <p:cNvCxnSpPr>
                <a:cxnSpLocks/>
              </p:cNvCxnSpPr>
              <p:nvPr/>
            </p:nvCxnSpPr>
            <p:spPr>
              <a:xfrm flipV="1">
                <a:off x="7284139" y="5035674"/>
                <a:ext cx="0" cy="1267704"/>
              </a:xfrm>
              <a:prstGeom prst="straightConnector1">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83" name="Straight Connector 282">
              <a:extLst>
                <a:ext uri="{FF2B5EF4-FFF2-40B4-BE49-F238E27FC236}">
                  <a16:creationId xmlns:a16="http://schemas.microsoft.com/office/drawing/2014/main" id="{975606C0-5F86-4F0F-9844-2665F2E09607}"/>
                </a:ext>
                <a:ext uri="{C183D7F6-B498-43B3-948B-1728B52AA6E4}">
                  <adec:decorative xmlns:adec="http://schemas.microsoft.com/office/drawing/2017/decorative" val="1"/>
                </a:ext>
              </a:extLst>
            </p:cNvPr>
            <p:cNvCxnSpPr>
              <a:cxnSpLocks/>
            </p:cNvCxnSpPr>
            <p:nvPr/>
          </p:nvCxnSpPr>
          <p:spPr>
            <a:xfrm>
              <a:off x="6263731" y="3098668"/>
              <a:ext cx="0" cy="327134"/>
            </a:xfrm>
            <a:prstGeom prst="lin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84" name="Straight Connector 283">
              <a:extLst>
                <a:ext uri="{FF2B5EF4-FFF2-40B4-BE49-F238E27FC236}">
                  <a16:creationId xmlns:a16="http://schemas.microsoft.com/office/drawing/2014/main" id="{C985C3A2-38DD-4C8F-9376-F5CF1FDDB85E}"/>
                </a:ext>
                <a:ext uri="{C183D7F6-B498-43B3-948B-1728B52AA6E4}">
                  <adec:decorative xmlns:adec="http://schemas.microsoft.com/office/drawing/2017/decorative" val="1"/>
                </a:ext>
              </a:extLst>
            </p:cNvPr>
            <p:cNvCxnSpPr>
              <a:cxnSpLocks/>
            </p:cNvCxnSpPr>
            <p:nvPr/>
          </p:nvCxnSpPr>
          <p:spPr>
            <a:xfrm flipH="1">
              <a:off x="6827188" y="2804772"/>
              <a:ext cx="643135" cy="0"/>
            </a:xfrm>
            <a:prstGeom prst="lin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85" name="Oval 284">
              <a:extLst>
                <a:ext uri="{FF2B5EF4-FFF2-40B4-BE49-F238E27FC236}">
                  <a16:creationId xmlns:a16="http://schemas.microsoft.com/office/drawing/2014/main" id="{BA89E22C-9D5D-4472-9836-85FCD36CB4C5}"/>
                </a:ext>
                <a:ext uri="{C183D7F6-B498-43B3-948B-1728B52AA6E4}">
                  <adec:decorative xmlns:adec="http://schemas.microsoft.com/office/drawing/2017/decorative" val="1"/>
                </a:ext>
              </a:extLst>
            </p:cNvPr>
            <p:cNvSpPr/>
            <p:nvPr/>
          </p:nvSpPr>
          <p:spPr bwMode="auto">
            <a:xfrm>
              <a:off x="7531808" y="2713304"/>
              <a:ext cx="182399" cy="1732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70" fontAlgn="base">
                <a:spcBef>
                  <a:spcPct val="0"/>
                </a:spcBef>
                <a:spcAft>
                  <a:spcPct val="0"/>
                </a:spcAft>
                <a:defRPr/>
              </a:pPr>
              <a:r>
                <a:rPr lang="en-US" sz="1100">
                  <a:solidFill>
                    <a:srgbClr val="FFFFFF"/>
                  </a:solidFill>
                  <a:latin typeface="Segoe UI"/>
                  <a:ea typeface="Segoe UI" pitchFamily="34" charset="0"/>
                  <a:cs typeface="Segoe UI" pitchFamily="34" charset="0"/>
                  <a:sym typeface="Arial"/>
                </a:rPr>
                <a:t>6</a:t>
              </a:r>
            </a:p>
          </p:txBody>
        </p:sp>
        <p:cxnSp>
          <p:nvCxnSpPr>
            <p:cNvPr id="51" name="Straight Connector 50">
              <a:extLst>
                <a:ext uri="{FF2B5EF4-FFF2-40B4-BE49-F238E27FC236}">
                  <a16:creationId xmlns:a16="http://schemas.microsoft.com/office/drawing/2014/main" id="{51909BAB-476E-4818-99AE-F52F35E62AB5}"/>
                </a:ext>
                <a:ext uri="{C183D7F6-B498-43B3-948B-1728B52AA6E4}">
                  <adec:decorative xmlns:adec="http://schemas.microsoft.com/office/drawing/2017/decorative" val="1"/>
                </a:ext>
              </a:extLst>
            </p:cNvPr>
            <p:cNvCxnSpPr>
              <a:cxnSpLocks/>
            </p:cNvCxnSpPr>
            <p:nvPr/>
          </p:nvCxnSpPr>
          <p:spPr>
            <a:xfrm>
              <a:off x="3638386" y="1807139"/>
              <a:ext cx="328907" cy="0"/>
            </a:xfrm>
            <a:prstGeom prst="lin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9" name="Rectangle 48">
              <a:extLst>
                <a:ext uri="{FF2B5EF4-FFF2-40B4-BE49-F238E27FC236}">
                  <a16:creationId xmlns:a16="http://schemas.microsoft.com/office/drawing/2014/main" id="{74B16A1F-B2FC-42C4-BFF3-462EE5CFABF9}"/>
                </a:ext>
                <a:ext uri="{C183D7F6-B498-43B3-948B-1728B52AA6E4}">
                  <adec:decorative xmlns:adec="http://schemas.microsoft.com/office/drawing/2017/decorative" val="1"/>
                </a:ext>
              </a:extLst>
            </p:cNvPr>
            <p:cNvSpPr/>
            <p:nvPr/>
          </p:nvSpPr>
          <p:spPr bwMode="auto">
            <a:xfrm>
              <a:off x="2431955" y="1132384"/>
              <a:ext cx="5898106" cy="298013"/>
            </a:xfrm>
            <a:custGeom>
              <a:avLst/>
              <a:gdLst>
                <a:gd name="connsiteX0" fmla="*/ 0 w 7948439"/>
                <a:gd name="connsiteY0" fmla="*/ 0 h 422788"/>
                <a:gd name="connsiteX1" fmla="*/ 7948439 w 7948439"/>
                <a:gd name="connsiteY1" fmla="*/ 0 h 422788"/>
                <a:gd name="connsiteX2" fmla="*/ 7948439 w 7948439"/>
                <a:gd name="connsiteY2" fmla="*/ 422788 h 422788"/>
                <a:gd name="connsiteX3" fmla="*/ 0 w 7948439"/>
                <a:gd name="connsiteY3" fmla="*/ 422788 h 422788"/>
                <a:gd name="connsiteX4" fmla="*/ 0 w 7948439"/>
                <a:gd name="connsiteY4" fmla="*/ 0 h 422788"/>
                <a:gd name="connsiteX0" fmla="*/ 0 w 7948439"/>
                <a:gd name="connsiteY0" fmla="*/ 422788 h 514228"/>
                <a:gd name="connsiteX1" fmla="*/ 0 w 7948439"/>
                <a:gd name="connsiteY1" fmla="*/ 0 h 514228"/>
                <a:gd name="connsiteX2" fmla="*/ 7948439 w 7948439"/>
                <a:gd name="connsiteY2" fmla="*/ 0 h 514228"/>
                <a:gd name="connsiteX3" fmla="*/ 7948439 w 7948439"/>
                <a:gd name="connsiteY3" fmla="*/ 422788 h 514228"/>
                <a:gd name="connsiteX4" fmla="*/ 91440 w 7948439"/>
                <a:gd name="connsiteY4" fmla="*/ 514228 h 514228"/>
                <a:gd name="connsiteX0" fmla="*/ 0 w 7948439"/>
                <a:gd name="connsiteY0" fmla="*/ 422788 h 422788"/>
                <a:gd name="connsiteX1" fmla="*/ 0 w 7948439"/>
                <a:gd name="connsiteY1" fmla="*/ 0 h 422788"/>
                <a:gd name="connsiteX2" fmla="*/ 7948439 w 7948439"/>
                <a:gd name="connsiteY2" fmla="*/ 0 h 422788"/>
                <a:gd name="connsiteX3" fmla="*/ 7948439 w 7948439"/>
                <a:gd name="connsiteY3" fmla="*/ 422788 h 422788"/>
                <a:gd name="connsiteX0" fmla="*/ 0 w 7948439"/>
                <a:gd name="connsiteY0" fmla="*/ 0 h 422788"/>
                <a:gd name="connsiteX1" fmla="*/ 7948439 w 7948439"/>
                <a:gd name="connsiteY1" fmla="*/ 0 h 422788"/>
                <a:gd name="connsiteX2" fmla="*/ 7948439 w 7948439"/>
                <a:gd name="connsiteY2" fmla="*/ 422788 h 422788"/>
              </a:gdLst>
              <a:ahLst/>
              <a:cxnLst>
                <a:cxn ang="0">
                  <a:pos x="connsiteX0" y="connsiteY0"/>
                </a:cxn>
                <a:cxn ang="0">
                  <a:pos x="connsiteX1" y="connsiteY1"/>
                </a:cxn>
                <a:cxn ang="0">
                  <a:pos x="connsiteX2" y="connsiteY2"/>
                </a:cxn>
              </a:cxnLst>
              <a:rect l="l" t="t" r="r" b="b"/>
              <a:pathLst>
                <a:path w="7948439" h="422788">
                  <a:moveTo>
                    <a:pt x="0" y="0"/>
                  </a:moveTo>
                  <a:lnTo>
                    <a:pt x="7948439" y="0"/>
                  </a:lnTo>
                  <a:lnTo>
                    <a:pt x="7948439" y="422788"/>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sp>
          <p:nvSpPr>
            <p:cNvPr id="50" name="Rectangle 48">
              <a:extLst>
                <a:ext uri="{FF2B5EF4-FFF2-40B4-BE49-F238E27FC236}">
                  <a16:creationId xmlns:a16="http://schemas.microsoft.com/office/drawing/2014/main" id="{487BDFD8-AB4E-4E8B-B1DA-A2CB703B568C}"/>
                </a:ext>
                <a:ext uri="{C183D7F6-B498-43B3-948B-1728B52AA6E4}">
                  <adec:decorative xmlns:adec="http://schemas.microsoft.com/office/drawing/2017/decorative" val="1"/>
                </a:ext>
              </a:extLst>
            </p:cNvPr>
            <p:cNvSpPr/>
            <p:nvPr/>
          </p:nvSpPr>
          <p:spPr bwMode="auto">
            <a:xfrm rot="16200000">
              <a:off x="3294430" y="1744038"/>
              <a:ext cx="1008566" cy="320656"/>
            </a:xfrm>
            <a:custGeom>
              <a:avLst/>
              <a:gdLst>
                <a:gd name="connsiteX0" fmla="*/ 0 w 7948439"/>
                <a:gd name="connsiteY0" fmla="*/ 0 h 422788"/>
                <a:gd name="connsiteX1" fmla="*/ 7948439 w 7948439"/>
                <a:gd name="connsiteY1" fmla="*/ 0 h 422788"/>
                <a:gd name="connsiteX2" fmla="*/ 7948439 w 7948439"/>
                <a:gd name="connsiteY2" fmla="*/ 422788 h 422788"/>
                <a:gd name="connsiteX3" fmla="*/ 0 w 7948439"/>
                <a:gd name="connsiteY3" fmla="*/ 422788 h 422788"/>
                <a:gd name="connsiteX4" fmla="*/ 0 w 7948439"/>
                <a:gd name="connsiteY4" fmla="*/ 0 h 422788"/>
                <a:gd name="connsiteX0" fmla="*/ 0 w 7948439"/>
                <a:gd name="connsiteY0" fmla="*/ 422788 h 514228"/>
                <a:gd name="connsiteX1" fmla="*/ 0 w 7948439"/>
                <a:gd name="connsiteY1" fmla="*/ 0 h 514228"/>
                <a:gd name="connsiteX2" fmla="*/ 7948439 w 7948439"/>
                <a:gd name="connsiteY2" fmla="*/ 0 h 514228"/>
                <a:gd name="connsiteX3" fmla="*/ 7948439 w 7948439"/>
                <a:gd name="connsiteY3" fmla="*/ 422788 h 514228"/>
                <a:gd name="connsiteX4" fmla="*/ 91440 w 7948439"/>
                <a:gd name="connsiteY4" fmla="*/ 514228 h 514228"/>
                <a:gd name="connsiteX0" fmla="*/ 0 w 7948439"/>
                <a:gd name="connsiteY0" fmla="*/ 422788 h 422788"/>
                <a:gd name="connsiteX1" fmla="*/ 0 w 7948439"/>
                <a:gd name="connsiteY1" fmla="*/ 0 h 422788"/>
                <a:gd name="connsiteX2" fmla="*/ 7948439 w 7948439"/>
                <a:gd name="connsiteY2" fmla="*/ 0 h 422788"/>
                <a:gd name="connsiteX3" fmla="*/ 7948439 w 7948439"/>
                <a:gd name="connsiteY3" fmla="*/ 422788 h 422788"/>
                <a:gd name="connsiteX0" fmla="*/ 0 w 7948439"/>
                <a:gd name="connsiteY0" fmla="*/ 0 h 422788"/>
                <a:gd name="connsiteX1" fmla="*/ 7948439 w 7948439"/>
                <a:gd name="connsiteY1" fmla="*/ 0 h 422788"/>
                <a:gd name="connsiteX2" fmla="*/ 7948439 w 7948439"/>
                <a:gd name="connsiteY2" fmla="*/ 422788 h 422788"/>
              </a:gdLst>
              <a:ahLst/>
              <a:cxnLst>
                <a:cxn ang="0">
                  <a:pos x="connsiteX0" y="connsiteY0"/>
                </a:cxn>
                <a:cxn ang="0">
                  <a:pos x="connsiteX1" y="connsiteY1"/>
                </a:cxn>
                <a:cxn ang="0">
                  <a:pos x="connsiteX2" y="connsiteY2"/>
                </a:cxn>
              </a:cxnLst>
              <a:rect l="l" t="t" r="r" b="b"/>
              <a:pathLst>
                <a:path w="7948439" h="422788">
                  <a:moveTo>
                    <a:pt x="0" y="0"/>
                  </a:moveTo>
                  <a:lnTo>
                    <a:pt x="7948439" y="0"/>
                  </a:lnTo>
                  <a:lnTo>
                    <a:pt x="7948439" y="422788"/>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ea typeface="Segoe UI" pitchFamily="34" charset="0"/>
                <a:cs typeface="Segoe UI" pitchFamily="34" charset="0"/>
                <a:sym typeface="Arial"/>
              </a:endParaRPr>
            </a:p>
          </p:txBody>
        </p:sp>
        <p:cxnSp>
          <p:nvCxnSpPr>
            <p:cNvPr id="58" name="Straight Connector 57">
              <a:extLst>
                <a:ext uri="{FF2B5EF4-FFF2-40B4-BE49-F238E27FC236}">
                  <a16:creationId xmlns:a16="http://schemas.microsoft.com/office/drawing/2014/main" id="{6CFF6700-E718-4952-A201-C14CE31EB219}"/>
                </a:ext>
                <a:ext uri="{C183D7F6-B498-43B3-948B-1728B52AA6E4}">
                  <adec:decorative xmlns:adec="http://schemas.microsoft.com/office/drawing/2017/decorative" val="1"/>
                </a:ext>
              </a:extLst>
            </p:cNvPr>
            <p:cNvCxnSpPr>
              <a:cxnSpLocks/>
            </p:cNvCxnSpPr>
            <p:nvPr/>
          </p:nvCxnSpPr>
          <p:spPr>
            <a:xfrm>
              <a:off x="5896172" y="1967204"/>
              <a:ext cx="0" cy="441836"/>
            </a:xfrm>
            <a:prstGeom prst="lin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4" name="Rectangle 48">
              <a:extLst>
                <a:ext uri="{FF2B5EF4-FFF2-40B4-BE49-F238E27FC236}">
                  <a16:creationId xmlns:a16="http://schemas.microsoft.com/office/drawing/2014/main" id="{4B304250-79FB-4F78-B7F1-C531C3C96551}"/>
                </a:ext>
                <a:ext uri="{C183D7F6-B498-43B3-948B-1728B52AA6E4}">
                  <adec:decorative xmlns:adec="http://schemas.microsoft.com/office/drawing/2017/decorative" val="1"/>
                </a:ext>
              </a:extLst>
            </p:cNvPr>
            <p:cNvSpPr/>
            <p:nvPr/>
          </p:nvSpPr>
          <p:spPr bwMode="auto">
            <a:xfrm rot="5400000">
              <a:off x="5999968" y="2223853"/>
              <a:ext cx="1345875" cy="818349"/>
            </a:xfrm>
            <a:custGeom>
              <a:avLst/>
              <a:gdLst>
                <a:gd name="connsiteX0" fmla="*/ 0 w 7948439"/>
                <a:gd name="connsiteY0" fmla="*/ 0 h 422788"/>
                <a:gd name="connsiteX1" fmla="*/ 7948439 w 7948439"/>
                <a:gd name="connsiteY1" fmla="*/ 0 h 422788"/>
                <a:gd name="connsiteX2" fmla="*/ 7948439 w 7948439"/>
                <a:gd name="connsiteY2" fmla="*/ 422788 h 422788"/>
                <a:gd name="connsiteX3" fmla="*/ 0 w 7948439"/>
                <a:gd name="connsiteY3" fmla="*/ 422788 h 422788"/>
                <a:gd name="connsiteX4" fmla="*/ 0 w 7948439"/>
                <a:gd name="connsiteY4" fmla="*/ 0 h 422788"/>
                <a:gd name="connsiteX0" fmla="*/ 0 w 7948439"/>
                <a:gd name="connsiteY0" fmla="*/ 422788 h 514228"/>
                <a:gd name="connsiteX1" fmla="*/ 0 w 7948439"/>
                <a:gd name="connsiteY1" fmla="*/ 0 h 514228"/>
                <a:gd name="connsiteX2" fmla="*/ 7948439 w 7948439"/>
                <a:gd name="connsiteY2" fmla="*/ 0 h 514228"/>
                <a:gd name="connsiteX3" fmla="*/ 7948439 w 7948439"/>
                <a:gd name="connsiteY3" fmla="*/ 422788 h 514228"/>
                <a:gd name="connsiteX4" fmla="*/ 91440 w 7948439"/>
                <a:gd name="connsiteY4" fmla="*/ 514228 h 514228"/>
                <a:gd name="connsiteX0" fmla="*/ 0 w 7948439"/>
                <a:gd name="connsiteY0" fmla="*/ 422788 h 422788"/>
                <a:gd name="connsiteX1" fmla="*/ 0 w 7948439"/>
                <a:gd name="connsiteY1" fmla="*/ 0 h 422788"/>
                <a:gd name="connsiteX2" fmla="*/ 7948439 w 7948439"/>
                <a:gd name="connsiteY2" fmla="*/ 0 h 422788"/>
                <a:gd name="connsiteX3" fmla="*/ 7948439 w 7948439"/>
                <a:gd name="connsiteY3" fmla="*/ 422788 h 422788"/>
                <a:gd name="connsiteX0" fmla="*/ 0 w 7948439"/>
                <a:gd name="connsiteY0" fmla="*/ 0 h 422788"/>
                <a:gd name="connsiteX1" fmla="*/ 7948439 w 7948439"/>
                <a:gd name="connsiteY1" fmla="*/ 0 h 422788"/>
                <a:gd name="connsiteX2" fmla="*/ 7948439 w 7948439"/>
                <a:gd name="connsiteY2" fmla="*/ 422788 h 422788"/>
              </a:gdLst>
              <a:ahLst/>
              <a:cxnLst>
                <a:cxn ang="0">
                  <a:pos x="connsiteX0" y="connsiteY0"/>
                </a:cxn>
                <a:cxn ang="0">
                  <a:pos x="connsiteX1" y="connsiteY1"/>
                </a:cxn>
                <a:cxn ang="0">
                  <a:pos x="connsiteX2" y="connsiteY2"/>
                </a:cxn>
              </a:cxnLst>
              <a:rect l="l" t="t" r="r" b="b"/>
              <a:pathLst>
                <a:path w="7948439" h="422788">
                  <a:moveTo>
                    <a:pt x="0" y="0"/>
                  </a:moveTo>
                  <a:lnTo>
                    <a:pt x="7948439" y="0"/>
                  </a:lnTo>
                  <a:lnTo>
                    <a:pt x="7948439" y="422788"/>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70" fontAlgn="base">
                <a:spcBef>
                  <a:spcPct val="0"/>
                </a:spcBef>
                <a:spcAft>
                  <a:spcPct val="0"/>
                </a:spcAft>
                <a:defRPr/>
              </a:pPr>
              <a:endParaRPr lang="en-US" sz="2000">
                <a:solidFill>
                  <a:srgbClr val="000000"/>
                </a:solidFill>
                <a:latin typeface="Segoe UI"/>
                <a:cs typeface="Segoe UI" pitchFamily="34" charset="0"/>
                <a:sym typeface="Arial"/>
              </a:endParaRPr>
            </a:p>
          </p:txBody>
        </p:sp>
        <p:cxnSp>
          <p:nvCxnSpPr>
            <p:cNvPr id="62" name="Straight Connector 61">
              <a:extLst>
                <a:ext uri="{FF2B5EF4-FFF2-40B4-BE49-F238E27FC236}">
                  <a16:creationId xmlns:a16="http://schemas.microsoft.com/office/drawing/2014/main" id="{E3E6CF75-CF4E-43A5-81A8-198E88A43BAF}"/>
                </a:ext>
                <a:ext uri="{C183D7F6-B498-43B3-948B-1728B52AA6E4}">
                  <adec:decorative xmlns:adec="http://schemas.microsoft.com/office/drawing/2017/decorative" val="1"/>
                </a:ext>
              </a:extLst>
            </p:cNvPr>
            <p:cNvCxnSpPr>
              <a:cxnSpLocks/>
            </p:cNvCxnSpPr>
            <p:nvPr/>
          </p:nvCxnSpPr>
          <p:spPr>
            <a:xfrm flipH="1">
              <a:off x="7465288" y="1703845"/>
              <a:ext cx="5036" cy="1721957"/>
            </a:xfrm>
            <a:prstGeom prst="lin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6" name="Straight Arrow Connector 65">
              <a:extLst>
                <a:ext uri="{FF2B5EF4-FFF2-40B4-BE49-F238E27FC236}">
                  <a16:creationId xmlns:a16="http://schemas.microsoft.com/office/drawing/2014/main" id="{59AED2AC-9B04-4ED7-8A77-A074E1F57D9A}"/>
                </a:ext>
                <a:ext uri="{C183D7F6-B498-43B3-948B-1728B52AA6E4}">
                  <adec:decorative xmlns:adec="http://schemas.microsoft.com/office/drawing/2017/decorative" val="1"/>
                </a:ext>
              </a:extLst>
            </p:cNvPr>
            <p:cNvCxnSpPr>
              <a:cxnSpLocks/>
            </p:cNvCxnSpPr>
            <p:nvPr/>
          </p:nvCxnSpPr>
          <p:spPr>
            <a:xfrm>
              <a:off x="7470322" y="1701960"/>
              <a:ext cx="348434" cy="0"/>
            </a:xfrm>
            <a:prstGeom prst="straightConnector1">
              <a:avLst/>
            </a:prstGeom>
            <a:ln w="127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D7D6027A-C537-4A11-BEAF-D979AE106AB5}"/>
                </a:ext>
                <a:ext uri="{C183D7F6-B498-43B3-948B-1728B52AA6E4}">
                  <adec:decorative xmlns:adec="http://schemas.microsoft.com/office/drawing/2017/decorative" val="1"/>
                </a:ext>
              </a:extLst>
            </p:cNvPr>
            <p:cNvSpPr/>
            <p:nvPr/>
          </p:nvSpPr>
          <p:spPr bwMode="auto">
            <a:xfrm>
              <a:off x="6462935" y="934134"/>
              <a:ext cx="182399" cy="1732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70" fontAlgn="base">
                <a:spcBef>
                  <a:spcPct val="0"/>
                </a:spcBef>
                <a:spcAft>
                  <a:spcPct val="0"/>
                </a:spcAft>
                <a:defRPr/>
              </a:pPr>
              <a:r>
                <a:rPr lang="en-US" sz="1100">
                  <a:solidFill>
                    <a:srgbClr val="FFFFFF"/>
                  </a:solidFill>
                  <a:latin typeface="Segoe UI"/>
                  <a:ea typeface="Segoe UI" pitchFamily="34" charset="0"/>
                  <a:cs typeface="Segoe UI" pitchFamily="34" charset="0"/>
                  <a:sym typeface="Arial"/>
                </a:rPr>
                <a:t>8</a:t>
              </a:r>
            </a:p>
          </p:txBody>
        </p:sp>
        <p:cxnSp>
          <p:nvCxnSpPr>
            <p:cNvPr id="196" name="Straight Arrow Connector 195">
              <a:extLst>
                <a:ext uri="{FF2B5EF4-FFF2-40B4-BE49-F238E27FC236}">
                  <a16:creationId xmlns:a16="http://schemas.microsoft.com/office/drawing/2014/main" id="{807C1D69-66EC-C94C-A217-CF0FFD54DC22}"/>
                </a:ext>
              </a:extLst>
            </p:cNvPr>
            <p:cNvCxnSpPr>
              <a:cxnSpLocks/>
            </p:cNvCxnSpPr>
            <p:nvPr/>
          </p:nvCxnSpPr>
          <p:spPr>
            <a:xfrm>
              <a:off x="2083894" y="2886566"/>
              <a:ext cx="752286" cy="0"/>
            </a:xfrm>
            <a:prstGeom prst="straightConnector1">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7" name="Title 1">
            <a:extLst>
              <a:ext uri="{FF2B5EF4-FFF2-40B4-BE49-F238E27FC236}">
                <a16:creationId xmlns:a16="http://schemas.microsoft.com/office/drawing/2014/main" id="{66DAC8A4-C2FE-4853-BE45-6C9482447252}"/>
              </a:ext>
            </a:extLst>
          </p:cNvPr>
          <p:cNvSpPr txBox="1">
            <a:spLocks noGrp="1"/>
          </p:cNvSpPr>
          <p:nvPr>
            <p:ph type="title" idx="4294967295"/>
          </p:nvPr>
        </p:nvSpPr>
        <p:spPr>
          <a:xfrm>
            <a:off x="634095" y="386612"/>
            <a:ext cx="6257814" cy="45827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54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98" normalizeH="0" baseline="0" noProof="0">
                <a:ln w="3175">
                  <a:noFill/>
                </a:ln>
                <a:solidFill>
                  <a:srgbClr val="000000"/>
                </a:solidFill>
                <a:effectLst/>
                <a:uLnTx/>
                <a:uFillTx/>
                <a:latin typeface="Segoe UI Semibold"/>
                <a:ea typeface="+mn-ea"/>
                <a:cs typeface="Segoe UI" pitchFamily="34" charset="0"/>
                <a:sym typeface="Arial"/>
              </a:rPr>
              <a:t>Modern application pattern</a:t>
            </a:r>
          </a:p>
        </p:txBody>
      </p:sp>
      <p:sp>
        <p:nvSpPr>
          <p:cNvPr id="198" name="Title 1">
            <a:extLst>
              <a:ext uri="{FF2B5EF4-FFF2-40B4-BE49-F238E27FC236}">
                <a16:creationId xmlns:a16="http://schemas.microsoft.com/office/drawing/2014/main" id="{50021C4B-CE16-4768-9028-2397E8BF4F8E}"/>
              </a:ext>
            </a:extLst>
          </p:cNvPr>
          <p:cNvSpPr txBox="1">
            <a:spLocks/>
          </p:cNvSpPr>
          <p:nvPr/>
        </p:nvSpPr>
        <p:spPr>
          <a:xfrm>
            <a:off x="634096" y="1024246"/>
            <a:ext cx="3561296" cy="369332"/>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40">
              <a:defRPr/>
            </a:pPr>
            <a:r>
              <a:rPr lang="en-US" sz="2400" spc="0">
                <a:ln>
                  <a:noFill/>
                </a:ln>
                <a:solidFill>
                  <a:srgbClr val="000000"/>
                </a:solidFill>
                <a:latin typeface="Segoe UI"/>
                <a:sym typeface="Arial"/>
              </a:rPr>
              <a:t>Resilient DevOps Practices</a:t>
            </a:r>
            <a:endParaRPr lang="en-US" sz="1800" spc="0">
              <a:solidFill>
                <a:srgbClr val="000000"/>
              </a:solidFill>
              <a:latin typeface="Segoe UI"/>
              <a:cs typeface="Segoe UI Semilight" panose="020B0402040204020203" pitchFamily="34" charset="0"/>
              <a:sym typeface="Arial"/>
            </a:endParaRPr>
          </a:p>
        </p:txBody>
      </p:sp>
      <p:grpSp>
        <p:nvGrpSpPr>
          <p:cNvPr id="52" name="Group 51" descr="GitHub Actions Icon">
            <a:extLst>
              <a:ext uri="{FF2B5EF4-FFF2-40B4-BE49-F238E27FC236}">
                <a16:creationId xmlns:a16="http://schemas.microsoft.com/office/drawing/2014/main" id="{C9A91855-A7AC-4983-9F60-FAB4049EA378}"/>
              </a:ext>
            </a:extLst>
          </p:cNvPr>
          <p:cNvGrpSpPr/>
          <p:nvPr/>
        </p:nvGrpSpPr>
        <p:grpSpPr>
          <a:xfrm>
            <a:off x="6308035" y="5348389"/>
            <a:ext cx="426519" cy="426519"/>
            <a:chOff x="1052465" y="1173582"/>
            <a:chExt cx="914100" cy="914100"/>
          </a:xfrm>
        </p:grpSpPr>
        <p:sp>
          <p:nvSpPr>
            <p:cNvPr id="46" name="Google Shape;2735;p411">
              <a:extLst>
                <a:ext uri="{FF2B5EF4-FFF2-40B4-BE49-F238E27FC236}">
                  <a16:creationId xmlns:a16="http://schemas.microsoft.com/office/drawing/2014/main" id="{F372FBC3-32D5-43D2-B3D1-BA828E7C6BD6}"/>
                </a:ext>
              </a:extLst>
            </p:cNvPr>
            <p:cNvSpPr/>
            <p:nvPr/>
          </p:nvSpPr>
          <p:spPr>
            <a:xfrm>
              <a:off x="1052465" y="1173582"/>
              <a:ext cx="914100" cy="914100"/>
            </a:xfrm>
            <a:prstGeom prst="roundRect">
              <a:avLst>
                <a:gd name="adj" fmla="val 29406"/>
              </a:avLst>
            </a:prstGeom>
            <a:gradFill>
              <a:gsLst>
                <a:gs pos="0">
                  <a:srgbClr val="3184FF"/>
                </a:gs>
                <a:gs pos="100000">
                  <a:srgbClr val="1658C5"/>
                </a:gs>
              </a:gsLst>
              <a:lin ang="4800126" scaled="0"/>
            </a:gradFill>
            <a:ln>
              <a:noFill/>
            </a:ln>
            <a:effectLst>
              <a:outerShdw blurRad="228600" dist="114300" dir="5400000" rotWithShape="0">
                <a:srgbClr val="09254C">
                  <a:alpha val="40000"/>
                </a:srgbClr>
              </a:outerShdw>
            </a:effectLst>
          </p:spPr>
          <p:txBody>
            <a:bodyPr spcFirstLastPara="1" wrap="square" lIns="21164" tIns="21164" rIns="21164" bIns="21164" anchor="ctr" anchorCtr="0">
              <a:noAutofit/>
            </a:bodyPr>
            <a:lstStyle/>
            <a:p>
              <a:pPr defTabSz="1218935">
                <a:buClr>
                  <a:srgbClr val="000000"/>
                </a:buClr>
                <a:buSzPts val="2600"/>
                <a:defRPr/>
              </a:pPr>
              <a:endParaRPr sz="3466" kern="0">
                <a:solidFill>
                  <a:srgbClr val="FFFFFF"/>
                </a:solidFill>
                <a:latin typeface="Helvetica Neue"/>
                <a:ea typeface="Helvetica Neue"/>
                <a:cs typeface="Helvetica Neue"/>
                <a:sym typeface="Helvetica Neue"/>
              </a:endParaRPr>
            </a:p>
          </p:txBody>
        </p:sp>
        <p:pic>
          <p:nvPicPr>
            <p:cNvPr id="48" name="Google Shape;2736;p411" descr="Image">
              <a:extLst>
                <a:ext uri="{FF2B5EF4-FFF2-40B4-BE49-F238E27FC236}">
                  <a16:creationId xmlns:a16="http://schemas.microsoft.com/office/drawing/2014/main" id="{9EF49C94-42AA-4936-A347-0357C8A593EB}"/>
                </a:ext>
              </a:extLst>
            </p:cNvPr>
            <p:cNvPicPr preferRelativeResize="0"/>
            <p:nvPr/>
          </p:nvPicPr>
          <p:blipFill rotWithShape="1">
            <a:blip r:embed="rId13">
              <a:alphaModFix/>
            </a:blip>
            <a:srcRect/>
            <a:stretch/>
          </p:blipFill>
          <p:spPr>
            <a:xfrm>
              <a:off x="1204835" y="1325951"/>
              <a:ext cx="609479" cy="609479"/>
            </a:xfrm>
            <a:prstGeom prst="rect">
              <a:avLst/>
            </a:prstGeom>
            <a:noFill/>
            <a:ln>
              <a:noFill/>
            </a:ln>
            <a:effectLst>
              <a:outerShdw dist="12700" dir="5400000" rotWithShape="0">
                <a:srgbClr val="09254C">
                  <a:alpha val="40000"/>
                </a:srgbClr>
              </a:outerShdw>
            </a:effectLst>
          </p:spPr>
        </p:pic>
      </p:grpSp>
    </p:spTree>
    <p:extLst>
      <p:ext uri="{BB962C8B-B14F-4D97-AF65-F5344CB8AC3E}">
        <p14:creationId xmlns:p14="http://schemas.microsoft.com/office/powerpoint/2010/main" val="202787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42" presetClass="path" presetSubtype="0" decel="100000" fill="hold" grpId="1" nodeType="withEffect">
                                  <p:stCondLst>
                                    <p:cond delay="0"/>
                                  </p:stCondLst>
                                  <p:childTnLst>
                                    <p:animMotion origin="layout" path="M -3.75E-6 -3.33333E-6 L -3.75E-6 0.03542 " pathEditMode="relative" rAng="0" ptsTypes="AA">
                                      <p:cBhvr>
                                        <p:cTn id="9" dur="500" spd="-100000" fill="hold"/>
                                        <p:tgtEl>
                                          <p:spTgt spid="19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500"/>
                                        <p:tgtEl>
                                          <p:spTgt spid="198"/>
                                        </p:tgtEl>
                                      </p:cBhvr>
                                    </p:animEffect>
                                  </p:childTnLst>
                                </p:cTn>
                              </p:par>
                              <p:par>
                                <p:cTn id="13" presetID="42" presetClass="path" presetSubtype="0" decel="100000" fill="hold" grpId="1" nodeType="withEffect">
                                  <p:stCondLst>
                                    <p:cond delay="100"/>
                                  </p:stCondLst>
                                  <p:childTnLst>
                                    <p:animMotion origin="layout" path="M 4.58333E-6 3.7037E-6 L 4.58333E-6 0.01898 " pathEditMode="relative" rAng="0" ptsTypes="AA">
                                      <p:cBhvr>
                                        <p:cTn id="14" dur="500" spd="-100000" fill="hold"/>
                                        <p:tgtEl>
                                          <p:spTgt spid="19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P spid="197" grpId="1"/>
      <p:bldP spid="198" grpId="0"/>
      <p:bldP spid="198"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US" b="1">
                <a:solidFill>
                  <a:schemeClr val="accent1"/>
                </a:solidFill>
                <a:latin typeface="Segoe UI Semibold" panose="020B0702040204020203" pitchFamily="34" charset="0"/>
                <a:cs typeface="Segoe UI Semibold" panose="020B0702040204020203" pitchFamily="34" charset="0"/>
              </a:rPr>
              <a:t>Azure DevOps Capabilities Not Yet Available in GitHub</a:t>
            </a:r>
            <a:endParaRPr lang="en-US">
              <a:solidFill>
                <a:schemeClr val="accent1"/>
              </a:solidFill>
            </a:endParaRPr>
          </a:p>
        </p:txBody>
      </p:sp>
      <p:sp>
        <p:nvSpPr>
          <p:cNvPr id="8" name="TextBox 7">
            <a:extLst>
              <a:ext uri="{FF2B5EF4-FFF2-40B4-BE49-F238E27FC236}">
                <a16:creationId xmlns:a16="http://schemas.microsoft.com/office/drawing/2014/main" id="{9CCE6570-7AFE-4096-8F42-0C86A7E979D2}"/>
              </a:ext>
            </a:extLst>
          </p:cNvPr>
          <p:cNvSpPr txBox="1"/>
          <p:nvPr/>
        </p:nvSpPr>
        <p:spPr>
          <a:xfrm>
            <a:off x="305973" y="961926"/>
            <a:ext cx="5511018" cy="5755422"/>
          </a:xfrm>
          <a:prstGeom prst="rect">
            <a:avLst/>
          </a:prstGeom>
          <a:noFill/>
        </p:spPr>
        <p:txBody>
          <a:bodyPr wrap="square">
            <a:spAutoFit/>
          </a:bodyPr>
          <a:lstStyle/>
          <a:p>
            <a:pPr marR="0" lvl="0">
              <a:spcBef>
                <a:spcPts val="0"/>
              </a:spcBef>
              <a:spcAft>
                <a:spcPts val="0"/>
              </a:spcAft>
            </a:pPr>
            <a:r>
              <a:rPr lang="en-US" sz="1600" b="1">
                <a:effectLst/>
                <a:ea typeface="Times New Roman" panose="02020603050405020304" pitchFamily="18" charset="0"/>
                <a:cs typeface="Courier New" panose="02070309020205020404" pitchFamily="49" charset="0"/>
              </a:rPr>
              <a:t>General</a:t>
            </a:r>
            <a:endParaRPr lang="en-US" sz="1600" b="1">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Times New Roman" panose="02020603050405020304" pitchFamily="18" charset="0"/>
                <a:cs typeface="Courier New" panose="02070309020205020404" pitchFamily="49" charset="0"/>
                <a:hlinkClick r:id="rId3"/>
              </a:rPr>
              <a:t>Admins select where their data lives (data sovereignty)</a:t>
            </a:r>
            <a:r>
              <a:rPr lang="en-US" sz="1600">
                <a:effectLst/>
                <a:ea typeface="Times New Roman" panose="02020603050405020304" pitchFamily="18" charset="0"/>
                <a:cs typeface="Courier New" panose="02070309020205020404" pitchFamily="49" charset="0"/>
              </a:rPr>
              <a:t> </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Calibri" panose="020F0502020204030204" pitchFamily="34" charset="0"/>
                <a:cs typeface="Courier New" panose="02070309020205020404" pitchFamily="49" charset="0"/>
                <a:hlinkClick r:id="rId4"/>
              </a:rPr>
              <a:t>Dashboards, charts, reports &amp; widgets</a:t>
            </a:r>
            <a:endParaRPr lang="en-US" sz="1600">
              <a:effectLst/>
              <a:ea typeface="Calibri" panose="020F0502020204030204" pitchFamily="34" charset="0"/>
              <a:cs typeface="Courier New" panose="02070309020205020404" pitchFamily="49" charset="0"/>
            </a:endParaRPr>
          </a:p>
          <a:p>
            <a:pPr marR="0" lvl="0">
              <a:spcBef>
                <a:spcPts val="0"/>
              </a:spcBef>
              <a:spcAft>
                <a:spcPts val="0"/>
              </a:spcAft>
            </a:pPr>
            <a:endParaRPr lang="en-US" sz="1600" b="1">
              <a:effectLst/>
              <a:ea typeface="Times New Roman" panose="02020603050405020304" pitchFamily="18" charset="0"/>
              <a:cs typeface="Courier New" panose="02070309020205020404" pitchFamily="49" charset="0"/>
            </a:endParaRPr>
          </a:p>
          <a:p>
            <a:pPr marR="0" lvl="0">
              <a:spcBef>
                <a:spcPts val="0"/>
              </a:spcBef>
              <a:spcAft>
                <a:spcPts val="0"/>
              </a:spcAft>
            </a:pPr>
            <a:r>
              <a:rPr lang="en-US" sz="1600" b="1">
                <a:effectLst/>
                <a:ea typeface="Times New Roman" panose="02020603050405020304" pitchFamily="18" charset="0"/>
                <a:cs typeface="Courier New" panose="02070309020205020404" pitchFamily="49" charset="0"/>
              </a:rPr>
              <a:t>Azure Boards</a:t>
            </a:r>
            <a:endParaRPr lang="en-US" sz="1600" b="1">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Times New Roman" panose="02020603050405020304" pitchFamily="18" charset="0"/>
                <a:cs typeface="Courier New" panose="02070309020205020404" pitchFamily="49" charset="0"/>
                <a:hlinkClick r:id="rId5"/>
              </a:rPr>
              <a:t>Hierarchical relationships </a:t>
            </a:r>
            <a:br>
              <a:rPr lang="en-US" sz="1600" u="sng">
                <a:solidFill>
                  <a:srgbClr val="0563C1"/>
                </a:solidFill>
                <a:effectLst/>
                <a:ea typeface="Times New Roman" panose="02020603050405020304" pitchFamily="18" charset="0"/>
                <a:cs typeface="Courier New" panose="02070309020205020404" pitchFamily="49" charset="0"/>
                <a:hlinkClick r:id="rId5"/>
              </a:rPr>
            </a:br>
            <a:r>
              <a:rPr lang="en-US" sz="1600" u="sng">
                <a:solidFill>
                  <a:srgbClr val="0563C1"/>
                </a:solidFill>
                <a:effectLst/>
                <a:ea typeface="Times New Roman" panose="02020603050405020304" pitchFamily="18" charset="0"/>
                <a:cs typeface="Courier New" panose="02070309020205020404" pitchFamily="49" charset="0"/>
                <a:hlinkClick r:id="rId5"/>
              </a:rPr>
              <a:t>(i.e. Epics, Features, User Stories, Tasks)</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Times New Roman" panose="02020603050405020304" pitchFamily="18" charset="0"/>
                <a:cs typeface="Courier New" panose="02070309020205020404" pitchFamily="49" charset="0"/>
                <a:hlinkClick r:id="rId6"/>
              </a:rPr>
              <a:t>First Class Sprint Management</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Times New Roman" panose="02020603050405020304" pitchFamily="18" charset="0"/>
                <a:cs typeface="Courier New" panose="02070309020205020404" pitchFamily="49" charset="0"/>
                <a:hlinkClick r:id="rId7"/>
              </a:rPr>
              <a:t>Turn Query Results into charts and dashboard widgets</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Calibri" panose="020F0502020204030204" pitchFamily="34" charset="0"/>
                <a:cs typeface="Courier New" panose="02070309020205020404" pitchFamily="49" charset="0"/>
                <a:hlinkClick r:id="rId8"/>
              </a:rPr>
              <a:t>Analytics widgets – Burn Down, Cycle Time, etc.</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Times New Roman" panose="02020603050405020304" pitchFamily="18" charset="0"/>
                <a:cs typeface="Courier New" panose="02070309020205020404" pitchFamily="49" charset="0"/>
                <a:hlinkClick r:id="rId9"/>
              </a:rPr>
              <a:t>WYSIWYG Mark down editing (and copy paste support)</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Times New Roman" panose="02020603050405020304" pitchFamily="18" charset="0"/>
                <a:cs typeface="Courier New" panose="02070309020205020404" pitchFamily="49" charset="0"/>
                <a:hlinkClick r:id="rId10"/>
              </a:rPr>
              <a:t>Customizable Boards</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Times New Roman" panose="02020603050405020304" pitchFamily="18" charset="0"/>
                <a:cs typeface="Courier New" panose="02070309020205020404" pitchFamily="49" charset="0"/>
                <a:hlinkClick r:id="rId11"/>
              </a:rPr>
              <a:t>Delivery Plans</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Calibri" panose="020F0502020204030204" pitchFamily="34" charset="0"/>
                <a:cs typeface="Courier New" panose="02070309020205020404" pitchFamily="49" charset="0"/>
                <a:hlinkClick r:id="rId12"/>
              </a:rPr>
              <a:t>FREE Stakeholder access</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Calibri" panose="020F0502020204030204" pitchFamily="34" charset="0"/>
                <a:cs typeface="Courier New" panose="02070309020205020404" pitchFamily="49" charset="0"/>
                <a:hlinkClick r:id="rId13"/>
              </a:rPr>
              <a:t>Configure hierarchical teams</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Calibri" panose="020F0502020204030204" pitchFamily="34" charset="0"/>
                <a:cs typeface="Courier New" panose="02070309020205020404" pitchFamily="49" charset="0"/>
                <a:hlinkClick r:id="rId14"/>
              </a:rPr>
              <a:t>Manage product and portfolio backlogs</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Calibri" panose="020F0502020204030204" pitchFamily="34" charset="0"/>
                <a:cs typeface="Courier New" panose="02070309020205020404" pitchFamily="49" charset="0"/>
                <a:hlinkClick r:id="rId15"/>
              </a:rPr>
              <a:t>Modify work items in bulk with Excel</a:t>
            </a:r>
            <a:r>
              <a:rPr lang="en-US" sz="1600">
                <a:effectLst/>
                <a:ea typeface="Times New Roman" panose="02020603050405020304" pitchFamily="18" charset="0"/>
                <a:cs typeface="Courier New" panose="02070309020205020404" pitchFamily="49" charset="0"/>
              </a:rPr>
              <a:t> </a:t>
            </a:r>
            <a:endParaRPr lang="en-US" sz="1600">
              <a:effectLst/>
              <a:ea typeface="Calibri" panose="020F0502020204030204" pitchFamily="34" charset="0"/>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effectLst/>
                <a:ea typeface="Calibri" panose="020F0502020204030204" pitchFamily="34" charset="0"/>
                <a:cs typeface="Courier New" panose="02070309020205020404" pitchFamily="49" charset="0"/>
                <a:hlinkClick r:id="rId16"/>
              </a:rPr>
              <a:t>Azure Boards Marketplace Extensions</a:t>
            </a:r>
            <a:r>
              <a:rPr lang="en-US" sz="1600">
                <a:effectLst/>
                <a:ea typeface="Calibri" panose="020F0502020204030204" pitchFamily="34" charset="0"/>
                <a:cs typeface="Courier New" panose="02070309020205020404" pitchFamily="49" charset="0"/>
              </a:rPr>
              <a:t>, </a:t>
            </a:r>
            <a:r>
              <a:rPr lang="en-US" sz="1600">
                <a:effectLst/>
                <a:ea typeface="Times New Roman" panose="02020603050405020304" pitchFamily="18" charset="0"/>
                <a:cs typeface="Courier New" panose="02070309020205020404" pitchFamily="49" charset="0"/>
              </a:rPr>
              <a:t> For example: </a:t>
            </a:r>
          </a:p>
          <a:p>
            <a:pPr marL="742950" lvl="1" indent="-285750">
              <a:buFont typeface="Courier New" panose="02070309020205020404" pitchFamily="49" charset="0"/>
              <a:buChar char="o"/>
            </a:pPr>
            <a:r>
              <a:rPr lang="en-US" sz="1600" u="sng">
                <a:solidFill>
                  <a:srgbClr val="0563C1"/>
                </a:solidFill>
                <a:effectLst/>
                <a:ea typeface="Times New Roman" panose="02020603050405020304" pitchFamily="18" charset="0"/>
                <a:cs typeface="Courier New" panose="02070309020205020404" pitchFamily="49" charset="0"/>
                <a:hlinkClick r:id="rId17"/>
              </a:rPr>
              <a:t>Workboard for OKRs (used by Microsoft internally)</a:t>
            </a:r>
            <a:endParaRPr lang="en-US" sz="1600">
              <a:effectLst/>
              <a:ea typeface="Times New Roman" panose="02020603050405020304" pitchFamily="18" charset="0"/>
              <a:cs typeface="Courier New" panose="02070309020205020404" pitchFamily="49" charset="0"/>
            </a:endParaRPr>
          </a:p>
          <a:p>
            <a:pPr marL="742950" lvl="1" indent="-285750">
              <a:buFont typeface="Courier New" panose="02070309020205020404" pitchFamily="49" charset="0"/>
              <a:buChar char="o"/>
            </a:pPr>
            <a:r>
              <a:rPr lang="en-US" sz="1600" u="sng" err="1">
                <a:solidFill>
                  <a:srgbClr val="0563C1"/>
                </a:solidFill>
                <a:effectLst/>
                <a:ea typeface="Times New Roman" panose="02020603050405020304" pitchFamily="18" charset="0"/>
                <a:cs typeface="Courier New" panose="02070309020205020404" pitchFamily="49" charset="0"/>
                <a:hlinkClick r:id="rId18"/>
              </a:rPr>
              <a:t>Timetracker</a:t>
            </a:r>
            <a:endParaRPr lang="en-US" sz="1600">
              <a:effectLst/>
              <a:ea typeface="Times New Roman" panose="02020603050405020304" pitchFamily="18" charset="0"/>
              <a:cs typeface="Courier New" panose="02070309020205020404" pitchFamily="49" charset="0"/>
            </a:endParaRPr>
          </a:p>
          <a:p>
            <a:pPr marL="742950" lvl="1" indent="-285750">
              <a:buFont typeface="Courier New" panose="02070309020205020404" pitchFamily="49" charset="0"/>
              <a:buChar char="o"/>
            </a:pPr>
            <a:r>
              <a:rPr lang="en-US" sz="1600" u="sng">
                <a:solidFill>
                  <a:srgbClr val="0563C1"/>
                </a:solidFill>
                <a:effectLst/>
                <a:ea typeface="Times New Roman" panose="02020603050405020304" pitchFamily="18" charset="0"/>
                <a:cs typeface="Courier New" panose="02070309020205020404" pitchFamily="49" charset="0"/>
                <a:hlinkClick r:id="rId19"/>
              </a:rPr>
              <a:t>Dependency Tracker </a:t>
            </a:r>
            <a:br>
              <a:rPr lang="en-US" sz="1600" u="sng">
                <a:solidFill>
                  <a:srgbClr val="0563C1"/>
                </a:solidFill>
                <a:effectLst/>
                <a:ea typeface="Times New Roman" panose="02020603050405020304" pitchFamily="18" charset="0"/>
                <a:cs typeface="Courier New" panose="02070309020205020404" pitchFamily="49" charset="0"/>
                <a:hlinkClick r:id="rId19"/>
              </a:rPr>
            </a:br>
            <a:r>
              <a:rPr lang="en-US" sz="1600" u="sng">
                <a:solidFill>
                  <a:srgbClr val="0563C1"/>
                </a:solidFill>
                <a:effectLst/>
                <a:ea typeface="Times New Roman" panose="02020603050405020304" pitchFamily="18" charset="0"/>
                <a:cs typeface="Courier New" panose="02070309020205020404" pitchFamily="49" charset="0"/>
                <a:hlinkClick r:id="rId19"/>
              </a:rPr>
              <a:t>(created by the Windows team)</a:t>
            </a:r>
            <a:endParaRPr lang="en-US" sz="1600">
              <a:effectLst/>
              <a:ea typeface="Times New Roman" panose="02020603050405020304" pitchFamily="18" charset="0"/>
              <a:cs typeface="Courier New" panose="02070309020205020404" pitchFamily="49" charset="0"/>
            </a:endParaRPr>
          </a:p>
          <a:p>
            <a:pPr marL="742950" lvl="1" indent="-285750">
              <a:buFont typeface="Courier New" panose="02070309020205020404" pitchFamily="49" charset="0"/>
              <a:buChar char="o"/>
            </a:pPr>
            <a:r>
              <a:rPr lang="en-US" sz="1600" u="sng">
                <a:solidFill>
                  <a:srgbClr val="0563C1"/>
                </a:solidFill>
                <a:effectLst/>
                <a:ea typeface="Times New Roman" panose="02020603050405020304" pitchFamily="18" charset="0"/>
                <a:cs typeface="Courier New" panose="02070309020205020404" pitchFamily="49" charset="0"/>
                <a:hlinkClick r:id="rId20"/>
              </a:rPr>
              <a:t>Personas</a:t>
            </a:r>
            <a:r>
              <a:rPr lang="en-US" sz="1600">
                <a:effectLst/>
                <a:ea typeface="Times New Roman" panose="02020603050405020304" pitchFamily="18" charset="0"/>
                <a:cs typeface="Courier New" panose="02070309020205020404" pitchFamily="49" charset="0"/>
              </a:rPr>
              <a:t> </a:t>
            </a:r>
            <a:endParaRPr lang="en-US" sz="1600">
              <a:effectLst/>
              <a:ea typeface="Calibri" panose="020F0502020204030204" pitchFamily="34" charset="0"/>
              <a:cs typeface="Courier New" panose="02070309020205020404" pitchFamily="49" charset="0"/>
            </a:endParaRPr>
          </a:p>
        </p:txBody>
      </p:sp>
      <p:sp>
        <p:nvSpPr>
          <p:cNvPr id="10" name="TextBox 9">
            <a:extLst>
              <a:ext uri="{FF2B5EF4-FFF2-40B4-BE49-F238E27FC236}">
                <a16:creationId xmlns:a16="http://schemas.microsoft.com/office/drawing/2014/main" id="{A65A2682-FBB5-4FD9-A477-BE70104DD186}"/>
              </a:ext>
            </a:extLst>
          </p:cNvPr>
          <p:cNvSpPr txBox="1"/>
          <p:nvPr/>
        </p:nvSpPr>
        <p:spPr>
          <a:xfrm>
            <a:off x="6375011" y="961926"/>
            <a:ext cx="4829906" cy="4278094"/>
          </a:xfrm>
          <a:prstGeom prst="rect">
            <a:avLst/>
          </a:prstGeom>
          <a:noFill/>
        </p:spPr>
        <p:txBody>
          <a:bodyPr wrap="square">
            <a:spAutoFit/>
          </a:bodyPr>
          <a:lstStyle/>
          <a:p>
            <a:pPr marR="0" lvl="0">
              <a:spcBef>
                <a:spcPts val="0"/>
              </a:spcBef>
              <a:spcAft>
                <a:spcPts val="0"/>
              </a:spcAft>
            </a:pPr>
            <a:r>
              <a:rPr lang="en-US" sz="1600" b="1">
                <a:cs typeface="Courier New" panose="02070309020205020404" pitchFamily="49" charset="0"/>
              </a:rPr>
              <a:t>Azure Pipelines</a:t>
            </a:r>
          </a:p>
          <a:p>
            <a:pPr marL="285767" indent="-285750">
              <a:buClr>
                <a:schemeClr val="tx1"/>
              </a:buClr>
              <a:buFont typeface="Arial" panose="020B0604020202020204" pitchFamily="34" charset="0"/>
              <a:buChar char="•"/>
            </a:pPr>
            <a:r>
              <a:rPr lang="en-US" sz="1600" u="sng">
                <a:solidFill>
                  <a:srgbClr val="0563C1"/>
                </a:solidFill>
                <a:cs typeface="Courier New" panose="02070309020205020404" pitchFamily="49" charset="0"/>
                <a:hlinkClick r:id="rId21">
                  <a:extLst>
                    <a:ext uri="{A12FA001-AC4F-418D-AE19-62706E023703}">
                      <ahyp:hlinkClr xmlns:ahyp="http://schemas.microsoft.com/office/drawing/2018/hyperlinkcolor" val="tx"/>
                    </a:ext>
                  </a:extLst>
                </a:hlinkClick>
              </a:rPr>
              <a:t>Define variables</a:t>
            </a:r>
            <a:r>
              <a:rPr lang="en-US" sz="1600" u="sng">
                <a:solidFill>
                  <a:srgbClr val="0563C1"/>
                </a:solidFill>
                <a:cs typeface="Courier New" panose="02070309020205020404" pitchFamily="49" charset="0"/>
              </a:rPr>
              <a:t> &amp; </a:t>
            </a:r>
            <a:r>
              <a:rPr lang="en-US" sz="1600" u="sng">
                <a:solidFill>
                  <a:srgbClr val="0563C1"/>
                </a:solidFill>
                <a:cs typeface="Courier New" panose="02070309020205020404" pitchFamily="49" charset="0"/>
                <a:hlinkClick r:id="rId22">
                  <a:extLst>
                    <a:ext uri="{A12FA001-AC4F-418D-AE19-62706E023703}">
                      <ahyp:hlinkClr xmlns:ahyp="http://schemas.microsoft.com/office/drawing/2018/hyperlinkcolor" val="tx"/>
                    </a:ext>
                  </a:extLst>
                </a:hlinkClick>
              </a:rPr>
              <a:t>Use variable groups</a:t>
            </a:r>
            <a:endParaRPr lang="en-US" sz="1600" u="sng">
              <a:solidFill>
                <a:srgbClr val="0563C1"/>
              </a:solidFill>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cs typeface="Courier New" panose="02070309020205020404" pitchFamily="49" charset="0"/>
                <a:hlinkClick r:id="rId23">
                  <a:extLst>
                    <a:ext uri="{A12FA001-AC4F-418D-AE19-62706E023703}">
                      <ahyp:hlinkClr xmlns:ahyp="http://schemas.microsoft.com/office/drawing/2018/hyperlinkcolor" val="tx"/>
                    </a:ext>
                  </a:extLst>
                </a:hlinkClick>
              </a:rPr>
              <a:t>Review test results</a:t>
            </a:r>
            <a:endParaRPr lang="en-US" sz="1600" u="sng">
              <a:solidFill>
                <a:srgbClr val="0563C1"/>
              </a:solidFill>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cs typeface="Courier New" panose="02070309020205020404" pitchFamily="49" charset="0"/>
                <a:hlinkClick r:id="rId24">
                  <a:extLst>
                    <a:ext uri="{A12FA001-AC4F-418D-AE19-62706E023703}">
                      <ahyp:hlinkClr xmlns:ahyp="http://schemas.microsoft.com/office/drawing/2018/hyperlinkcolor" val="tx"/>
                    </a:ext>
                  </a:extLst>
                </a:hlinkClick>
              </a:rPr>
              <a:t>Test Analytics</a:t>
            </a:r>
            <a:endParaRPr lang="en-US" sz="1600" u="sng">
              <a:solidFill>
                <a:srgbClr val="0563C1"/>
              </a:solidFill>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cs typeface="Courier New" panose="02070309020205020404" pitchFamily="49" charset="0"/>
                <a:hlinkClick r:id="rId25">
                  <a:extLst>
                    <a:ext uri="{A12FA001-AC4F-418D-AE19-62706E023703}">
                      <ahyp:hlinkClr xmlns:ahyp="http://schemas.microsoft.com/office/drawing/2018/hyperlinkcolor" val="tx"/>
                    </a:ext>
                  </a:extLst>
                </a:hlinkClick>
              </a:rPr>
              <a:t>Automated Checks</a:t>
            </a:r>
            <a:endParaRPr lang="en-US" sz="1600" u="sng">
              <a:solidFill>
                <a:srgbClr val="0563C1"/>
              </a:solidFill>
              <a:cs typeface="Courier New" panose="02070309020205020404" pitchFamily="49" charset="0"/>
            </a:endParaRPr>
          </a:p>
          <a:p>
            <a:pPr marL="285767" indent="-285750">
              <a:buClr>
                <a:schemeClr val="tx1"/>
              </a:buClr>
              <a:buFont typeface="Arial" panose="020B0604020202020204" pitchFamily="34" charset="0"/>
              <a:buChar char="•"/>
            </a:pPr>
            <a:r>
              <a:rPr lang="en-US" sz="1600" u="sng">
                <a:solidFill>
                  <a:srgbClr val="0563C1"/>
                </a:solidFill>
                <a:cs typeface="Courier New" panose="02070309020205020404" pitchFamily="49" charset="0"/>
                <a:hlinkClick r:id="rId26">
                  <a:extLst>
                    <a:ext uri="{A12FA001-AC4F-418D-AE19-62706E023703}">
                      <ahyp:hlinkClr xmlns:ahyp="http://schemas.microsoft.com/office/drawing/2018/hyperlinkcolor" val="tx"/>
                    </a:ext>
                  </a:extLst>
                </a:hlinkClick>
              </a:rPr>
              <a:t>Build multiple types of source repositories</a:t>
            </a:r>
            <a:endParaRPr lang="en-US" sz="1600" u="sng">
              <a:solidFill>
                <a:srgbClr val="0563C1"/>
              </a:solidFill>
              <a:cs typeface="Courier New" panose="02070309020205020404" pitchFamily="49" charset="0"/>
            </a:endParaRPr>
          </a:p>
          <a:p>
            <a:endParaRPr lang="en-US" sz="1600" b="1">
              <a:cs typeface="Courier New" panose="02070309020205020404" pitchFamily="49" charset="0"/>
            </a:endParaRPr>
          </a:p>
          <a:p>
            <a:pPr marR="0" lvl="0">
              <a:spcBef>
                <a:spcPts val="0"/>
              </a:spcBef>
              <a:spcAft>
                <a:spcPts val="0"/>
              </a:spcAft>
            </a:pPr>
            <a:r>
              <a:rPr lang="en-US" sz="1600" b="1">
                <a:cs typeface="Courier New" panose="02070309020205020404" pitchFamily="49" charset="0"/>
              </a:rPr>
              <a:t>Azure Artifacts</a:t>
            </a:r>
          </a:p>
          <a:p>
            <a:pPr marL="285767" indent="-285750">
              <a:buClr>
                <a:schemeClr val="tx1"/>
              </a:buClr>
              <a:buFont typeface="Arial" panose="020B0604020202020204" pitchFamily="34" charset="0"/>
              <a:buChar char="•"/>
            </a:pPr>
            <a:r>
              <a:rPr lang="en-US" sz="1600" u="sng">
                <a:solidFill>
                  <a:srgbClr val="0563C1"/>
                </a:solidFill>
                <a:cs typeface="Courier New" panose="02070309020205020404" pitchFamily="49" charset="0"/>
                <a:hlinkClick r:id="rId27">
                  <a:extLst>
                    <a:ext uri="{A12FA001-AC4F-418D-AE19-62706E023703}">
                      <ahyp:hlinkClr xmlns:ahyp="http://schemas.microsoft.com/office/drawing/2018/hyperlinkcolor" val="tx"/>
                    </a:ext>
                  </a:extLst>
                </a:hlinkClick>
              </a:rPr>
              <a:t>Publish and download universal packages</a:t>
            </a:r>
            <a:endParaRPr lang="en-US" sz="1600" u="sng">
              <a:solidFill>
                <a:srgbClr val="0563C1"/>
              </a:solidFill>
              <a:cs typeface="Courier New" panose="02070309020205020404" pitchFamily="49" charset="0"/>
            </a:endParaRPr>
          </a:p>
          <a:p>
            <a:endParaRPr lang="en-US" sz="1600" b="1">
              <a:cs typeface="Courier New" panose="02070309020205020404" pitchFamily="49" charset="0"/>
            </a:endParaRPr>
          </a:p>
          <a:p>
            <a:r>
              <a:rPr lang="en-US" sz="1600" b="1">
                <a:cs typeface="Courier New" panose="02070309020205020404" pitchFamily="49" charset="0"/>
              </a:rPr>
              <a:t>Azure Test Plans</a:t>
            </a:r>
          </a:p>
          <a:p>
            <a:pPr marL="285767" indent="-285750">
              <a:buClr>
                <a:schemeClr val="tx1"/>
              </a:buClr>
              <a:buFont typeface="Arial" panose="020B0604020202020204" pitchFamily="34" charset="0"/>
              <a:buChar char="•"/>
            </a:pPr>
            <a:r>
              <a:rPr lang="en-US" sz="1600" u="sng">
                <a:solidFill>
                  <a:srgbClr val="0563C1"/>
                </a:solidFill>
                <a:cs typeface="Courier New" panose="02070309020205020404" pitchFamily="49" charset="0"/>
                <a:hlinkClick r:id="rId28">
                  <a:extLst>
                    <a:ext uri="{A12FA001-AC4F-418D-AE19-62706E023703}">
                      <ahyp:hlinkClr xmlns:ahyp="http://schemas.microsoft.com/office/drawing/2018/hyperlinkcolor" val="tx"/>
                    </a:ext>
                  </a:extLst>
                </a:hlinkClick>
              </a:rPr>
              <a:t>Azure Test Plans - Manual, exploratory, and automated test tools</a:t>
            </a:r>
            <a:r>
              <a:rPr lang="en-US" sz="1600" u="sng">
                <a:solidFill>
                  <a:srgbClr val="0563C1"/>
                </a:solidFill>
                <a:cs typeface="Courier New" panose="02070309020205020404" pitchFamily="49" charset="0"/>
              </a:rPr>
              <a:t> </a:t>
            </a:r>
            <a:br>
              <a:rPr lang="en-US" sz="1600" u="sng">
                <a:solidFill>
                  <a:srgbClr val="0563C1"/>
                </a:solidFill>
                <a:cs typeface="Courier New" panose="02070309020205020404" pitchFamily="49" charset="0"/>
              </a:rPr>
            </a:br>
            <a:r>
              <a:rPr lang="en-US" sz="1600">
                <a:effectLst/>
                <a:ea typeface="Calibri" panose="020F0502020204030204" pitchFamily="34" charset="0"/>
              </a:rPr>
              <a:t>(</a:t>
            </a:r>
            <a:r>
              <a:rPr lang="en-US" sz="1600">
                <a:effectLst/>
                <a:ea typeface="Times New Roman" panose="02020603050405020304" pitchFamily="18" charset="0"/>
              </a:rPr>
              <a:t>GitHub does not have equivalent functionality)</a:t>
            </a:r>
            <a:endParaRPr lang="en-US" sz="1600">
              <a:effectLst/>
              <a:ea typeface="Calibri" panose="020F0502020204030204" pitchFamily="34" charset="0"/>
            </a:endParaRPr>
          </a:p>
          <a:p>
            <a:pPr marR="0" lvl="0">
              <a:spcBef>
                <a:spcPts val="0"/>
              </a:spcBef>
              <a:spcAft>
                <a:spcPts val="0"/>
              </a:spcAft>
            </a:pPr>
            <a:endParaRPr lang="en-US" sz="1600" b="1">
              <a:cs typeface="Courier New" panose="02070309020205020404" pitchFamily="49" charset="0"/>
            </a:endParaRPr>
          </a:p>
          <a:p>
            <a:pPr marR="0" lvl="0">
              <a:spcBef>
                <a:spcPts val="0"/>
              </a:spcBef>
              <a:spcAft>
                <a:spcPts val="0"/>
              </a:spcAft>
            </a:pPr>
            <a:r>
              <a:rPr lang="en-US" sz="1600" b="1">
                <a:cs typeface="Courier New" panose="02070309020205020404" pitchFamily="49" charset="0"/>
              </a:rPr>
              <a:t>Wikis</a:t>
            </a:r>
          </a:p>
          <a:p>
            <a:pPr marL="285767" indent="-285750">
              <a:buClr>
                <a:schemeClr val="tx1"/>
              </a:buClr>
              <a:buFont typeface="Arial" panose="020B0604020202020204" pitchFamily="34" charset="0"/>
              <a:buChar char="•"/>
            </a:pPr>
            <a:r>
              <a:rPr lang="en-US" sz="1600">
                <a:hlinkClick r:id="rId29"/>
              </a:rPr>
              <a:t>Share info with a Wiki</a:t>
            </a:r>
            <a:endParaRPr lang="en-US" sz="1600" u="sng">
              <a:solidFill>
                <a:srgbClr val="0563C1"/>
              </a:solidFill>
              <a:cs typeface="Courier New" panose="02070309020205020404" pitchFamily="49" charset="0"/>
              <a:hlinkClick r:id="rId27">
                <a:extLst>
                  <a:ext uri="{A12FA001-AC4F-418D-AE19-62706E023703}">
                    <ahyp:hlinkClr xmlns:ahyp="http://schemas.microsoft.com/office/drawing/2018/hyperlinkcolor" val="tx"/>
                  </a:ext>
                </a:extLst>
              </a:hlinkClick>
            </a:endParaRPr>
          </a:p>
        </p:txBody>
      </p:sp>
      <p:sp>
        <p:nvSpPr>
          <p:cNvPr id="2" name="Rectangle 1">
            <a:extLst>
              <a:ext uri="{FF2B5EF4-FFF2-40B4-BE49-F238E27FC236}">
                <a16:creationId xmlns:a16="http://schemas.microsoft.com/office/drawing/2014/main" id="{2BB058B3-9BF3-75FD-7D47-6943EE168786}"/>
              </a:ext>
            </a:extLst>
          </p:cNvPr>
          <p:cNvSpPr/>
          <p:nvPr/>
        </p:nvSpPr>
        <p:spPr bwMode="auto">
          <a:xfrm rot="-3300000">
            <a:off x="1752084" y="2991641"/>
            <a:ext cx="6763553" cy="1118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6000" b="1">
                <a:solidFill>
                  <a:srgbClr val="FF0000"/>
                </a:solidFill>
                <a:ea typeface="Segoe UI" pitchFamily="34" charset="0"/>
                <a:cs typeface="Segoe UI"/>
              </a:rPr>
              <a:t>Under NDA</a:t>
            </a:r>
            <a:endParaRPr lang="en-GB" sz="6000" b="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88419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06DF050-0D11-4B86-B678-6C072742FC30}"/>
              </a:ext>
            </a:extLst>
          </p:cNvPr>
          <p:cNvPicPr>
            <a:picLocks noChangeAspect="1"/>
          </p:cNvPicPr>
          <p:nvPr/>
        </p:nvPicPr>
        <p:blipFill rotWithShape="1">
          <a:blip r:embed="rId3">
            <a:extLst>
              <a:ext uri="{28A0092B-C50C-407E-A947-70E740481C1C}">
                <a14:useLocalDpi xmlns:a14="http://schemas.microsoft.com/office/drawing/2010/main" val="0"/>
              </a:ext>
            </a:extLst>
          </a:blip>
          <a:srcRect b="19862"/>
          <a:stretch/>
        </p:blipFill>
        <p:spPr>
          <a:xfrm>
            <a:off x="6131795" y="1681896"/>
            <a:ext cx="6097556" cy="4461355"/>
          </a:xfrm>
          <a:prstGeom prst="rect">
            <a:avLst/>
          </a:prstGeom>
        </p:spPr>
      </p:pic>
      <p:pic>
        <p:nvPicPr>
          <p:cNvPr id="13" name="Online Image Placeholder 6" descr="A picture containing screenshot&#10;&#10;Description generated with very high confidence">
            <a:extLst>
              <a:ext uri="{FF2B5EF4-FFF2-40B4-BE49-F238E27FC236}">
                <a16:creationId xmlns:a16="http://schemas.microsoft.com/office/drawing/2014/main" id="{9593C307-4097-4B58-90BC-C95A1DED1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012" y="861692"/>
            <a:ext cx="7320206" cy="6077152"/>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26425" y="1625413"/>
            <a:ext cx="5138175" cy="2573144"/>
          </a:xfrm>
        </p:spPr>
        <p:txBody>
          <a:bodyPr/>
          <a:lstStyle/>
          <a:p>
            <a:r>
              <a:rPr lang="en-US" sz="2353"/>
              <a:t>Bringing native Azure support for customers using Terraform</a:t>
            </a:r>
          </a:p>
          <a:p>
            <a:pPr marL="336145" indent="-336145">
              <a:spcAft>
                <a:spcPts val="1176"/>
              </a:spcAft>
              <a:buClr>
                <a:schemeClr val="tx1"/>
              </a:buClr>
              <a:buFont typeface="Arial" panose="020B0604020202020204" pitchFamily="34" charset="0"/>
              <a:buChar char="•"/>
            </a:pPr>
            <a:r>
              <a:rPr lang="en-US" sz="1961">
                <a:solidFill>
                  <a:srgbClr val="0078D7"/>
                </a:solidFill>
                <a:hlinkClick r:id="rId5">
                  <a:extLst>
                    <a:ext uri="{A12FA001-AC4F-418D-AE19-62706E023703}">
                      <ahyp:hlinkClr xmlns:ahyp="http://schemas.microsoft.com/office/drawing/2018/hyperlinkcolor" val="tx"/>
                    </a:ext>
                  </a:extLst>
                </a:hlinkClick>
              </a:rPr>
              <a:t>Documentation Hub for Terraform</a:t>
            </a:r>
            <a:endParaRPr lang="en-US" sz="1961">
              <a:solidFill>
                <a:srgbClr val="0078D7"/>
              </a:solidFill>
            </a:endParaRPr>
          </a:p>
          <a:p>
            <a:pPr marL="336145" indent="-336145">
              <a:spcAft>
                <a:spcPts val="1176"/>
              </a:spcAft>
              <a:buClr>
                <a:schemeClr val="tx1"/>
              </a:buClr>
              <a:buFont typeface="Arial" panose="020B0604020202020204" pitchFamily="34" charset="0"/>
              <a:buChar char="•"/>
            </a:pPr>
            <a:r>
              <a:rPr lang="en-US" sz="1961">
                <a:solidFill>
                  <a:srgbClr val="0078D7"/>
                </a:solidFill>
                <a:hlinkClick r:id="rId6">
                  <a:extLst>
                    <a:ext uri="{A12FA001-AC4F-418D-AE19-62706E023703}">
                      <ahyp:hlinkClr xmlns:ahyp="http://schemas.microsoft.com/office/drawing/2018/hyperlinkcolor" val="tx"/>
                    </a:ext>
                  </a:extLst>
                </a:hlinkClick>
              </a:rPr>
              <a:t>Terraform in Azure Cloud Shell</a:t>
            </a:r>
            <a:endParaRPr lang="en-US" sz="1961">
              <a:solidFill>
                <a:srgbClr val="0078D7"/>
              </a:solidFill>
              <a:hlinkClick r:id="" action="ppaction://noaction">
                <a:extLst>
                  <a:ext uri="{A12FA001-AC4F-418D-AE19-62706E023703}">
                    <ahyp:hlinkClr xmlns:ahyp="http://schemas.microsoft.com/office/drawing/2018/hyperlinkcolor" val="tx"/>
                  </a:ext>
                </a:extLst>
              </a:hlinkClick>
            </a:endParaRPr>
          </a:p>
          <a:p>
            <a:pPr marL="336145" indent="-336145">
              <a:spcAft>
                <a:spcPts val="1176"/>
              </a:spcAft>
              <a:buClr>
                <a:schemeClr val="tx1"/>
              </a:buClr>
              <a:buFont typeface="Arial" panose="020B0604020202020204" pitchFamily="34" charset="0"/>
              <a:buChar char="•"/>
            </a:pPr>
            <a:r>
              <a:rPr lang="en-US" sz="1961">
                <a:solidFill>
                  <a:srgbClr val="0078D7"/>
                </a:solidFill>
                <a:hlinkClick r:id="" action="ppaction://noaction">
                  <a:extLst>
                    <a:ext uri="{A12FA001-AC4F-418D-AE19-62706E023703}">
                      <ahyp:hlinkClr xmlns:ahyp="http://schemas.microsoft.com/office/drawing/2018/hyperlinkcolor" val="tx"/>
                    </a:ext>
                  </a:extLst>
                </a:hlinkClick>
              </a:rPr>
              <a:t>Azure Resource Provider</a:t>
            </a:r>
            <a:endParaRPr lang="en-US" sz="1961">
              <a:solidFill>
                <a:srgbClr val="0078D7"/>
              </a:solidFill>
            </a:endParaRPr>
          </a:p>
          <a:p>
            <a:pPr marL="336145" indent="-336145">
              <a:spcAft>
                <a:spcPts val="1176"/>
              </a:spcAft>
              <a:buClr>
                <a:schemeClr val="tx1"/>
              </a:buClr>
              <a:buFont typeface="Arial" panose="020B0604020202020204" pitchFamily="34" charset="0"/>
              <a:buChar char="•"/>
            </a:pPr>
            <a:r>
              <a:rPr lang="en-US" sz="1961">
                <a:solidFill>
                  <a:srgbClr val="0078D7"/>
                </a:solidFill>
                <a:hlinkClick r:id="rId7">
                  <a:extLst>
                    <a:ext uri="{A12FA001-AC4F-418D-AE19-62706E023703}">
                      <ahyp:hlinkClr xmlns:ahyp="http://schemas.microsoft.com/office/drawing/2018/hyperlinkcolor" val="tx"/>
                    </a:ext>
                  </a:extLst>
                </a:hlinkClick>
              </a:rPr>
              <a:t>Azure Module Registry</a:t>
            </a:r>
            <a:endParaRPr lang="en-US" sz="1961">
              <a:solidFill>
                <a:srgbClr val="0078D7"/>
              </a:solidFill>
            </a:endParaRPr>
          </a:p>
          <a:p>
            <a:pPr marL="336145" indent="-336145">
              <a:spcAft>
                <a:spcPts val="1176"/>
              </a:spcAft>
              <a:buClr>
                <a:schemeClr val="tx1"/>
              </a:buClr>
              <a:buFont typeface="Arial" panose="020B0604020202020204" pitchFamily="34" charset="0"/>
              <a:buChar char="•"/>
            </a:pPr>
            <a:r>
              <a:rPr lang="en-US" sz="1961">
                <a:solidFill>
                  <a:srgbClr val="0078D7"/>
                </a:solidFill>
                <a:hlinkClick r:id="rId8">
                  <a:extLst>
                    <a:ext uri="{A12FA001-AC4F-418D-AE19-62706E023703}">
                      <ahyp:hlinkClr xmlns:ahyp="http://schemas.microsoft.com/office/drawing/2018/hyperlinkcolor" val="tx"/>
                    </a:ext>
                  </a:extLst>
                </a:hlinkClick>
              </a:rPr>
              <a:t>Azure Cloud Shell Integration</a:t>
            </a:r>
            <a:endParaRPr lang="en-US" sz="1961">
              <a:solidFill>
                <a:srgbClr val="0078D7"/>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t>Terraform</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36379" y="6430635"/>
            <a:ext cx="11326085" cy="94962"/>
            <a:chOff x="445128" y="6559056"/>
            <a:chExt cx="11553197" cy="96866"/>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07507" cy="96866"/>
            </a:xfrm>
            <a:prstGeom prst="rect">
              <a:avLst/>
            </a:prstGeom>
            <a:noFill/>
          </p:spPr>
          <p:txBody>
            <a:bodyPr wrap="none" lIns="0" tIns="0" rIns="0" bIns="0" rtlCol="0">
              <a:spAutoFit/>
            </a:bodyPr>
            <a:lstStyle/>
            <a:p>
              <a:pPr defTabSz="914314">
                <a:lnSpc>
                  <a:spcPct val="90000"/>
                </a:lnSpc>
                <a:spcAft>
                  <a:spcPts val="588"/>
                </a:spcAft>
                <a:defRPr/>
              </a:pPr>
              <a:r>
                <a:rPr lang="en-US" sz="686">
                  <a:solidFill>
                    <a:srgbClr val="FFFFFF">
                      <a:lumMod val="65000"/>
                    </a:srgbClr>
                  </a:solidFill>
                  <a:latin typeface="Segoe UI"/>
                </a:rPr>
                <a:t>© Microsoft Corporation</a:t>
              </a:r>
              <a:endParaRPr lang="en-US" sz="784">
                <a:solidFill>
                  <a:srgbClr val="FFFFFF">
                    <a:lumMod val="65000"/>
                  </a:srgbClr>
                </a:solidFill>
                <a:latin typeface="Segoe UI"/>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E52889C9-244F-455F-8AAC-619E1BF95973}"/>
              </a:ext>
            </a:extLst>
          </p:cNvPr>
          <p:cNvSpPr/>
          <p:nvPr/>
        </p:nvSpPr>
        <p:spPr>
          <a:xfrm>
            <a:off x="315299" y="902292"/>
            <a:ext cx="3416320" cy="363882"/>
          </a:xfrm>
          <a:prstGeom prst="rect">
            <a:avLst/>
          </a:prstGeom>
        </p:spPr>
        <p:txBody>
          <a:bodyPr wrap="none">
            <a:spAutoFit/>
          </a:bodyPr>
          <a:lstStyle/>
          <a:p>
            <a:pPr defTabSz="931935" fontAlgn="base">
              <a:lnSpc>
                <a:spcPct val="90000"/>
              </a:lnSpc>
              <a:spcBef>
                <a:spcPct val="0"/>
              </a:spcBef>
              <a:spcAft>
                <a:spcPct val="0"/>
              </a:spcAft>
              <a:defRPr/>
            </a:pPr>
            <a:r>
              <a:rPr lang="en-US" sz="1961" kern="0">
                <a:gradFill>
                  <a:gsLst>
                    <a:gs pos="78761">
                      <a:srgbClr val="0072C6"/>
                    </a:gs>
                    <a:gs pos="0">
                      <a:srgbClr val="0072C6"/>
                    </a:gs>
                  </a:gsLst>
                  <a:lin ang="5400000" scaled="0"/>
                </a:gradFill>
                <a:latin typeface="Segoe UI Semibold" panose="020B0702040204020203" pitchFamily="34" charset="0"/>
                <a:cs typeface="Segoe UI Semibold" panose="020B0702040204020203" pitchFamily="34" charset="0"/>
              </a:rPr>
              <a:t>Azure DevOps Tool Integrations</a:t>
            </a:r>
          </a:p>
        </p:txBody>
      </p:sp>
      <p:sp>
        <p:nvSpPr>
          <p:cNvPr id="19" name="Text Placeholder 3">
            <a:extLst>
              <a:ext uri="{FF2B5EF4-FFF2-40B4-BE49-F238E27FC236}">
                <a16:creationId xmlns:a16="http://schemas.microsoft.com/office/drawing/2014/main" id="{50A3AF17-25A6-47DB-820B-04A09621E8C5}"/>
              </a:ext>
            </a:extLst>
          </p:cNvPr>
          <p:cNvSpPr txBox="1">
            <a:spLocks/>
          </p:cNvSpPr>
          <p:nvPr/>
        </p:nvSpPr>
        <p:spPr>
          <a:xfrm>
            <a:off x="996876" y="5969363"/>
            <a:ext cx="4695223" cy="30172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50" b="1">
                <a:solidFill>
                  <a:srgbClr val="248BDD"/>
                </a:solidFill>
                <a:latin typeface="Segoe UI Semibold"/>
                <a:cs typeface="Segoe UI Semibold"/>
              </a:rPr>
              <a:t>docs.microsoft.com/azure/terraform</a:t>
            </a:r>
            <a:endParaRPr lang="en-US">
              <a:latin typeface="Segoe UI Semibold"/>
              <a:cs typeface="Segoe UI Semibold"/>
            </a:endParaRPr>
          </a:p>
        </p:txBody>
      </p:sp>
      <p:sp>
        <p:nvSpPr>
          <p:cNvPr id="20" name="Oval 19">
            <a:extLst>
              <a:ext uri="{FF2B5EF4-FFF2-40B4-BE49-F238E27FC236}">
                <a16:creationId xmlns:a16="http://schemas.microsoft.com/office/drawing/2014/main" id="{A1CBA6DB-9F71-4850-96F9-592F0FF9D51D}"/>
              </a:ext>
            </a:extLst>
          </p:cNvPr>
          <p:cNvSpPr/>
          <p:nvPr/>
        </p:nvSpPr>
        <p:spPr bwMode="auto">
          <a:xfrm>
            <a:off x="426425" y="5901361"/>
            <a:ext cx="420039" cy="420037"/>
          </a:xfrm>
          <a:prstGeom prst="ellipse">
            <a:avLst/>
          </a:prstGeom>
          <a:noFill/>
          <a:ln w="28575" cap="flat" cmpd="sng" algn="ctr">
            <a:solidFill>
              <a:srgbClr val="3192D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80F0B922-E4DF-4FA6-BF97-28BBF4EFB9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57386" y="285881"/>
            <a:ext cx="1083180" cy="1073842"/>
          </a:xfrm>
          <a:prstGeom prst="rect">
            <a:avLst/>
          </a:prstGeom>
        </p:spPr>
      </p:pic>
    </p:spTree>
    <p:extLst>
      <p:ext uri="{BB962C8B-B14F-4D97-AF65-F5344CB8AC3E}">
        <p14:creationId xmlns:p14="http://schemas.microsoft.com/office/powerpoint/2010/main" val="265765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3E991838-0292-475E-BE6E-7DC25E750F50}"/>
              </a:ext>
            </a:extLst>
          </p:cNvPr>
          <p:cNvSpPr/>
          <p:nvPr/>
        </p:nvSpPr>
        <p:spPr>
          <a:xfrm>
            <a:off x="9884974" y="1996498"/>
            <a:ext cx="829907"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338508" y="1994102"/>
            <a:ext cx="822149"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858525" y="1994102"/>
            <a:ext cx="1251882"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328601" y="1994102"/>
            <a:ext cx="1289071"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864016" y="1994102"/>
            <a:ext cx="733535"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400544" y="1996498"/>
            <a:ext cx="588174" cy="333489"/>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Code</a:t>
            </a:r>
            <a:endParaRPr lang="en-US" sz="1567">
              <a:gradFill>
                <a:gsLst>
                  <a:gs pos="0">
                    <a:srgbClr val="0078D7"/>
                  </a:gs>
                  <a:gs pos="100000">
                    <a:srgbClr val="0078D7"/>
                  </a:gs>
                </a:gsLst>
                <a:lin ang="16200000" scaled="0"/>
              </a:gradFill>
              <a:latin typeface="Segoe UI" panose="020B0502040204020203" pitchFamily="34" charset="0"/>
              <a:cs typeface="Segoe UI" panose="020B0502040204020203" pitchFamily="34" charset="0"/>
            </a:endParaRPr>
          </a:p>
        </p:txBody>
      </p:sp>
      <p:pic>
        <p:nvPicPr>
          <p:cNvPr id="123" name="Picture 122">
            <a:extLst>
              <a:ext uri="{FF2B5EF4-FFF2-40B4-BE49-F238E27FC236}">
                <a16:creationId xmlns:a16="http://schemas.microsoft.com/office/drawing/2014/main" id="{C005D428-646A-48A5-9B98-0E58B3740F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2471" y="4568625"/>
            <a:ext cx="361329" cy="361329"/>
          </a:xfrm>
          <a:prstGeom prst="rect">
            <a:avLst/>
          </a:prstGeom>
        </p:spPr>
      </p:pic>
      <p:pic>
        <p:nvPicPr>
          <p:cNvPr id="124" name="Picture 6" descr="Image result for jenkins">
            <a:extLst>
              <a:ext uri="{FF2B5EF4-FFF2-40B4-BE49-F238E27FC236}">
                <a16:creationId xmlns:a16="http://schemas.microsoft.com/office/drawing/2014/main" id="{BE18A440-1457-43D2-8275-8D2DF8DAA5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9783" y="4468036"/>
            <a:ext cx="406501" cy="562509"/>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2" descr="Image result for terraform hashicorp">
            <a:extLst>
              <a:ext uri="{FF2B5EF4-FFF2-40B4-BE49-F238E27FC236}">
                <a16:creationId xmlns:a16="http://schemas.microsoft.com/office/drawing/2014/main" id="{1FD0752B-1E42-4B1F-BD48-E0003DFDB5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9228" y="4527736"/>
            <a:ext cx="443109" cy="44310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A picture containing clipart&#10;&#10;Description generated with very high confidence">
            <a:extLst>
              <a:ext uri="{FF2B5EF4-FFF2-40B4-BE49-F238E27FC236}">
                <a16:creationId xmlns:a16="http://schemas.microsoft.com/office/drawing/2014/main" id="{08C6395A-2D7D-4A6D-89E3-5527C88E04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9862" y="4505766"/>
            <a:ext cx="487049" cy="487049"/>
          </a:xfrm>
          <a:prstGeom prst="rect">
            <a:avLst/>
          </a:prstGeom>
        </p:spPr>
      </p:pic>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618321" y="3175491"/>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385521" y="3175491"/>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6142995" y="3175491"/>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777155" y="3175491"/>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296057" y="3175491"/>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328186" y="2565816"/>
            <a:ext cx="9373846" cy="594219"/>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314026" y="3175491"/>
            <a:ext cx="283566"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314026" y="2565817"/>
            <a:ext cx="0" cy="609676"/>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F4FF3DC-6062-49ED-BF18-DE352DEC0343}"/>
              </a:ext>
            </a:extLst>
          </p:cNvPr>
          <p:cNvCxnSpPr>
            <a:cxnSpLocks/>
          </p:cNvCxnSpPr>
          <p:nvPr/>
        </p:nvCxnSpPr>
        <p:spPr>
          <a:xfrm>
            <a:off x="2618321" y="4745817"/>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A9F7B1B-9BE0-4265-8031-078575EB4308}"/>
              </a:ext>
            </a:extLst>
          </p:cNvPr>
          <p:cNvCxnSpPr>
            <a:cxnSpLocks/>
          </p:cNvCxnSpPr>
          <p:nvPr/>
        </p:nvCxnSpPr>
        <p:spPr>
          <a:xfrm>
            <a:off x="4385521" y="4745817"/>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DFE01D7-0346-4E6A-9C29-F7BF8F025639}"/>
              </a:ext>
            </a:extLst>
          </p:cNvPr>
          <p:cNvCxnSpPr>
            <a:cxnSpLocks/>
          </p:cNvCxnSpPr>
          <p:nvPr/>
        </p:nvCxnSpPr>
        <p:spPr>
          <a:xfrm>
            <a:off x="6142995" y="4745817"/>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4B6CD0F-009A-494C-83ED-6DF8E6A7A9FE}"/>
              </a:ext>
            </a:extLst>
          </p:cNvPr>
          <p:cNvCxnSpPr>
            <a:cxnSpLocks/>
          </p:cNvCxnSpPr>
          <p:nvPr/>
        </p:nvCxnSpPr>
        <p:spPr>
          <a:xfrm>
            <a:off x="7777155" y="4745817"/>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49BD17C-5DD5-416B-83B4-5C39AD570E8A}"/>
              </a:ext>
            </a:extLst>
          </p:cNvPr>
          <p:cNvCxnSpPr>
            <a:cxnSpLocks/>
          </p:cNvCxnSpPr>
          <p:nvPr/>
        </p:nvCxnSpPr>
        <p:spPr>
          <a:xfrm>
            <a:off x="9296057" y="4745817"/>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AAAF1828-43E4-4041-A642-5D4140F13F07}"/>
              </a:ext>
            </a:extLst>
          </p:cNvPr>
          <p:cNvCxnSpPr>
            <a:cxnSpLocks/>
          </p:cNvCxnSpPr>
          <p:nvPr/>
        </p:nvCxnSpPr>
        <p:spPr>
          <a:xfrm rot="10800000" flipV="1">
            <a:off x="1328186" y="4761273"/>
            <a:ext cx="9373846" cy="594219"/>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B0D6F72-A645-496E-8AA9-3F055EFAEA73}"/>
              </a:ext>
            </a:extLst>
          </p:cNvPr>
          <p:cNvCxnSpPr>
            <a:cxnSpLocks/>
          </p:cNvCxnSpPr>
          <p:nvPr/>
        </p:nvCxnSpPr>
        <p:spPr>
          <a:xfrm>
            <a:off x="1324985" y="4745817"/>
            <a:ext cx="272608"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D119AF6-15F0-48D8-92AC-7025FC686502}"/>
              </a:ext>
            </a:extLst>
          </p:cNvPr>
          <p:cNvCxnSpPr>
            <a:cxnSpLocks/>
          </p:cNvCxnSpPr>
          <p:nvPr/>
        </p:nvCxnSpPr>
        <p:spPr>
          <a:xfrm>
            <a:off x="1314026" y="4745818"/>
            <a:ext cx="0" cy="609676"/>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1F4526A-079E-4646-A904-BDAB0514B349}"/>
              </a:ext>
            </a:extLst>
          </p:cNvPr>
          <p:cNvGrpSpPr/>
          <p:nvPr/>
        </p:nvGrpSpPr>
        <p:grpSpPr>
          <a:xfrm>
            <a:off x="9845814" y="4554977"/>
            <a:ext cx="856220" cy="388625"/>
            <a:chOff x="5661878" y="6248307"/>
            <a:chExt cx="775216" cy="351859"/>
          </a:xfrm>
        </p:grpSpPr>
        <p:pic>
          <p:nvPicPr>
            <p:cNvPr id="4" name="Graphic 3">
              <a:extLst>
                <a:ext uri="{FF2B5EF4-FFF2-40B4-BE49-F238E27FC236}">
                  <a16:creationId xmlns:a16="http://schemas.microsoft.com/office/drawing/2014/main" id="{88787A58-A2D6-4A4D-8646-CD0F5C8148F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1878" y="6270261"/>
              <a:ext cx="307947" cy="307947"/>
            </a:xfrm>
            <a:prstGeom prst="rect">
              <a:avLst/>
            </a:prstGeom>
          </p:spPr>
        </p:pic>
        <p:pic>
          <p:nvPicPr>
            <p:cNvPr id="5" name="Graphic 4">
              <a:extLst>
                <a:ext uri="{FF2B5EF4-FFF2-40B4-BE49-F238E27FC236}">
                  <a16:creationId xmlns:a16="http://schemas.microsoft.com/office/drawing/2014/main" id="{22CB02C2-A738-4702-8E53-D7A1DC7BCC5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6377" y="6248307"/>
              <a:ext cx="351859" cy="351859"/>
            </a:xfrm>
            <a:prstGeom prst="rect">
              <a:avLst/>
            </a:prstGeom>
          </p:spPr>
        </p:pic>
        <p:pic>
          <p:nvPicPr>
            <p:cNvPr id="7" name="Graphic 6">
              <a:extLst>
                <a:ext uri="{FF2B5EF4-FFF2-40B4-BE49-F238E27FC236}">
                  <a16:creationId xmlns:a16="http://schemas.microsoft.com/office/drawing/2014/main" id="{1FCE7DB4-0237-474C-A6B7-43C492035AE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5235" y="6248307"/>
              <a:ext cx="351859" cy="351859"/>
            </a:xfrm>
            <a:prstGeom prst="rect">
              <a:avLst/>
            </a:prstGeom>
          </p:spPr>
        </p:pic>
      </p:grpSp>
      <p:cxnSp>
        <p:nvCxnSpPr>
          <p:cNvPr id="168" name="Straight Arrow Connector 167">
            <a:extLst>
              <a:ext uri="{FF2B5EF4-FFF2-40B4-BE49-F238E27FC236}">
                <a16:creationId xmlns:a16="http://schemas.microsoft.com/office/drawing/2014/main" id="{ECBBA78D-C8BF-4322-9040-AA0F300DB6DE}"/>
              </a:ext>
            </a:extLst>
          </p:cNvPr>
          <p:cNvCxnSpPr>
            <a:cxnSpLocks/>
          </p:cNvCxnSpPr>
          <p:nvPr/>
        </p:nvCxnSpPr>
        <p:spPr>
          <a:xfrm>
            <a:off x="5431230" y="3746842"/>
            <a:ext cx="0" cy="644146"/>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0D4E9CDD-C997-42AD-B01A-8AAAEA5D8EA4}"/>
              </a:ext>
            </a:extLst>
          </p:cNvPr>
          <p:cNvCxnSpPr>
            <a:cxnSpLocks/>
          </p:cNvCxnSpPr>
          <p:nvPr/>
        </p:nvCxnSpPr>
        <p:spPr>
          <a:xfrm flipV="1">
            <a:off x="5614377" y="3746842"/>
            <a:ext cx="0" cy="644147"/>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27B7014-5F08-40E7-A5C1-F653B5E0A614}"/>
              </a:ext>
            </a:extLst>
          </p:cNvPr>
          <p:cNvCxnSpPr>
            <a:cxnSpLocks/>
          </p:cNvCxnSpPr>
          <p:nvPr/>
        </p:nvCxnSpPr>
        <p:spPr>
          <a:xfrm>
            <a:off x="7149133" y="3746842"/>
            <a:ext cx="0" cy="644146"/>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665CA9D-68D2-4827-8116-BCD4DAFA60E4}"/>
              </a:ext>
            </a:extLst>
          </p:cNvPr>
          <p:cNvCxnSpPr>
            <a:cxnSpLocks/>
          </p:cNvCxnSpPr>
          <p:nvPr/>
        </p:nvCxnSpPr>
        <p:spPr>
          <a:xfrm flipV="1">
            <a:off x="7332280" y="3746842"/>
            <a:ext cx="0" cy="644147"/>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A963DAD-2BC4-4E71-AF46-57A36E2ECE1D}"/>
              </a:ext>
            </a:extLst>
          </p:cNvPr>
          <p:cNvGrpSpPr/>
          <p:nvPr/>
        </p:nvGrpSpPr>
        <p:grpSpPr>
          <a:xfrm>
            <a:off x="1464025" y="2937988"/>
            <a:ext cx="1018228" cy="810284"/>
            <a:chOff x="1463369" y="2937917"/>
            <a:chExt cx="1018373" cy="810399"/>
          </a:xfrm>
        </p:grpSpPr>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68775" y="2937917"/>
              <a:ext cx="407551" cy="40485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463369" y="3339556"/>
              <a:ext cx="1018373" cy="408760"/>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Boards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0" name="Group 9">
            <a:extLst>
              <a:ext uri="{FF2B5EF4-FFF2-40B4-BE49-F238E27FC236}">
                <a16:creationId xmlns:a16="http://schemas.microsoft.com/office/drawing/2014/main" id="{BC3E929E-6D3B-4BC1-95B2-816AB529D3D8}"/>
              </a:ext>
            </a:extLst>
          </p:cNvPr>
          <p:cNvGrpSpPr/>
          <p:nvPr/>
        </p:nvGrpSpPr>
        <p:grpSpPr>
          <a:xfrm>
            <a:off x="3185517" y="2937988"/>
            <a:ext cx="1018228" cy="810284"/>
            <a:chOff x="3185105" y="2937917"/>
            <a:chExt cx="1018373" cy="810399"/>
          </a:xfrm>
        </p:grpSpPr>
        <p:pic>
          <p:nvPicPr>
            <p:cNvPr id="70" name="Picture 69">
              <a:extLst>
                <a:ext uri="{FF2B5EF4-FFF2-40B4-BE49-F238E27FC236}">
                  <a16:creationId xmlns:a16="http://schemas.microsoft.com/office/drawing/2014/main" id="{040D5AF4-9C81-496C-ADE7-F172098731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05607" y="2937917"/>
              <a:ext cx="377361" cy="404852"/>
            </a:xfrm>
            <a:prstGeom prst="rect">
              <a:avLst/>
            </a:prstGeom>
          </p:spPr>
        </p:pic>
        <p:sp>
          <p:nvSpPr>
            <p:cNvPr id="64" name="Rectangle 63">
              <a:extLst>
                <a:ext uri="{FF2B5EF4-FFF2-40B4-BE49-F238E27FC236}">
                  <a16:creationId xmlns:a16="http://schemas.microsoft.com/office/drawing/2014/main" id="{F10443FF-A44C-426A-9B78-53C0538ABAC2}"/>
                </a:ext>
              </a:extLst>
            </p:cNvPr>
            <p:cNvSpPr/>
            <p:nvPr/>
          </p:nvSpPr>
          <p:spPr>
            <a:xfrm>
              <a:off x="3185105" y="3339556"/>
              <a:ext cx="1018373" cy="408760"/>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Repos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sp>
        <p:nvSpPr>
          <p:cNvPr id="65" name="Rectangle 64">
            <a:extLst>
              <a:ext uri="{FF2B5EF4-FFF2-40B4-BE49-F238E27FC236}">
                <a16:creationId xmlns:a16="http://schemas.microsoft.com/office/drawing/2014/main" id="{83078CAD-54FF-4BA4-B420-D7462A547AE3}"/>
              </a:ext>
            </a:extLst>
          </p:cNvPr>
          <p:cNvSpPr/>
          <p:nvPr/>
        </p:nvSpPr>
        <p:spPr>
          <a:xfrm>
            <a:off x="1722766" y="4995761"/>
            <a:ext cx="490840" cy="25051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Trello</a:t>
            </a:r>
          </a:p>
        </p:txBody>
      </p:sp>
      <p:grpSp>
        <p:nvGrpSpPr>
          <p:cNvPr id="3" name="Group 2">
            <a:extLst>
              <a:ext uri="{FF2B5EF4-FFF2-40B4-BE49-F238E27FC236}">
                <a16:creationId xmlns:a16="http://schemas.microsoft.com/office/drawing/2014/main" id="{B49E6438-4DC0-4B76-82A5-136DE3D1315D}"/>
              </a:ext>
            </a:extLst>
          </p:cNvPr>
          <p:cNvGrpSpPr/>
          <p:nvPr/>
        </p:nvGrpSpPr>
        <p:grpSpPr>
          <a:xfrm>
            <a:off x="3413066" y="4543449"/>
            <a:ext cx="562975" cy="702830"/>
            <a:chOff x="3412762" y="4543607"/>
            <a:chExt cx="563055" cy="702929"/>
          </a:xfrm>
        </p:grpSpPr>
        <p:pic>
          <p:nvPicPr>
            <p:cNvPr id="125" name="Picture 124">
              <a:extLst>
                <a:ext uri="{FF2B5EF4-FFF2-40B4-BE49-F238E27FC236}">
                  <a16:creationId xmlns:a16="http://schemas.microsoft.com/office/drawing/2014/main" id="{3371CD20-4032-4CF7-BE09-D17A8D008BA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88416" y="4543607"/>
              <a:ext cx="411742" cy="411741"/>
            </a:xfrm>
            <a:prstGeom prst="rect">
              <a:avLst/>
            </a:prstGeom>
          </p:spPr>
        </p:pic>
        <p:sp>
          <p:nvSpPr>
            <p:cNvPr id="68" name="Rectangle 67">
              <a:extLst>
                <a:ext uri="{FF2B5EF4-FFF2-40B4-BE49-F238E27FC236}">
                  <a16:creationId xmlns:a16="http://schemas.microsoft.com/office/drawing/2014/main" id="{8D6190C1-8F0F-4FC2-A466-E6477194025F}"/>
                </a:ext>
              </a:extLst>
            </p:cNvPr>
            <p:cNvSpPr/>
            <p:nvPr/>
          </p:nvSpPr>
          <p:spPr>
            <a:xfrm>
              <a:off x="3412762" y="4995983"/>
              <a:ext cx="563055" cy="250553"/>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GitHub</a:t>
              </a:r>
            </a:p>
          </p:txBody>
        </p:sp>
      </p:grpSp>
      <p:sp>
        <p:nvSpPr>
          <p:cNvPr id="69" name="Rectangle 68">
            <a:extLst>
              <a:ext uri="{FF2B5EF4-FFF2-40B4-BE49-F238E27FC236}">
                <a16:creationId xmlns:a16="http://schemas.microsoft.com/office/drawing/2014/main" id="{6B0DE0EC-8836-4F7E-B771-D5C1E9AE4A9E}"/>
              </a:ext>
            </a:extLst>
          </p:cNvPr>
          <p:cNvSpPr/>
          <p:nvPr/>
        </p:nvSpPr>
        <p:spPr>
          <a:xfrm>
            <a:off x="5222371" y="4995761"/>
            <a:ext cx="570990" cy="25051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Jenkins</a:t>
            </a:r>
          </a:p>
        </p:txBody>
      </p:sp>
      <p:sp>
        <p:nvSpPr>
          <p:cNvPr id="72" name="Rectangle 71">
            <a:extLst>
              <a:ext uri="{FF2B5EF4-FFF2-40B4-BE49-F238E27FC236}">
                <a16:creationId xmlns:a16="http://schemas.microsoft.com/office/drawing/2014/main" id="{D65B2B71-05FB-446C-9B86-D0EA89422BDE}"/>
              </a:ext>
            </a:extLst>
          </p:cNvPr>
          <p:cNvSpPr/>
          <p:nvPr/>
        </p:nvSpPr>
        <p:spPr>
          <a:xfrm>
            <a:off x="6888738" y="4995761"/>
            <a:ext cx="731290" cy="25051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Terraform</a:t>
            </a:r>
          </a:p>
        </p:txBody>
      </p:sp>
      <p:sp>
        <p:nvSpPr>
          <p:cNvPr id="73" name="Rectangle 72">
            <a:extLst>
              <a:ext uri="{FF2B5EF4-FFF2-40B4-BE49-F238E27FC236}">
                <a16:creationId xmlns:a16="http://schemas.microsoft.com/office/drawing/2014/main" id="{57CF890A-2062-40C2-9FF3-0403599BE569}"/>
              </a:ext>
            </a:extLst>
          </p:cNvPr>
          <p:cNvSpPr/>
          <p:nvPr/>
        </p:nvSpPr>
        <p:spPr>
          <a:xfrm>
            <a:off x="8476530" y="4995761"/>
            <a:ext cx="577402" cy="25051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Ansible</a:t>
            </a:r>
          </a:p>
        </p:txBody>
      </p:sp>
      <p:sp>
        <p:nvSpPr>
          <p:cNvPr id="74" name="Rectangle 73">
            <a:extLst>
              <a:ext uri="{FF2B5EF4-FFF2-40B4-BE49-F238E27FC236}">
                <a16:creationId xmlns:a16="http://schemas.microsoft.com/office/drawing/2014/main" id="{F7641EFB-39FB-4529-BFA5-DE080DF9793E}"/>
              </a:ext>
            </a:extLst>
          </p:cNvPr>
          <p:cNvSpPr/>
          <p:nvPr/>
        </p:nvSpPr>
        <p:spPr>
          <a:xfrm>
            <a:off x="9921078" y="4995761"/>
            <a:ext cx="688009" cy="25051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ELK Stack</a:t>
            </a:r>
          </a:p>
        </p:txBody>
      </p:sp>
      <p:grpSp>
        <p:nvGrpSpPr>
          <p:cNvPr id="19" name="Group 18">
            <a:extLst>
              <a:ext uri="{FF2B5EF4-FFF2-40B4-BE49-F238E27FC236}">
                <a16:creationId xmlns:a16="http://schemas.microsoft.com/office/drawing/2014/main" id="{53E081FA-0217-42BB-83D5-1801E6893A43}"/>
              </a:ext>
            </a:extLst>
          </p:cNvPr>
          <p:cNvGrpSpPr/>
          <p:nvPr/>
        </p:nvGrpSpPr>
        <p:grpSpPr>
          <a:xfrm>
            <a:off x="9903821" y="2915565"/>
            <a:ext cx="792205" cy="832707"/>
            <a:chOff x="10102968" y="2973457"/>
            <a:chExt cx="808206" cy="849525"/>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102968" y="3406025"/>
              <a:ext cx="808206" cy="416957"/>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Application</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Insights</a:t>
              </a:r>
            </a:p>
          </p:txBody>
        </p:sp>
      </p:grpSp>
      <p:grpSp>
        <p:nvGrpSpPr>
          <p:cNvPr id="16" name="Group 15">
            <a:extLst>
              <a:ext uri="{FF2B5EF4-FFF2-40B4-BE49-F238E27FC236}">
                <a16:creationId xmlns:a16="http://schemas.microsoft.com/office/drawing/2014/main" id="{74F90CFF-8C0F-41E1-97FD-AEBA8B190701}"/>
              </a:ext>
            </a:extLst>
          </p:cNvPr>
          <p:cNvGrpSpPr/>
          <p:nvPr/>
        </p:nvGrpSpPr>
        <p:grpSpPr>
          <a:xfrm>
            <a:off x="4852335" y="2937989"/>
            <a:ext cx="1269835" cy="810285"/>
            <a:chOff x="4949445" y="2996332"/>
            <a:chExt cx="1295479" cy="826650"/>
          </a:xfrm>
        </p:grpSpPr>
        <p:pic>
          <p:nvPicPr>
            <p:cNvPr id="67" name="Picture 66">
              <a:extLst>
                <a:ext uri="{FF2B5EF4-FFF2-40B4-BE49-F238E27FC236}">
                  <a16:creationId xmlns:a16="http://schemas.microsoft.com/office/drawing/2014/main" id="{5610A875-9642-4C16-B54A-51F04779F3E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87864" y="2996332"/>
              <a:ext cx="412970" cy="412970"/>
            </a:xfrm>
            <a:prstGeom prst="rect">
              <a:avLst/>
            </a:prstGeom>
          </p:spPr>
        </p:pic>
        <p:sp>
          <p:nvSpPr>
            <p:cNvPr id="79" name="Rectangle 78">
              <a:extLst>
                <a:ext uri="{FF2B5EF4-FFF2-40B4-BE49-F238E27FC236}">
                  <a16:creationId xmlns:a16="http://schemas.microsoft.com/office/drawing/2014/main" id="{B076DB3E-ED70-4524-AD33-7982D24FF37D}"/>
                </a:ext>
              </a:extLst>
            </p:cNvPr>
            <p:cNvSpPr/>
            <p:nvPr/>
          </p:nvSpPr>
          <p:spPr>
            <a:xfrm>
              <a:off x="4949445" y="3406025"/>
              <a:ext cx="1295479" cy="416957"/>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Pipelines &amp; Test Plans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7" name="Group 16">
            <a:extLst>
              <a:ext uri="{FF2B5EF4-FFF2-40B4-BE49-F238E27FC236}">
                <a16:creationId xmlns:a16="http://schemas.microsoft.com/office/drawing/2014/main" id="{4654A472-0E47-4915-9A8E-9CC01FD80666}"/>
              </a:ext>
            </a:extLst>
          </p:cNvPr>
          <p:cNvGrpSpPr/>
          <p:nvPr/>
        </p:nvGrpSpPr>
        <p:grpSpPr>
          <a:xfrm>
            <a:off x="6654894" y="2937989"/>
            <a:ext cx="1190199" cy="810285"/>
            <a:chOff x="6788399" y="2996332"/>
            <a:chExt cx="1214233" cy="826650"/>
          </a:xfrm>
        </p:grpSpPr>
        <p:pic>
          <p:nvPicPr>
            <p:cNvPr id="66" name="Picture 65">
              <a:extLst>
                <a:ext uri="{FF2B5EF4-FFF2-40B4-BE49-F238E27FC236}">
                  <a16:creationId xmlns:a16="http://schemas.microsoft.com/office/drawing/2014/main" id="{BCC8CAD9-2834-4DB8-ABCF-E64AC22E88C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66701" y="2996332"/>
              <a:ext cx="418475" cy="412970"/>
            </a:xfrm>
            <a:prstGeom prst="rect">
              <a:avLst/>
            </a:prstGeom>
          </p:spPr>
        </p:pic>
        <p:sp>
          <p:nvSpPr>
            <p:cNvPr id="83" name="Rectangle 82">
              <a:extLst>
                <a:ext uri="{FF2B5EF4-FFF2-40B4-BE49-F238E27FC236}">
                  <a16:creationId xmlns:a16="http://schemas.microsoft.com/office/drawing/2014/main" id="{5D58013E-EB0B-4C51-8B04-03BD2799504A}"/>
                </a:ext>
              </a:extLst>
            </p:cNvPr>
            <p:cNvSpPr/>
            <p:nvPr/>
          </p:nvSpPr>
          <p:spPr>
            <a:xfrm>
              <a:off x="6788399" y="3406025"/>
              <a:ext cx="1214233" cy="416957"/>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Artifacts &amp; Pipelines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6" name="Group 5">
            <a:extLst>
              <a:ext uri="{FF2B5EF4-FFF2-40B4-BE49-F238E27FC236}">
                <a16:creationId xmlns:a16="http://schemas.microsoft.com/office/drawing/2014/main" id="{38131CD5-D25C-4DB1-A2D1-7813BB599E87}"/>
              </a:ext>
            </a:extLst>
          </p:cNvPr>
          <p:cNvGrpSpPr/>
          <p:nvPr/>
        </p:nvGrpSpPr>
        <p:grpSpPr>
          <a:xfrm>
            <a:off x="8500969" y="2926898"/>
            <a:ext cx="497252" cy="663190"/>
            <a:chOff x="8501297" y="2926826"/>
            <a:chExt cx="497322" cy="663284"/>
          </a:xfrm>
        </p:grpSpPr>
        <p:sp>
          <p:nvSpPr>
            <p:cNvPr id="76" name="Rectangle 75">
              <a:extLst>
                <a:ext uri="{FF2B5EF4-FFF2-40B4-BE49-F238E27FC236}">
                  <a16:creationId xmlns:a16="http://schemas.microsoft.com/office/drawing/2014/main" id="{89B032E7-8BCA-4A3B-8E74-99E809844083}"/>
                </a:ext>
              </a:extLst>
            </p:cNvPr>
            <p:cNvSpPr/>
            <p:nvPr/>
          </p:nvSpPr>
          <p:spPr>
            <a:xfrm>
              <a:off x="8501297" y="3339557"/>
              <a:ext cx="497322" cy="250553"/>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Policy</a:t>
              </a:r>
            </a:p>
          </p:txBody>
        </p:sp>
        <p:pic>
          <p:nvPicPr>
            <p:cNvPr id="78" name="Picture 77">
              <a:extLst>
                <a:ext uri="{FF2B5EF4-FFF2-40B4-BE49-F238E27FC236}">
                  <a16:creationId xmlns:a16="http://schemas.microsoft.com/office/drawing/2014/main" id="{ADF568B6-1F90-4E79-898A-1293840B13B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546846" y="2926826"/>
              <a:ext cx="427034" cy="427034"/>
            </a:xfrm>
            <a:prstGeom prst="rect">
              <a:avLst/>
            </a:prstGeom>
          </p:spPr>
        </p:pic>
      </p:grpSp>
      <p:sp>
        <p:nvSpPr>
          <p:cNvPr id="80" name="Title 81">
            <a:extLst>
              <a:ext uri="{FF2B5EF4-FFF2-40B4-BE49-F238E27FC236}">
                <a16:creationId xmlns:a16="http://schemas.microsoft.com/office/drawing/2014/main" id="{FBD11498-E5DA-48EF-ADF6-DBF018DBA3F7}"/>
              </a:ext>
            </a:extLst>
          </p:cNvPr>
          <p:cNvSpPr txBox="1">
            <a:spLocks/>
          </p:cNvSpPr>
          <p:nvPr/>
        </p:nvSpPr>
        <p:spPr>
          <a:xfrm>
            <a:off x="435778" y="229028"/>
            <a:ext cx="11561710" cy="758717"/>
          </a:xfrm>
          <a:prstGeom prst="rect">
            <a:avLst/>
          </a:prstGeom>
        </p:spPr>
        <p:txBody>
          <a:bodyPr vert="horz" wrap="square" lIns="0" tIns="164569" rIns="0" bIns="0" rtlCol="0" anchor="t">
            <a:noAutofit/>
          </a:bodyPr>
          <a:lst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a:lstStyle>
          <a:p>
            <a:pPr defTabSz="932563">
              <a:defRPr/>
            </a:pPr>
            <a:r>
              <a:rPr lang="en-US">
                <a:solidFill>
                  <a:srgbClr val="0078D7"/>
                </a:solidFill>
                <a:latin typeface="Segoe UI Semibold"/>
              </a:rPr>
              <a:t>DevOps on Azure framework</a:t>
            </a:r>
          </a:p>
        </p:txBody>
      </p:sp>
      <p:grpSp>
        <p:nvGrpSpPr>
          <p:cNvPr id="77" name="Group 76">
            <a:extLst>
              <a:ext uri="{FF2B5EF4-FFF2-40B4-BE49-F238E27FC236}">
                <a16:creationId xmlns:a16="http://schemas.microsoft.com/office/drawing/2014/main" id="{CE070759-AE6A-4DDB-B680-C93469577E92}"/>
              </a:ext>
            </a:extLst>
          </p:cNvPr>
          <p:cNvGrpSpPr/>
          <p:nvPr/>
        </p:nvGrpSpPr>
        <p:grpSpPr>
          <a:xfrm>
            <a:off x="3413066" y="2308533"/>
            <a:ext cx="562975" cy="702832"/>
            <a:chOff x="3412763" y="4543607"/>
            <a:chExt cx="563055" cy="702931"/>
          </a:xfrm>
        </p:grpSpPr>
        <p:pic>
          <p:nvPicPr>
            <p:cNvPr id="82" name="Picture 81">
              <a:extLst>
                <a:ext uri="{FF2B5EF4-FFF2-40B4-BE49-F238E27FC236}">
                  <a16:creationId xmlns:a16="http://schemas.microsoft.com/office/drawing/2014/main" id="{99EA0E11-AF1F-4D0A-B9B3-906A1074B39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88416" y="4543607"/>
              <a:ext cx="411742" cy="411741"/>
            </a:xfrm>
            <a:prstGeom prst="rect">
              <a:avLst/>
            </a:prstGeom>
          </p:spPr>
        </p:pic>
        <p:sp>
          <p:nvSpPr>
            <p:cNvPr id="84" name="Rectangle 83">
              <a:extLst>
                <a:ext uri="{FF2B5EF4-FFF2-40B4-BE49-F238E27FC236}">
                  <a16:creationId xmlns:a16="http://schemas.microsoft.com/office/drawing/2014/main" id="{FFCBCD33-741B-4116-9E18-102B7447C0C4}"/>
                </a:ext>
              </a:extLst>
            </p:cNvPr>
            <p:cNvSpPr/>
            <p:nvPr/>
          </p:nvSpPr>
          <p:spPr>
            <a:xfrm>
              <a:off x="3412763" y="4995985"/>
              <a:ext cx="563055" cy="250553"/>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GitHub</a:t>
              </a:r>
            </a:p>
          </p:txBody>
        </p:sp>
      </p:grpSp>
    </p:spTree>
    <p:extLst>
      <p:ext uri="{BB962C8B-B14F-4D97-AF65-F5344CB8AC3E}">
        <p14:creationId xmlns:p14="http://schemas.microsoft.com/office/powerpoint/2010/main" val="82351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200"/>
                                        <p:tgtEl>
                                          <p:spTgt spid="121"/>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left)">
                                      <p:cBhvr>
                                        <p:cTn id="11" dur="200"/>
                                        <p:tgtEl>
                                          <p:spTgt spid="122"/>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200"/>
                                        <p:tgtEl>
                                          <p:spTgt spid="133"/>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wipe(left)">
                                      <p:cBhvr>
                                        <p:cTn id="19" dur="200"/>
                                        <p:tgtEl>
                                          <p:spTgt spid="134"/>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wipe(left)">
                                      <p:cBhvr>
                                        <p:cTn id="23" dur="200"/>
                                        <p:tgtEl>
                                          <p:spTgt spid="135"/>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wipe(right)">
                                      <p:cBhvr>
                                        <p:cTn id="27" dur="1000"/>
                                        <p:tgtEl>
                                          <p:spTgt spid="13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wipe(up)">
                                      <p:cBhvr>
                                        <p:cTn id="31" dur="200"/>
                                        <p:tgtEl>
                                          <p:spTgt spid="138"/>
                                        </p:tgtEl>
                                      </p:cBhvr>
                                    </p:animEffect>
                                  </p:childTnLst>
                                </p:cTn>
                              </p:par>
                            </p:childTnLst>
                          </p:cTn>
                        </p:par>
                        <p:par>
                          <p:cTn id="32" fill="hold">
                            <p:stCondLst>
                              <p:cond delay="2200"/>
                            </p:stCondLst>
                            <p:childTnLst>
                              <p:par>
                                <p:cTn id="33" presetID="22" presetClass="entr" presetSubtype="8"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wipe(left)">
                                      <p:cBhvr>
                                        <p:cTn id="35" dur="200"/>
                                        <p:tgtEl>
                                          <p:spTgt spid="1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5"/>
                                        </p:tgtEl>
                                        <p:attrNameLst>
                                          <p:attrName>style.visibility</p:attrName>
                                        </p:attrNameLst>
                                      </p:cBhvr>
                                      <p:to>
                                        <p:strVal val="visible"/>
                                      </p:to>
                                    </p:set>
                                    <p:animEffect transition="in" filter="wipe(left)">
                                      <p:cBhvr>
                                        <p:cTn id="48" dur="200"/>
                                        <p:tgtEl>
                                          <p:spTgt spid="155"/>
                                        </p:tgtEl>
                                      </p:cBhvr>
                                    </p:animEffect>
                                  </p:childTnLst>
                                </p:cTn>
                              </p:par>
                            </p:childTnLst>
                          </p:cTn>
                        </p:par>
                        <p:par>
                          <p:cTn id="49" fill="hold">
                            <p:stCondLst>
                              <p:cond delay="200"/>
                            </p:stCondLst>
                            <p:childTnLst>
                              <p:par>
                                <p:cTn id="50" presetID="22" presetClass="entr" presetSubtype="8" fill="hold" nodeType="afterEffect">
                                  <p:stCondLst>
                                    <p:cond delay="0"/>
                                  </p:stCondLst>
                                  <p:childTnLst>
                                    <p:set>
                                      <p:cBhvr>
                                        <p:cTn id="51" dur="1" fill="hold">
                                          <p:stCondLst>
                                            <p:cond delay="0"/>
                                          </p:stCondLst>
                                        </p:cTn>
                                        <p:tgtEl>
                                          <p:spTgt spid="156"/>
                                        </p:tgtEl>
                                        <p:attrNameLst>
                                          <p:attrName>style.visibility</p:attrName>
                                        </p:attrNameLst>
                                      </p:cBhvr>
                                      <p:to>
                                        <p:strVal val="visible"/>
                                      </p:to>
                                    </p:set>
                                    <p:animEffect transition="in" filter="wipe(left)">
                                      <p:cBhvr>
                                        <p:cTn id="52" dur="200"/>
                                        <p:tgtEl>
                                          <p:spTgt spid="156"/>
                                        </p:tgtEl>
                                      </p:cBhvr>
                                    </p:animEffect>
                                  </p:childTnLst>
                                </p:cTn>
                              </p:par>
                            </p:childTnLst>
                          </p:cTn>
                        </p:par>
                        <p:par>
                          <p:cTn id="53" fill="hold">
                            <p:stCondLst>
                              <p:cond delay="400"/>
                            </p:stCondLst>
                            <p:childTnLst>
                              <p:par>
                                <p:cTn id="54" presetID="22" presetClass="entr" presetSubtype="8" fill="hold" nodeType="afterEffect">
                                  <p:stCondLst>
                                    <p:cond delay="0"/>
                                  </p:stCondLst>
                                  <p:childTnLst>
                                    <p:set>
                                      <p:cBhvr>
                                        <p:cTn id="55" dur="1" fill="hold">
                                          <p:stCondLst>
                                            <p:cond delay="0"/>
                                          </p:stCondLst>
                                        </p:cTn>
                                        <p:tgtEl>
                                          <p:spTgt spid="157"/>
                                        </p:tgtEl>
                                        <p:attrNameLst>
                                          <p:attrName>style.visibility</p:attrName>
                                        </p:attrNameLst>
                                      </p:cBhvr>
                                      <p:to>
                                        <p:strVal val="visible"/>
                                      </p:to>
                                    </p:set>
                                    <p:animEffect transition="in" filter="wipe(left)">
                                      <p:cBhvr>
                                        <p:cTn id="56" dur="200"/>
                                        <p:tgtEl>
                                          <p:spTgt spid="157"/>
                                        </p:tgtEl>
                                      </p:cBhvr>
                                    </p:animEffect>
                                  </p:childTnLst>
                                </p:cTn>
                              </p:par>
                            </p:childTnLst>
                          </p:cTn>
                        </p:par>
                        <p:par>
                          <p:cTn id="57" fill="hold">
                            <p:stCondLst>
                              <p:cond delay="600"/>
                            </p:stCondLst>
                            <p:childTnLst>
                              <p:par>
                                <p:cTn id="58" presetID="22" presetClass="entr" presetSubtype="8" fill="hold" nodeType="afterEffect">
                                  <p:stCondLst>
                                    <p:cond delay="0"/>
                                  </p:stCondLst>
                                  <p:childTnLst>
                                    <p:set>
                                      <p:cBhvr>
                                        <p:cTn id="59" dur="1" fill="hold">
                                          <p:stCondLst>
                                            <p:cond delay="0"/>
                                          </p:stCondLst>
                                        </p:cTn>
                                        <p:tgtEl>
                                          <p:spTgt spid="158"/>
                                        </p:tgtEl>
                                        <p:attrNameLst>
                                          <p:attrName>style.visibility</p:attrName>
                                        </p:attrNameLst>
                                      </p:cBhvr>
                                      <p:to>
                                        <p:strVal val="visible"/>
                                      </p:to>
                                    </p:set>
                                    <p:animEffect transition="in" filter="wipe(left)">
                                      <p:cBhvr>
                                        <p:cTn id="60" dur="200"/>
                                        <p:tgtEl>
                                          <p:spTgt spid="158"/>
                                        </p:tgtEl>
                                      </p:cBhvr>
                                    </p:animEffect>
                                  </p:childTnLst>
                                </p:cTn>
                              </p:par>
                            </p:childTnLst>
                          </p:cTn>
                        </p:par>
                        <p:par>
                          <p:cTn id="61" fill="hold">
                            <p:stCondLst>
                              <p:cond delay="800"/>
                            </p:stCondLst>
                            <p:childTnLst>
                              <p:par>
                                <p:cTn id="62" presetID="22" presetClass="entr" presetSubtype="8" fill="hold" nodeType="afterEffect">
                                  <p:stCondLst>
                                    <p:cond delay="0"/>
                                  </p:stCondLst>
                                  <p:childTnLst>
                                    <p:set>
                                      <p:cBhvr>
                                        <p:cTn id="63" dur="1" fill="hold">
                                          <p:stCondLst>
                                            <p:cond delay="0"/>
                                          </p:stCondLst>
                                        </p:cTn>
                                        <p:tgtEl>
                                          <p:spTgt spid="159"/>
                                        </p:tgtEl>
                                        <p:attrNameLst>
                                          <p:attrName>style.visibility</p:attrName>
                                        </p:attrNameLst>
                                      </p:cBhvr>
                                      <p:to>
                                        <p:strVal val="visible"/>
                                      </p:to>
                                    </p:set>
                                    <p:animEffect transition="in" filter="wipe(left)">
                                      <p:cBhvr>
                                        <p:cTn id="64" dur="200"/>
                                        <p:tgtEl>
                                          <p:spTgt spid="159"/>
                                        </p:tgtEl>
                                      </p:cBhvr>
                                    </p:animEffect>
                                  </p:childTnLst>
                                </p:cTn>
                              </p:par>
                            </p:childTnLst>
                          </p:cTn>
                        </p:par>
                        <p:par>
                          <p:cTn id="65" fill="hold">
                            <p:stCondLst>
                              <p:cond delay="1000"/>
                            </p:stCondLst>
                            <p:childTnLst>
                              <p:par>
                                <p:cTn id="66" presetID="22" presetClass="entr" presetSubtype="2" fill="hold" nodeType="afterEffect">
                                  <p:stCondLst>
                                    <p:cond delay="0"/>
                                  </p:stCondLst>
                                  <p:childTnLst>
                                    <p:set>
                                      <p:cBhvr>
                                        <p:cTn id="67" dur="1" fill="hold">
                                          <p:stCondLst>
                                            <p:cond delay="0"/>
                                          </p:stCondLst>
                                        </p:cTn>
                                        <p:tgtEl>
                                          <p:spTgt spid="160"/>
                                        </p:tgtEl>
                                        <p:attrNameLst>
                                          <p:attrName>style.visibility</p:attrName>
                                        </p:attrNameLst>
                                      </p:cBhvr>
                                      <p:to>
                                        <p:strVal val="visible"/>
                                      </p:to>
                                    </p:set>
                                    <p:animEffect transition="in" filter="wipe(right)">
                                      <p:cBhvr>
                                        <p:cTn id="68" dur="200"/>
                                        <p:tgtEl>
                                          <p:spTgt spid="160"/>
                                        </p:tgtEl>
                                      </p:cBhvr>
                                    </p:animEffect>
                                  </p:childTnLst>
                                </p:cTn>
                              </p:par>
                            </p:childTnLst>
                          </p:cTn>
                        </p:par>
                        <p:par>
                          <p:cTn id="69" fill="hold">
                            <p:stCondLst>
                              <p:cond delay="1200"/>
                            </p:stCondLst>
                            <p:childTnLst>
                              <p:par>
                                <p:cTn id="70" presetID="22" presetClass="entr" presetSubtype="4" fill="hold" nodeType="afterEffect">
                                  <p:stCondLst>
                                    <p:cond delay="0"/>
                                  </p:stCondLst>
                                  <p:childTnLst>
                                    <p:set>
                                      <p:cBhvr>
                                        <p:cTn id="71" dur="1" fill="hold">
                                          <p:stCondLst>
                                            <p:cond delay="0"/>
                                          </p:stCondLst>
                                        </p:cTn>
                                        <p:tgtEl>
                                          <p:spTgt spid="162"/>
                                        </p:tgtEl>
                                        <p:attrNameLst>
                                          <p:attrName>style.visibility</p:attrName>
                                        </p:attrNameLst>
                                      </p:cBhvr>
                                      <p:to>
                                        <p:strVal val="visible"/>
                                      </p:to>
                                    </p:set>
                                    <p:animEffect transition="in" filter="wipe(down)">
                                      <p:cBhvr>
                                        <p:cTn id="72" dur="200"/>
                                        <p:tgtEl>
                                          <p:spTgt spid="162"/>
                                        </p:tgtEl>
                                      </p:cBhvr>
                                    </p:animEffect>
                                  </p:childTnLst>
                                </p:cTn>
                              </p:par>
                            </p:childTnLst>
                          </p:cTn>
                        </p:par>
                        <p:par>
                          <p:cTn id="73" fill="hold">
                            <p:stCondLst>
                              <p:cond delay="1400"/>
                            </p:stCondLst>
                            <p:childTnLst>
                              <p:par>
                                <p:cTn id="74" presetID="22" presetClass="entr" presetSubtype="8" fill="hold" nodeType="afterEffect">
                                  <p:stCondLst>
                                    <p:cond delay="0"/>
                                  </p:stCondLst>
                                  <p:childTnLst>
                                    <p:set>
                                      <p:cBhvr>
                                        <p:cTn id="75" dur="1" fill="hold">
                                          <p:stCondLst>
                                            <p:cond delay="0"/>
                                          </p:stCondLst>
                                        </p:cTn>
                                        <p:tgtEl>
                                          <p:spTgt spid="161"/>
                                        </p:tgtEl>
                                        <p:attrNameLst>
                                          <p:attrName>style.visibility</p:attrName>
                                        </p:attrNameLst>
                                      </p:cBhvr>
                                      <p:to>
                                        <p:strVal val="visible"/>
                                      </p:to>
                                    </p:set>
                                    <p:animEffect transition="in" filter="wipe(left)">
                                      <p:cBhvr>
                                        <p:cTn id="76" dur="200"/>
                                        <p:tgtEl>
                                          <p:spTgt spid="16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21"/>
                                        </p:tgtEl>
                                      </p:cBhvr>
                                    </p:animEffect>
                                    <p:set>
                                      <p:cBhvr>
                                        <p:cTn id="81" dur="1" fill="hold">
                                          <p:stCondLst>
                                            <p:cond delay="499"/>
                                          </p:stCondLst>
                                        </p:cTn>
                                        <p:tgtEl>
                                          <p:spTgt spid="121"/>
                                        </p:tgtEl>
                                        <p:attrNameLst>
                                          <p:attrName>style.visibility</p:attrName>
                                        </p:attrNameLst>
                                      </p:cBhvr>
                                      <p:to>
                                        <p:strVal val="hidden"/>
                                      </p:to>
                                    </p:set>
                                  </p:childTnLst>
                                </p:cTn>
                              </p:par>
                              <p:par>
                                <p:cTn id="82" presetID="10" presetClass="exit" presetSubtype="0" fill="hold" nodeType="withEffect">
                                  <p:stCondLst>
                                    <p:cond delay="200"/>
                                  </p:stCondLst>
                                  <p:childTnLst>
                                    <p:animEffect transition="out" filter="fade">
                                      <p:cBhvr>
                                        <p:cTn id="83" dur="500"/>
                                        <p:tgtEl>
                                          <p:spTgt spid="122"/>
                                        </p:tgtEl>
                                      </p:cBhvr>
                                    </p:animEffect>
                                    <p:set>
                                      <p:cBhvr>
                                        <p:cTn id="84" dur="1" fill="hold">
                                          <p:stCondLst>
                                            <p:cond delay="499"/>
                                          </p:stCondLst>
                                        </p:cTn>
                                        <p:tgtEl>
                                          <p:spTgt spid="122"/>
                                        </p:tgtEl>
                                        <p:attrNameLst>
                                          <p:attrName>style.visibility</p:attrName>
                                        </p:attrNameLst>
                                      </p:cBhvr>
                                      <p:to>
                                        <p:strVal val="hidden"/>
                                      </p:to>
                                    </p:set>
                                  </p:childTnLst>
                                </p:cTn>
                              </p:par>
                              <p:par>
                                <p:cTn id="85" presetID="10" presetClass="exit" presetSubtype="0" fill="hold" nodeType="withEffect">
                                  <p:stCondLst>
                                    <p:cond delay="200"/>
                                  </p:stCondLst>
                                  <p:childTnLst>
                                    <p:animEffect transition="out" filter="fade">
                                      <p:cBhvr>
                                        <p:cTn id="86" dur="500"/>
                                        <p:tgtEl>
                                          <p:spTgt spid="133"/>
                                        </p:tgtEl>
                                      </p:cBhvr>
                                    </p:animEffect>
                                    <p:set>
                                      <p:cBhvr>
                                        <p:cTn id="87" dur="1" fill="hold">
                                          <p:stCondLst>
                                            <p:cond delay="499"/>
                                          </p:stCondLst>
                                        </p:cTn>
                                        <p:tgtEl>
                                          <p:spTgt spid="133"/>
                                        </p:tgtEl>
                                        <p:attrNameLst>
                                          <p:attrName>style.visibility</p:attrName>
                                        </p:attrNameLst>
                                      </p:cBhvr>
                                      <p:to>
                                        <p:strVal val="hidden"/>
                                      </p:to>
                                    </p:set>
                                  </p:childTnLst>
                                </p:cTn>
                              </p:par>
                              <p:par>
                                <p:cTn id="88" presetID="10" presetClass="exit" presetSubtype="0" fill="hold" nodeType="withEffect">
                                  <p:stCondLst>
                                    <p:cond delay="200"/>
                                  </p:stCondLst>
                                  <p:childTnLst>
                                    <p:animEffect transition="out" filter="fade">
                                      <p:cBhvr>
                                        <p:cTn id="89" dur="500"/>
                                        <p:tgtEl>
                                          <p:spTgt spid="134"/>
                                        </p:tgtEl>
                                      </p:cBhvr>
                                    </p:animEffect>
                                    <p:set>
                                      <p:cBhvr>
                                        <p:cTn id="90" dur="1" fill="hold">
                                          <p:stCondLst>
                                            <p:cond delay="499"/>
                                          </p:stCondLst>
                                        </p:cTn>
                                        <p:tgtEl>
                                          <p:spTgt spid="134"/>
                                        </p:tgtEl>
                                        <p:attrNameLst>
                                          <p:attrName>style.visibility</p:attrName>
                                        </p:attrNameLst>
                                      </p:cBhvr>
                                      <p:to>
                                        <p:strVal val="hidden"/>
                                      </p:to>
                                    </p:set>
                                  </p:childTnLst>
                                </p:cTn>
                              </p:par>
                              <p:par>
                                <p:cTn id="91" presetID="10" presetClass="exit" presetSubtype="0" fill="hold" nodeType="withEffect">
                                  <p:stCondLst>
                                    <p:cond delay="200"/>
                                  </p:stCondLst>
                                  <p:childTnLst>
                                    <p:animEffect transition="out" filter="fade">
                                      <p:cBhvr>
                                        <p:cTn id="92" dur="500"/>
                                        <p:tgtEl>
                                          <p:spTgt spid="135"/>
                                        </p:tgtEl>
                                      </p:cBhvr>
                                    </p:animEffect>
                                    <p:set>
                                      <p:cBhvr>
                                        <p:cTn id="93" dur="1" fill="hold">
                                          <p:stCondLst>
                                            <p:cond delay="499"/>
                                          </p:stCondLst>
                                        </p:cTn>
                                        <p:tgtEl>
                                          <p:spTgt spid="135"/>
                                        </p:tgtEl>
                                        <p:attrNameLst>
                                          <p:attrName>style.visibility</p:attrName>
                                        </p:attrNameLst>
                                      </p:cBhvr>
                                      <p:to>
                                        <p:strVal val="hidden"/>
                                      </p:to>
                                    </p:set>
                                  </p:childTnLst>
                                </p:cTn>
                              </p:par>
                              <p:par>
                                <p:cTn id="94" presetID="10" presetClass="exit" presetSubtype="0" fill="hold" nodeType="withEffect">
                                  <p:stCondLst>
                                    <p:cond delay="200"/>
                                  </p:stCondLst>
                                  <p:childTnLst>
                                    <p:animEffect transition="out" filter="fade">
                                      <p:cBhvr>
                                        <p:cTn id="95" dur="500"/>
                                        <p:tgtEl>
                                          <p:spTgt spid="77"/>
                                        </p:tgtEl>
                                      </p:cBhvr>
                                    </p:animEffect>
                                    <p:set>
                                      <p:cBhvr>
                                        <p:cTn id="96" dur="1" fill="hold">
                                          <p:stCondLst>
                                            <p:cond delay="499"/>
                                          </p:stCondLst>
                                        </p:cTn>
                                        <p:tgtEl>
                                          <p:spTgt spid="77"/>
                                        </p:tgtEl>
                                        <p:attrNameLst>
                                          <p:attrName>style.visibility</p:attrName>
                                        </p:attrNameLst>
                                      </p:cBhvr>
                                      <p:to>
                                        <p:strVal val="hidden"/>
                                      </p:to>
                                    </p:set>
                                  </p:childTnLst>
                                </p:cTn>
                              </p:par>
                              <p:par>
                                <p:cTn id="97" presetID="10" presetClass="entr" presetSubtype="0" fill="hold" nodeType="withEffect">
                                  <p:stCondLst>
                                    <p:cond delay="20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xit" presetSubtype="0" fill="hold" nodeType="withEffect">
                                  <p:stCondLst>
                                    <p:cond delay="200"/>
                                  </p:stCondLst>
                                  <p:childTnLst>
                                    <p:animEffect transition="out" filter="fade">
                                      <p:cBhvr>
                                        <p:cTn id="101" dur="500"/>
                                        <p:tgtEl>
                                          <p:spTgt spid="136"/>
                                        </p:tgtEl>
                                      </p:cBhvr>
                                    </p:animEffect>
                                    <p:set>
                                      <p:cBhvr>
                                        <p:cTn id="102" dur="1" fill="hold">
                                          <p:stCondLst>
                                            <p:cond delay="499"/>
                                          </p:stCondLst>
                                        </p:cTn>
                                        <p:tgtEl>
                                          <p:spTgt spid="136"/>
                                        </p:tgtEl>
                                        <p:attrNameLst>
                                          <p:attrName>style.visibility</p:attrName>
                                        </p:attrNameLst>
                                      </p:cBhvr>
                                      <p:to>
                                        <p:strVal val="hidden"/>
                                      </p:to>
                                    </p:set>
                                  </p:childTnLst>
                                </p:cTn>
                              </p:par>
                              <p:par>
                                <p:cTn id="103" presetID="10" presetClass="exit" presetSubtype="0" fill="hold" nodeType="withEffect">
                                  <p:stCondLst>
                                    <p:cond delay="200"/>
                                  </p:stCondLst>
                                  <p:childTnLst>
                                    <p:animEffect transition="out" filter="fade">
                                      <p:cBhvr>
                                        <p:cTn id="104" dur="500"/>
                                        <p:tgtEl>
                                          <p:spTgt spid="138"/>
                                        </p:tgtEl>
                                      </p:cBhvr>
                                    </p:animEffect>
                                    <p:set>
                                      <p:cBhvr>
                                        <p:cTn id="105" dur="1" fill="hold">
                                          <p:stCondLst>
                                            <p:cond delay="499"/>
                                          </p:stCondLst>
                                        </p:cTn>
                                        <p:tgtEl>
                                          <p:spTgt spid="138"/>
                                        </p:tgtEl>
                                        <p:attrNameLst>
                                          <p:attrName>style.visibility</p:attrName>
                                        </p:attrNameLst>
                                      </p:cBhvr>
                                      <p:to>
                                        <p:strVal val="hidden"/>
                                      </p:to>
                                    </p:set>
                                  </p:childTnLst>
                                </p:cTn>
                              </p:par>
                              <p:par>
                                <p:cTn id="106" presetID="10" presetClass="exit" presetSubtype="0" fill="hold" nodeType="withEffect">
                                  <p:stCondLst>
                                    <p:cond delay="200"/>
                                  </p:stCondLst>
                                  <p:childTnLst>
                                    <p:animEffect transition="out" filter="fade">
                                      <p:cBhvr>
                                        <p:cTn id="107" dur="500"/>
                                        <p:tgtEl>
                                          <p:spTgt spid="137"/>
                                        </p:tgtEl>
                                      </p:cBhvr>
                                    </p:animEffect>
                                    <p:set>
                                      <p:cBhvr>
                                        <p:cTn id="108" dur="1" fill="hold">
                                          <p:stCondLst>
                                            <p:cond delay="499"/>
                                          </p:stCondLst>
                                        </p:cTn>
                                        <p:tgtEl>
                                          <p:spTgt spid="137"/>
                                        </p:tgtEl>
                                        <p:attrNameLst>
                                          <p:attrName>style.visibility</p:attrName>
                                        </p:attrNameLst>
                                      </p:cBhvr>
                                      <p:to>
                                        <p:strVal val="hidden"/>
                                      </p:to>
                                    </p:set>
                                  </p:childTnLst>
                                </p:cTn>
                              </p:par>
                              <p:par>
                                <p:cTn id="109" presetID="10" presetClass="exit" presetSubtype="0" fill="hold" nodeType="withEffect">
                                  <p:stCondLst>
                                    <p:cond delay="200"/>
                                  </p:stCondLst>
                                  <p:childTnLst>
                                    <p:animEffect transition="out" filter="fade">
                                      <p:cBhvr>
                                        <p:cTn id="110" dur="500"/>
                                        <p:tgtEl>
                                          <p:spTgt spid="155"/>
                                        </p:tgtEl>
                                      </p:cBhvr>
                                    </p:animEffect>
                                    <p:set>
                                      <p:cBhvr>
                                        <p:cTn id="111" dur="1" fill="hold">
                                          <p:stCondLst>
                                            <p:cond delay="499"/>
                                          </p:stCondLst>
                                        </p:cTn>
                                        <p:tgtEl>
                                          <p:spTgt spid="155"/>
                                        </p:tgtEl>
                                        <p:attrNameLst>
                                          <p:attrName>style.visibility</p:attrName>
                                        </p:attrNameLst>
                                      </p:cBhvr>
                                      <p:to>
                                        <p:strVal val="hidden"/>
                                      </p:to>
                                    </p:set>
                                  </p:childTnLst>
                                </p:cTn>
                              </p:par>
                              <p:par>
                                <p:cTn id="112" presetID="10" presetClass="exit" presetSubtype="0" fill="hold" nodeType="withEffect">
                                  <p:stCondLst>
                                    <p:cond delay="200"/>
                                  </p:stCondLst>
                                  <p:childTnLst>
                                    <p:animEffect transition="out" filter="fade">
                                      <p:cBhvr>
                                        <p:cTn id="113" dur="500"/>
                                        <p:tgtEl>
                                          <p:spTgt spid="156"/>
                                        </p:tgtEl>
                                      </p:cBhvr>
                                    </p:animEffect>
                                    <p:set>
                                      <p:cBhvr>
                                        <p:cTn id="114" dur="1" fill="hold">
                                          <p:stCondLst>
                                            <p:cond delay="499"/>
                                          </p:stCondLst>
                                        </p:cTn>
                                        <p:tgtEl>
                                          <p:spTgt spid="156"/>
                                        </p:tgtEl>
                                        <p:attrNameLst>
                                          <p:attrName>style.visibility</p:attrName>
                                        </p:attrNameLst>
                                      </p:cBhvr>
                                      <p:to>
                                        <p:strVal val="hidden"/>
                                      </p:to>
                                    </p:set>
                                  </p:childTnLst>
                                </p:cTn>
                              </p:par>
                              <p:par>
                                <p:cTn id="115" presetID="10" presetClass="exit" presetSubtype="0" fill="hold" nodeType="withEffect">
                                  <p:stCondLst>
                                    <p:cond delay="200"/>
                                  </p:stCondLst>
                                  <p:childTnLst>
                                    <p:animEffect transition="out" filter="fade">
                                      <p:cBhvr>
                                        <p:cTn id="116" dur="500"/>
                                        <p:tgtEl>
                                          <p:spTgt spid="157"/>
                                        </p:tgtEl>
                                      </p:cBhvr>
                                    </p:animEffect>
                                    <p:set>
                                      <p:cBhvr>
                                        <p:cTn id="117" dur="1" fill="hold">
                                          <p:stCondLst>
                                            <p:cond delay="499"/>
                                          </p:stCondLst>
                                        </p:cTn>
                                        <p:tgtEl>
                                          <p:spTgt spid="157"/>
                                        </p:tgtEl>
                                        <p:attrNameLst>
                                          <p:attrName>style.visibility</p:attrName>
                                        </p:attrNameLst>
                                      </p:cBhvr>
                                      <p:to>
                                        <p:strVal val="hidden"/>
                                      </p:to>
                                    </p:set>
                                  </p:childTnLst>
                                </p:cTn>
                              </p:par>
                              <p:par>
                                <p:cTn id="118" presetID="10" presetClass="exit" presetSubtype="0" fill="hold" nodeType="withEffect">
                                  <p:stCondLst>
                                    <p:cond delay="200"/>
                                  </p:stCondLst>
                                  <p:childTnLst>
                                    <p:animEffect transition="out" filter="fade">
                                      <p:cBhvr>
                                        <p:cTn id="119" dur="500"/>
                                        <p:tgtEl>
                                          <p:spTgt spid="158"/>
                                        </p:tgtEl>
                                      </p:cBhvr>
                                    </p:animEffect>
                                    <p:set>
                                      <p:cBhvr>
                                        <p:cTn id="120" dur="1" fill="hold">
                                          <p:stCondLst>
                                            <p:cond delay="499"/>
                                          </p:stCondLst>
                                        </p:cTn>
                                        <p:tgtEl>
                                          <p:spTgt spid="158"/>
                                        </p:tgtEl>
                                        <p:attrNameLst>
                                          <p:attrName>style.visibility</p:attrName>
                                        </p:attrNameLst>
                                      </p:cBhvr>
                                      <p:to>
                                        <p:strVal val="hidden"/>
                                      </p:to>
                                    </p:set>
                                  </p:childTnLst>
                                </p:cTn>
                              </p:par>
                              <p:par>
                                <p:cTn id="121" presetID="10" presetClass="exit" presetSubtype="0" fill="hold" nodeType="withEffect">
                                  <p:stCondLst>
                                    <p:cond delay="200"/>
                                  </p:stCondLst>
                                  <p:childTnLst>
                                    <p:animEffect transition="out" filter="fade">
                                      <p:cBhvr>
                                        <p:cTn id="122" dur="500"/>
                                        <p:tgtEl>
                                          <p:spTgt spid="159"/>
                                        </p:tgtEl>
                                      </p:cBhvr>
                                    </p:animEffect>
                                    <p:set>
                                      <p:cBhvr>
                                        <p:cTn id="123" dur="1" fill="hold">
                                          <p:stCondLst>
                                            <p:cond delay="499"/>
                                          </p:stCondLst>
                                        </p:cTn>
                                        <p:tgtEl>
                                          <p:spTgt spid="159"/>
                                        </p:tgtEl>
                                        <p:attrNameLst>
                                          <p:attrName>style.visibility</p:attrName>
                                        </p:attrNameLst>
                                      </p:cBhvr>
                                      <p:to>
                                        <p:strVal val="hidden"/>
                                      </p:to>
                                    </p:set>
                                  </p:childTnLst>
                                </p:cTn>
                              </p:par>
                              <p:par>
                                <p:cTn id="124" presetID="10" presetClass="exit" presetSubtype="0" fill="hold" nodeType="withEffect">
                                  <p:stCondLst>
                                    <p:cond delay="200"/>
                                  </p:stCondLst>
                                  <p:childTnLst>
                                    <p:animEffect transition="out" filter="fade">
                                      <p:cBhvr>
                                        <p:cTn id="125" dur="500"/>
                                        <p:tgtEl>
                                          <p:spTgt spid="160"/>
                                        </p:tgtEl>
                                      </p:cBhvr>
                                    </p:animEffect>
                                    <p:set>
                                      <p:cBhvr>
                                        <p:cTn id="126" dur="1" fill="hold">
                                          <p:stCondLst>
                                            <p:cond delay="499"/>
                                          </p:stCondLst>
                                        </p:cTn>
                                        <p:tgtEl>
                                          <p:spTgt spid="160"/>
                                        </p:tgtEl>
                                        <p:attrNameLst>
                                          <p:attrName>style.visibility</p:attrName>
                                        </p:attrNameLst>
                                      </p:cBhvr>
                                      <p:to>
                                        <p:strVal val="hidden"/>
                                      </p:to>
                                    </p:set>
                                  </p:childTnLst>
                                </p:cTn>
                              </p:par>
                              <p:par>
                                <p:cTn id="127" presetID="10" presetClass="exit" presetSubtype="0" fill="hold" nodeType="withEffect">
                                  <p:stCondLst>
                                    <p:cond delay="200"/>
                                  </p:stCondLst>
                                  <p:childTnLst>
                                    <p:animEffect transition="out" filter="fade">
                                      <p:cBhvr>
                                        <p:cTn id="128" dur="500"/>
                                        <p:tgtEl>
                                          <p:spTgt spid="162"/>
                                        </p:tgtEl>
                                      </p:cBhvr>
                                    </p:animEffect>
                                    <p:set>
                                      <p:cBhvr>
                                        <p:cTn id="129" dur="1" fill="hold">
                                          <p:stCondLst>
                                            <p:cond delay="499"/>
                                          </p:stCondLst>
                                        </p:cTn>
                                        <p:tgtEl>
                                          <p:spTgt spid="162"/>
                                        </p:tgtEl>
                                        <p:attrNameLst>
                                          <p:attrName>style.visibility</p:attrName>
                                        </p:attrNameLst>
                                      </p:cBhvr>
                                      <p:to>
                                        <p:strVal val="hidden"/>
                                      </p:to>
                                    </p:set>
                                  </p:childTnLst>
                                </p:cTn>
                              </p:par>
                              <p:par>
                                <p:cTn id="130" presetID="10" presetClass="exit" presetSubtype="0" fill="hold" nodeType="withEffect">
                                  <p:stCondLst>
                                    <p:cond delay="200"/>
                                  </p:stCondLst>
                                  <p:childTnLst>
                                    <p:animEffect transition="out" filter="fade">
                                      <p:cBhvr>
                                        <p:cTn id="131" dur="500"/>
                                        <p:tgtEl>
                                          <p:spTgt spid="161"/>
                                        </p:tgtEl>
                                      </p:cBhvr>
                                    </p:animEffect>
                                    <p:set>
                                      <p:cBhvr>
                                        <p:cTn id="132" dur="1" fill="hold">
                                          <p:stCondLst>
                                            <p:cond delay="499"/>
                                          </p:stCondLst>
                                        </p:cTn>
                                        <p:tgtEl>
                                          <p:spTgt spid="161"/>
                                        </p:tgtEl>
                                        <p:attrNameLst>
                                          <p:attrName>style.visibility</p:attrName>
                                        </p:attrNameLst>
                                      </p:cBhvr>
                                      <p:to>
                                        <p:strVal val="hidden"/>
                                      </p:to>
                                    </p:set>
                                  </p:childTnLst>
                                </p:cTn>
                              </p:par>
                            </p:childTnLst>
                          </p:cTn>
                        </p:par>
                        <p:par>
                          <p:cTn id="133" fill="hold">
                            <p:stCondLst>
                              <p:cond delay="700"/>
                            </p:stCondLst>
                            <p:childTnLst>
                              <p:par>
                                <p:cTn id="134" presetID="22" presetClass="entr" presetSubtype="8" fill="hold" nodeType="afterEffect">
                                  <p:stCondLst>
                                    <p:cond delay="0"/>
                                  </p:stCondLst>
                                  <p:childTnLst>
                                    <p:set>
                                      <p:cBhvr>
                                        <p:cTn id="135" dur="1" fill="hold">
                                          <p:stCondLst>
                                            <p:cond delay="0"/>
                                          </p:stCondLst>
                                        </p:cTn>
                                        <p:tgtEl>
                                          <p:spTgt spid="121"/>
                                        </p:tgtEl>
                                        <p:attrNameLst>
                                          <p:attrName>style.visibility</p:attrName>
                                        </p:attrNameLst>
                                      </p:cBhvr>
                                      <p:to>
                                        <p:strVal val="visible"/>
                                      </p:to>
                                    </p:set>
                                    <p:animEffect transition="in" filter="wipe(left)">
                                      <p:cBhvr>
                                        <p:cTn id="136" dur="200"/>
                                        <p:tgtEl>
                                          <p:spTgt spid="121"/>
                                        </p:tgtEl>
                                      </p:cBhvr>
                                    </p:animEffect>
                                  </p:childTnLst>
                                </p:cTn>
                              </p:par>
                            </p:childTnLst>
                          </p:cTn>
                        </p:par>
                        <p:par>
                          <p:cTn id="137" fill="hold">
                            <p:stCondLst>
                              <p:cond delay="900"/>
                            </p:stCondLst>
                            <p:childTnLst>
                              <p:par>
                                <p:cTn id="138" presetID="22" presetClass="entr" presetSubtype="8" fill="hold" nodeType="after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wipe(left)">
                                      <p:cBhvr>
                                        <p:cTn id="140" dur="200"/>
                                        <p:tgtEl>
                                          <p:spTgt spid="122"/>
                                        </p:tgtEl>
                                      </p:cBhvr>
                                    </p:animEffect>
                                  </p:childTnLst>
                                </p:cTn>
                              </p:par>
                            </p:childTnLst>
                          </p:cTn>
                        </p:par>
                        <p:par>
                          <p:cTn id="141" fill="hold">
                            <p:stCondLst>
                              <p:cond delay="1100"/>
                            </p:stCondLst>
                            <p:childTnLst>
                              <p:par>
                                <p:cTn id="142" presetID="22" presetClass="entr" presetSubtype="1" fill="hold" nodeType="afterEffect">
                                  <p:stCondLst>
                                    <p:cond delay="0"/>
                                  </p:stCondLst>
                                  <p:childTnLst>
                                    <p:set>
                                      <p:cBhvr>
                                        <p:cTn id="143" dur="1" fill="hold">
                                          <p:stCondLst>
                                            <p:cond delay="0"/>
                                          </p:stCondLst>
                                        </p:cTn>
                                        <p:tgtEl>
                                          <p:spTgt spid="168"/>
                                        </p:tgtEl>
                                        <p:attrNameLst>
                                          <p:attrName>style.visibility</p:attrName>
                                        </p:attrNameLst>
                                      </p:cBhvr>
                                      <p:to>
                                        <p:strVal val="visible"/>
                                      </p:to>
                                    </p:set>
                                    <p:animEffect transition="in" filter="wipe(up)">
                                      <p:cBhvr>
                                        <p:cTn id="144" dur="200"/>
                                        <p:tgtEl>
                                          <p:spTgt spid="168"/>
                                        </p:tgtEl>
                                      </p:cBhvr>
                                    </p:animEffect>
                                  </p:childTnLst>
                                </p:cTn>
                              </p:par>
                            </p:childTnLst>
                          </p:cTn>
                        </p:par>
                        <p:par>
                          <p:cTn id="145" fill="hold">
                            <p:stCondLst>
                              <p:cond delay="1300"/>
                            </p:stCondLst>
                            <p:childTnLst>
                              <p:par>
                                <p:cTn id="146" presetID="22" presetClass="entr" presetSubtype="4" fill="hold" nodeType="afterEffect">
                                  <p:stCondLst>
                                    <p:cond delay="0"/>
                                  </p:stCondLst>
                                  <p:childTnLst>
                                    <p:set>
                                      <p:cBhvr>
                                        <p:cTn id="147" dur="1" fill="hold">
                                          <p:stCondLst>
                                            <p:cond delay="0"/>
                                          </p:stCondLst>
                                        </p:cTn>
                                        <p:tgtEl>
                                          <p:spTgt spid="169"/>
                                        </p:tgtEl>
                                        <p:attrNameLst>
                                          <p:attrName>style.visibility</p:attrName>
                                        </p:attrNameLst>
                                      </p:cBhvr>
                                      <p:to>
                                        <p:strVal val="visible"/>
                                      </p:to>
                                    </p:set>
                                    <p:animEffect transition="in" filter="wipe(down)">
                                      <p:cBhvr>
                                        <p:cTn id="148" dur="200"/>
                                        <p:tgtEl>
                                          <p:spTgt spid="169"/>
                                        </p:tgtEl>
                                      </p:cBhvr>
                                    </p:animEffect>
                                  </p:childTnLst>
                                </p:cTn>
                              </p:par>
                            </p:childTnLst>
                          </p:cTn>
                        </p:par>
                        <p:par>
                          <p:cTn id="149" fill="hold">
                            <p:stCondLst>
                              <p:cond delay="1500"/>
                            </p:stCondLst>
                            <p:childTnLst>
                              <p:par>
                                <p:cTn id="150" presetID="22" presetClass="entr" presetSubtype="8" fill="hold" nodeType="afterEffect">
                                  <p:stCondLst>
                                    <p:cond delay="0"/>
                                  </p:stCondLst>
                                  <p:childTnLst>
                                    <p:set>
                                      <p:cBhvr>
                                        <p:cTn id="151" dur="1" fill="hold">
                                          <p:stCondLst>
                                            <p:cond delay="0"/>
                                          </p:stCondLst>
                                        </p:cTn>
                                        <p:tgtEl>
                                          <p:spTgt spid="133"/>
                                        </p:tgtEl>
                                        <p:attrNameLst>
                                          <p:attrName>style.visibility</p:attrName>
                                        </p:attrNameLst>
                                      </p:cBhvr>
                                      <p:to>
                                        <p:strVal val="visible"/>
                                      </p:to>
                                    </p:set>
                                    <p:animEffect transition="in" filter="wipe(left)">
                                      <p:cBhvr>
                                        <p:cTn id="152" dur="200"/>
                                        <p:tgtEl>
                                          <p:spTgt spid="133"/>
                                        </p:tgtEl>
                                      </p:cBhvr>
                                    </p:animEffect>
                                  </p:childTnLst>
                                </p:cTn>
                              </p:par>
                            </p:childTnLst>
                          </p:cTn>
                        </p:par>
                        <p:par>
                          <p:cTn id="153" fill="hold">
                            <p:stCondLst>
                              <p:cond delay="1700"/>
                            </p:stCondLst>
                            <p:childTnLst>
                              <p:par>
                                <p:cTn id="154" presetID="22" presetClass="entr" presetSubtype="1" fill="hold" nodeType="afterEffect">
                                  <p:stCondLst>
                                    <p:cond delay="0"/>
                                  </p:stCondLst>
                                  <p:childTnLst>
                                    <p:set>
                                      <p:cBhvr>
                                        <p:cTn id="155" dur="1" fill="hold">
                                          <p:stCondLst>
                                            <p:cond delay="0"/>
                                          </p:stCondLst>
                                        </p:cTn>
                                        <p:tgtEl>
                                          <p:spTgt spid="170"/>
                                        </p:tgtEl>
                                        <p:attrNameLst>
                                          <p:attrName>style.visibility</p:attrName>
                                        </p:attrNameLst>
                                      </p:cBhvr>
                                      <p:to>
                                        <p:strVal val="visible"/>
                                      </p:to>
                                    </p:set>
                                    <p:animEffect transition="in" filter="wipe(up)">
                                      <p:cBhvr>
                                        <p:cTn id="156" dur="200"/>
                                        <p:tgtEl>
                                          <p:spTgt spid="170"/>
                                        </p:tgtEl>
                                      </p:cBhvr>
                                    </p:animEffect>
                                  </p:childTnLst>
                                </p:cTn>
                              </p:par>
                            </p:childTnLst>
                          </p:cTn>
                        </p:par>
                        <p:par>
                          <p:cTn id="157" fill="hold">
                            <p:stCondLst>
                              <p:cond delay="1900"/>
                            </p:stCondLst>
                            <p:childTnLst>
                              <p:par>
                                <p:cTn id="158" presetID="22" presetClass="entr" presetSubtype="4" fill="hold" nodeType="afterEffect">
                                  <p:stCondLst>
                                    <p:cond delay="0"/>
                                  </p:stCondLst>
                                  <p:childTnLst>
                                    <p:set>
                                      <p:cBhvr>
                                        <p:cTn id="159" dur="1" fill="hold">
                                          <p:stCondLst>
                                            <p:cond delay="0"/>
                                          </p:stCondLst>
                                        </p:cTn>
                                        <p:tgtEl>
                                          <p:spTgt spid="171"/>
                                        </p:tgtEl>
                                        <p:attrNameLst>
                                          <p:attrName>style.visibility</p:attrName>
                                        </p:attrNameLst>
                                      </p:cBhvr>
                                      <p:to>
                                        <p:strVal val="visible"/>
                                      </p:to>
                                    </p:set>
                                    <p:animEffect transition="in" filter="wipe(down)">
                                      <p:cBhvr>
                                        <p:cTn id="160" dur="200"/>
                                        <p:tgtEl>
                                          <p:spTgt spid="171"/>
                                        </p:tgtEl>
                                      </p:cBhvr>
                                    </p:animEffect>
                                  </p:childTnLst>
                                </p:cTn>
                              </p:par>
                            </p:childTnLst>
                          </p:cTn>
                        </p:par>
                        <p:par>
                          <p:cTn id="161" fill="hold">
                            <p:stCondLst>
                              <p:cond delay="2100"/>
                            </p:stCondLst>
                            <p:childTnLst>
                              <p:par>
                                <p:cTn id="162" presetID="22" presetClass="entr" presetSubtype="8" fill="hold" nodeType="afterEffect">
                                  <p:stCondLst>
                                    <p:cond delay="0"/>
                                  </p:stCondLst>
                                  <p:childTnLst>
                                    <p:set>
                                      <p:cBhvr>
                                        <p:cTn id="163" dur="1" fill="hold">
                                          <p:stCondLst>
                                            <p:cond delay="0"/>
                                          </p:stCondLst>
                                        </p:cTn>
                                        <p:tgtEl>
                                          <p:spTgt spid="134"/>
                                        </p:tgtEl>
                                        <p:attrNameLst>
                                          <p:attrName>style.visibility</p:attrName>
                                        </p:attrNameLst>
                                      </p:cBhvr>
                                      <p:to>
                                        <p:strVal val="visible"/>
                                      </p:to>
                                    </p:set>
                                    <p:animEffect transition="in" filter="wipe(left)">
                                      <p:cBhvr>
                                        <p:cTn id="164" dur="200"/>
                                        <p:tgtEl>
                                          <p:spTgt spid="134"/>
                                        </p:tgtEl>
                                      </p:cBhvr>
                                    </p:animEffect>
                                  </p:childTnLst>
                                </p:cTn>
                              </p:par>
                            </p:childTnLst>
                          </p:cTn>
                        </p:par>
                        <p:par>
                          <p:cTn id="165" fill="hold">
                            <p:stCondLst>
                              <p:cond delay="2300"/>
                            </p:stCondLst>
                            <p:childTnLst>
                              <p:par>
                                <p:cTn id="166" presetID="22" presetClass="entr" presetSubtype="8" fill="hold" nodeType="afterEffect">
                                  <p:stCondLst>
                                    <p:cond delay="0"/>
                                  </p:stCondLst>
                                  <p:childTnLst>
                                    <p:set>
                                      <p:cBhvr>
                                        <p:cTn id="167" dur="1" fill="hold">
                                          <p:stCondLst>
                                            <p:cond delay="0"/>
                                          </p:stCondLst>
                                        </p:cTn>
                                        <p:tgtEl>
                                          <p:spTgt spid="135"/>
                                        </p:tgtEl>
                                        <p:attrNameLst>
                                          <p:attrName>style.visibility</p:attrName>
                                        </p:attrNameLst>
                                      </p:cBhvr>
                                      <p:to>
                                        <p:strVal val="visible"/>
                                      </p:to>
                                    </p:set>
                                    <p:animEffect transition="in" filter="wipe(left)">
                                      <p:cBhvr>
                                        <p:cTn id="168" dur="200"/>
                                        <p:tgtEl>
                                          <p:spTgt spid="135"/>
                                        </p:tgtEl>
                                      </p:cBhvr>
                                    </p:animEffect>
                                  </p:childTnLst>
                                </p:cTn>
                              </p:par>
                            </p:childTnLst>
                          </p:cTn>
                        </p:par>
                        <p:par>
                          <p:cTn id="169" fill="hold">
                            <p:stCondLst>
                              <p:cond delay="2500"/>
                            </p:stCondLst>
                            <p:childTnLst>
                              <p:par>
                                <p:cTn id="170" presetID="22" presetClass="entr" presetSubtype="2" fill="hold" nodeType="afterEffect">
                                  <p:stCondLst>
                                    <p:cond delay="0"/>
                                  </p:stCondLst>
                                  <p:childTnLst>
                                    <p:set>
                                      <p:cBhvr>
                                        <p:cTn id="171" dur="1" fill="hold">
                                          <p:stCondLst>
                                            <p:cond delay="0"/>
                                          </p:stCondLst>
                                        </p:cTn>
                                        <p:tgtEl>
                                          <p:spTgt spid="136"/>
                                        </p:tgtEl>
                                        <p:attrNameLst>
                                          <p:attrName>style.visibility</p:attrName>
                                        </p:attrNameLst>
                                      </p:cBhvr>
                                      <p:to>
                                        <p:strVal val="visible"/>
                                      </p:to>
                                    </p:set>
                                    <p:animEffect transition="in" filter="wipe(right)">
                                      <p:cBhvr>
                                        <p:cTn id="172" dur="1000"/>
                                        <p:tgtEl>
                                          <p:spTgt spid="136"/>
                                        </p:tgtEl>
                                      </p:cBhvr>
                                    </p:animEffect>
                                  </p:childTnLst>
                                </p:cTn>
                              </p:par>
                            </p:childTnLst>
                          </p:cTn>
                        </p:par>
                        <p:par>
                          <p:cTn id="173" fill="hold">
                            <p:stCondLst>
                              <p:cond delay="3500"/>
                            </p:stCondLst>
                            <p:childTnLst>
                              <p:par>
                                <p:cTn id="174" presetID="22" presetClass="entr" presetSubtype="1" fill="hold" nodeType="afterEffect">
                                  <p:stCondLst>
                                    <p:cond delay="0"/>
                                  </p:stCondLst>
                                  <p:childTnLst>
                                    <p:set>
                                      <p:cBhvr>
                                        <p:cTn id="175" dur="1" fill="hold">
                                          <p:stCondLst>
                                            <p:cond delay="0"/>
                                          </p:stCondLst>
                                        </p:cTn>
                                        <p:tgtEl>
                                          <p:spTgt spid="138"/>
                                        </p:tgtEl>
                                        <p:attrNameLst>
                                          <p:attrName>style.visibility</p:attrName>
                                        </p:attrNameLst>
                                      </p:cBhvr>
                                      <p:to>
                                        <p:strVal val="visible"/>
                                      </p:to>
                                    </p:set>
                                    <p:animEffect transition="in" filter="wipe(up)">
                                      <p:cBhvr>
                                        <p:cTn id="176" dur="200"/>
                                        <p:tgtEl>
                                          <p:spTgt spid="138"/>
                                        </p:tgtEl>
                                      </p:cBhvr>
                                    </p:animEffect>
                                  </p:childTnLst>
                                </p:cTn>
                              </p:par>
                            </p:childTnLst>
                          </p:cTn>
                        </p:par>
                        <p:par>
                          <p:cTn id="177" fill="hold">
                            <p:stCondLst>
                              <p:cond delay="3700"/>
                            </p:stCondLst>
                            <p:childTnLst>
                              <p:par>
                                <p:cTn id="178" presetID="22" presetClass="entr" presetSubtype="8" fill="hold" nodeType="after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wipe(left)">
                                      <p:cBhvr>
                                        <p:cTn id="180" dur="2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microsoft logo">
            <a:extLst>
              <a:ext uri="{FF2B5EF4-FFF2-40B4-BE49-F238E27FC236}">
                <a16:creationId xmlns:a16="http://schemas.microsoft.com/office/drawing/2014/main" id="{D2A4FCE6-1ABC-4E8A-A929-5A057747E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359" y="2351880"/>
            <a:ext cx="2976485" cy="2948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D7A4825C-0839-49F6-9AAA-17345488FF3E}"/>
              </a:ext>
            </a:extLst>
          </p:cNvPr>
          <p:cNvSpPr>
            <a:spLocks noGrp="1"/>
          </p:cNvSpPr>
          <p:nvPr>
            <p:ph type="body" sz="quarter" idx="10"/>
          </p:nvPr>
        </p:nvSpPr>
        <p:spPr>
          <a:xfrm>
            <a:off x="404092" y="1594834"/>
            <a:ext cx="5212080" cy="4462760"/>
          </a:xfrm>
        </p:spPr>
        <p:txBody>
          <a:bodyPr/>
          <a:lstStyle/>
          <a:p>
            <a:pPr fontAlgn="ctr"/>
            <a:r>
              <a:rPr lang="en-AU" sz="2000" dirty="0">
                <a:latin typeface="Segoe UI "/>
              </a:rPr>
              <a:t>Terraform is available natively in cloud shell</a:t>
            </a:r>
          </a:p>
          <a:p>
            <a:pPr fontAlgn="ctr"/>
            <a:r>
              <a:rPr lang="en-AU" sz="2000" dirty="0">
                <a:latin typeface="Segoe UI "/>
              </a:rPr>
              <a:t>MS is contributing to and shipping new Terraform providers approximately every 2 weeks</a:t>
            </a:r>
          </a:p>
          <a:p>
            <a:pPr fontAlgn="ctr"/>
            <a:r>
              <a:rPr lang="en-AU" sz="2000" dirty="0">
                <a:latin typeface="Segoe UI "/>
              </a:rPr>
              <a:t>Terraform provider for Azure Stack (separate to </a:t>
            </a:r>
            <a:r>
              <a:rPr lang="en-AU" sz="2000" dirty="0" err="1">
                <a:latin typeface="Segoe UI "/>
              </a:rPr>
              <a:t>AzureRM</a:t>
            </a:r>
            <a:r>
              <a:rPr lang="en-AU" sz="2000" dirty="0">
                <a:latin typeface="Segoe UI "/>
              </a:rPr>
              <a:t>), Azure Active Directory</a:t>
            </a:r>
          </a:p>
          <a:p>
            <a:pPr fontAlgn="ctr"/>
            <a:r>
              <a:rPr lang="en-AU" sz="2000" dirty="0">
                <a:latin typeface="Segoe UI "/>
              </a:rPr>
              <a:t>Azure VM Image Builder service is built on </a:t>
            </a:r>
            <a:r>
              <a:rPr lang="en-AU" sz="2000" dirty="0" err="1">
                <a:latin typeface="Segoe UI "/>
              </a:rPr>
              <a:t>Hashicorp</a:t>
            </a:r>
            <a:r>
              <a:rPr lang="en-AU" sz="2000" dirty="0">
                <a:latin typeface="Segoe UI "/>
              </a:rPr>
              <a:t> Packer</a:t>
            </a:r>
          </a:p>
          <a:p>
            <a:pPr fontAlgn="ctr"/>
            <a:r>
              <a:rPr lang="en-AU" sz="2000" dirty="0">
                <a:latin typeface="Segoe UI "/>
              </a:rPr>
              <a:t>ARM can now leverage Terraform providers (limited) </a:t>
            </a:r>
          </a:p>
          <a:p>
            <a:endParaRPr lang="en-GB" sz="2000" dirty="0">
              <a:latin typeface="Segoe UI "/>
            </a:endParaRPr>
          </a:p>
        </p:txBody>
      </p:sp>
      <p:pic>
        <p:nvPicPr>
          <p:cNvPr id="2050" name="Picture 2" descr="Image result for hashicorp logo">
            <a:extLst>
              <a:ext uri="{FF2B5EF4-FFF2-40B4-BE49-F238E27FC236}">
                <a16:creationId xmlns:a16="http://schemas.microsoft.com/office/drawing/2014/main" id="{97373506-8BFC-4E4A-9B81-4FAC04125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785" y="2351880"/>
            <a:ext cx="2552923" cy="254915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Add">
            <a:extLst>
              <a:ext uri="{FF2B5EF4-FFF2-40B4-BE49-F238E27FC236}">
                <a16:creationId xmlns:a16="http://schemas.microsoft.com/office/drawing/2014/main" id="{678F54C2-6894-4F60-BDE5-935219247D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1115" y="3091923"/>
            <a:ext cx="914400" cy="914400"/>
          </a:xfrm>
          <a:prstGeom prst="rect">
            <a:avLst/>
          </a:prstGeom>
        </p:spPr>
      </p:pic>
      <p:sp>
        <p:nvSpPr>
          <p:cNvPr id="8" name="Title 16">
            <a:extLst>
              <a:ext uri="{FF2B5EF4-FFF2-40B4-BE49-F238E27FC236}">
                <a16:creationId xmlns:a16="http://schemas.microsoft.com/office/drawing/2014/main" id="{20A6DDBF-B144-4398-9CBD-BF3730585322}"/>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Why do we care ?</a:t>
            </a:r>
          </a:p>
        </p:txBody>
      </p:sp>
      <p:sp>
        <p:nvSpPr>
          <p:cNvPr id="3" name="Rectangle 2">
            <a:extLst>
              <a:ext uri="{FF2B5EF4-FFF2-40B4-BE49-F238E27FC236}">
                <a16:creationId xmlns:a16="http://schemas.microsoft.com/office/drawing/2014/main" id="{7F5B7804-6DF9-3199-C5EA-0C542BD42394}"/>
              </a:ext>
            </a:extLst>
          </p:cNvPr>
          <p:cNvSpPr/>
          <p:nvPr/>
        </p:nvSpPr>
        <p:spPr bwMode="auto">
          <a:xfrm rot="-3300000">
            <a:off x="1752084" y="2991641"/>
            <a:ext cx="6763553" cy="1118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6000" b="1">
                <a:solidFill>
                  <a:srgbClr val="FF0000"/>
                </a:solidFill>
                <a:ea typeface="Segoe UI" pitchFamily="34" charset="0"/>
                <a:cs typeface="Segoe UI"/>
              </a:rPr>
              <a:t>Under NDA</a:t>
            </a:r>
            <a:endParaRPr lang="en-GB" sz="6000" b="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40830842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91AC4-0F34-417B-8221-4976E1240D08}"/>
              </a:ext>
            </a:extLst>
          </p:cNvPr>
          <p:cNvSpPr txBox="1"/>
          <p:nvPr/>
        </p:nvSpPr>
        <p:spPr>
          <a:xfrm>
            <a:off x="704990" y="4215180"/>
            <a:ext cx="3506102" cy="954107"/>
          </a:xfrm>
          <a:prstGeom prst="rect">
            <a:avLst/>
          </a:prstGeom>
          <a:noFill/>
        </p:spPr>
        <p:txBody>
          <a:bodyPr wrap="square">
            <a:spAutoFit/>
          </a:bodyPr>
          <a:lstStyle/>
          <a:p>
            <a:pPr algn="l"/>
            <a:r>
              <a:rPr lang="en-US" sz="2800" b="1" i="0" dirty="0">
                <a:solidFill>
                  <a:srgbClr val="0078D4"/>
                </a:solidFill>
                <a:effectLst/>
                <a:latin typeface="+mj-lt"/>
              </a:rPr>
              <a:t>Planning for a DevOps Approach</a:t>
            </a:r>
          </a:p>
        </p:txBody>
      </p:sp>
      <p:sp>
        <p:nvSpPr>
          <p:cNvPr id="2" name="TextBox 1">
            <a:extLst>
              <a:ext uri="{FF2B5EF4-FFF2-40B4-BE49-F238E27FC236}">
                <a16:creationId xmlns:a16="http://schemas.microsoft.com/office/drawing/2014/main" id="{415047B6-530B-46CD-BFC5-4191AC701F1A}"/>
              </a:ext>
            </a:extLst>
          </p:cNvPr>
          <p:cNvSpPr txBox="1"/>
          <p:nvPr/>
        </p:nvSpPr>
        <p:spPr>
          <a:xfrm>
            <a:off x="4851446" y="3925500"/>
            <a:ext cx="6978002" cy="2185214"/>
          </a:xfrm>
          <a:prstGeom prst="rect">
            <a:avLst/>
          </a:prstGeom>
          <a:noFill/>
        </p:spPr>
        <p:txBody>
          <a:bodyPr wrap="square" anchor="t">
            <a:spAutoFit/>
          </a:bodyPr>
          <a:lstStyle/>
          <a:p>
            <a:pPr marL="285750" indent="-285750" algn="l">
              <a:spcBef>
                <a:spcPts val="600"/>
              </a:spcBef>
              <a:buFont typeface="Courier New" panose="05000000000000000000" pitchFamily="2" charset="2"/>
              <a:buChar char="o"/>
            </a:pPr>
            <a:r>
              <a:rPr lang="en-US" b="0" i="0" dirty="0">
                <a:solidFill>
                  <a:srgbClr val="24292E"/>
                </a:solidFill>
                <a:effectLst/>
              </a:rPr>
              <a:t>Where central teams are concerned, CI/CD pipelines should be used to manage policy definitions, role-definitions, policy assignments, and template galleries</a:t>
            </a:r>
            <a:endParaRPr lang="en-US" dirty="0"/>
          </a:p>
          <a:p>
            <a:pPr marL="285750" indent="-285750" algn="l">
              <a:spcBef>
                <a:spcPts val="600"/>
              </a:spcBef>
              <a:buFont typeface="Courier New" panose="05000000000000000000" pitchFamily="2" charset="2"/>
              <a:buChar char="o"/>
            </a:pPr>
            <a:r>
              <a:rPr lang="en-US" b="0" dirty="0">
                <a:solidFill>
                  <a:srgbClr val="24292E"/>
                </a:solidFill>
                <a:effectLst/>
              </a:rPr>
              <a:t>The blanket application of a DevOps model will not miraculously establish capable DevOps teams</a:t>
            </a:r>
            <a:endParaRPr lang="en-US" b="0" dirty="0">
              <a:solidFill>
                <a:srgbClr val="24292E"/>
              </a:solidFill>
              <a:effectLst/>
              <a:cs typeface="Segoe UI"/>
            </a:endParaRPr>
          </a:p>
          <a:p>
            <a:pPr marL="285750" indent="-285750" algn="l">
              <a:spcBef>
                <a:spcPts val="600"/>
              </a:spcBef>
              <a:buFont typeface="Courier New" panose="05000000000000000000" pitchFamily="2" charset="2"/>
              <a:buChar char="o"/>
            </a:pPr>
            <a:r>
              <a:rPr lang="en-US" b="0" i="0" dirty="0">
                <a:solidFill>
                  <a:srgbClr val="24292E"/>
                </a:solidFill>
                <a:effectLst/>
              </a:rPr>
              <a:t>Establish a cross functional </a:t>
            </a:r>
            <a:r>
              <a:rPr lang="en-US" b="1" i="0" dirty="0">
                <a:solidFill>
                  <a:srgbClr val="24292E"/>
                </a:solidFill>
                <a:effectLst/>
              </a:rPr>
              <a:t>DevOps</a:t>
            </a:r>
            <a:r>
              <a:rPr lang="en-US" b="0" i="0" dirty="0">
                <a:solidFill>
                  <a:srgbClr val="24292E"/>
                </a:solidFill>
                <a:effectLst/>
              </a:rPr>
              <a:t> </a:t>
            </a:r>
            <a:r>
              <a:rPr lang="en-US" b="1" i="0" dirty="0">
                <a:solidFill>
                  <a:srgbClr val="24292E"/>
                </a:solidFill>
                <a:effectLst/>
              </a:rPr>
              <a:t>Platform Team</a:t>
            </a:r>
            <a:r>
              <a:rPr lang="en-US" b="0" i="0" dirty="0">
                <a:solidFill>
                  <a:srgbClr val="24292E"/>
                </a:solidFill>
                <a:effectLst/>
              </a:rPr>
              <a:t> to build, manage and maintain your </a:t>
            </a:r>
            <a:r>
              <a:rPr lang="en-US" i="0" dirty="0">
                <a:solidFill>
                  <a:srgbClr val="24292E"/>
                </a:solidFill>
                <a:effectLst/>
              </a:rPr>
              <a:t>Enterprise Scale </a:t>
            </a:r>
            <a:r>
              <a:rPr lang="en-US" b="0" i="0" dirty="0">
                <a:solidFill>
                  <a:srgbClr val="24292E"/>
                </a:solidFill>
                <a:effectLst/>
              </a:rPr>
              <a:t>architecture</a:t>
            </a:r>
            <a:endParaRPr lang="en-US" b="0" i="0" dirty="0">
              <a:solidFill>
                <a:srgbClr val="24292E"/>
              </a:solidFill>
              <a:effectLst/>
              <a:cs typeface="Segoe UI"/>
            </a:endParaRPr>
          </a:p>
        </p:txBody>
      </p:sp>
      <p:sp>
        <p:nvSpPr>
          <p:cNvPr id="11" name="Title 2">
            <a:extLst>
              <a:ext uri="{FF2B5EF4-FFF2-40B4-BE49-F238E27FC236}">
                <a16:creationId xmlns:a16="http://schemas.microsoft.com/office/drawing/2014/main" id="{930A73A0-F3B7-2AD9-0DE1-048914E51B8F}"/>
              </a:ext>
            </a:extLst>
          </p:cNvPr>
          <p:cNvSpPr txBox="1">
            <a:spLocks/>
          </p:cNvSpPr>
          <p:nvPr/>
        </p:nvSpPr>
        <p:spPr>
          <a:xfrm>
            <a:off x="1453932" y="457050"/>
            <a:ext cx="2925028" cy="162929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GB" dirty="0"/>
              <a:t>Platform Automation &amp; DevOps</a:t>
            </a:r>
            <a:endParaRPr kumimoji="0" lang="en-GB" sz="3529"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16" name="Title 1">
            <a:extLst>
              <a:ext uri="{FF2B5EF4-FFF2-40B4-BE49-F238E27FC236}">
                <a16:creationId xmlns:a16="http://schemas.microsoft.com/office/drawing/2014/main" id="{D5016FDD-D2E0-FA00-FE48-99A5728E7725}"/>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pic>
        <p:nvPicPr>
          <p:cNvPr id="4" name="Picture 2" descr="CAF enterprise-scale landing zone architecture">
            <a:extLst>
              <a:ext uri="{FF2B5EF4-FFF2-40B4-BE49-F238E27FC236}">
                <a16:creationId xmlns:a16="http://schemas.microsoft.com/office/drawing/2014/main" id="{7B3DC70E-0A31-ADFE-4A64-0C4033302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237" t="14235" r="-5667" b="36504"/>
          <a:stretch/>
        </p:blipFill>
        <p:spPr bwMode="auto">
          <a:xfrm>
            <a:off x="6457467" y="466613"/>
            <a:ext cx="3446929" cy="315168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40ACEB-C0B3-B0C1-06C6-C7F3C61A6D23}"/>
              </a:ext>
            </a:extLst>
          </p:cNvPr>
          <p:cNvGrpSpPr/>
          <p:nvPr/>
        </p:nvGrpSpPr>
        <p:grpSpPr>
          <a:xfrm>
            <a:off x="384828" y="778930"/>
            <a:ext cx="914859" cy="914859"/>
            <a:chOff x="5638570" y="2971571"/>
            <a:chExt cx="914859" cy="914859"/>
          </a:xfrm>
        </p:grpSpPr>
        <p:sp>
          <p:nvSpPr>
            <p:cNvPr id="17" name="Oval 16">
              <a:extLst>
                <a:ext uri="{FF2B5EF4-FFF2-40B4-BE49-F238E27FC236}">
                  <a16:creationId xmlns:a16="http://schemas.microsoft.com/office/drawing/2014/main" id="{D0276D7D-2B1F-B49E-8E27-09BD616AE4E9}"/>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8" name="Rectangle 17" descr="Gears">
              <a:extLst>
                <a:ext uri="{FF2B5EF4-FFF2-40B4-BE49-F238E27FC236}">
                  <a16:creationId xmlns:a16="http://schemas.microsoft.com/office/drawing/2014/main" id="{92E98D89-1B2D-C7BD-85FA-A4CFFD058811}"/>
                </a:ext>
              </a:extLst>
            </p:cNvPr>
            <p:cNvSpPr/>
            <p:nvPr/>
          </p:nvSpPr>
          <p:spPr>
            <a:xfrm>
              <a:off x="5830691"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Tree>
    <p:extLst>
      <p:ext uri="{BB962C8B-B14F-4D97-AF65-F5344CB8AC3E}">
        <p14:creationId xmlns:p14="http://schemas.microsoft.com/office/powerpoint/2010/main" val="102815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91AC4-0F34-417B-8221-4976E1240D08}"/>
              </a:ext>
            </a:extLst>
          </p:cNvPr>
          <p:cNvSpPr txBox="1"/>
          <p:nvPr/>
        </p:nvSpPr>
        <p:spPr>
          <a:xfrm>
            <a:off x="704990" y="4215180"/>
            <a:ext cx="3506102" cy="954107"/>
          </a:xfrm>
          <a:prstGeom prst="rect">
            <a:avLst/>
          </a:prstGeom>
          <a:noFill/>
        </p:spPr>
        <p:txBody>
          <a:bodyPr wrap="square">
            <a:spAutoFit/>
          </a:bodyPr>
          <a:lstStyle/>
          <a:p>
            <a:r>
              <a:rPr lang="en-US" sz="2800" b="1" dirty="0">
                <a:solidFill>
                  <a:srgbClr val="0078D4"/>
                </a:solidFill>
                <a:latin typeface="+mj-lt"/>
              </a:rPr>
              <a:t>Tenant Root Scope Deployment</a:t>
            </a:r>
          </a:p>
        </p:txBody>
      </p:sp>
      <p:sp>
        <p:nvSpPr>
          <p:cNvPr id="2" name="TextBox 1">
            <a:extLst>
              <a:ext uri="{FF2B5EF4-FFF2-40B4-BE49-F238E27FC236}">
                <a16:creationId xmlns:a16="http://schemas.microsoft.com/office/drawing/2014/main" id="{415047B6-530B-46CD-BFC5-4191AC701F1A}"/>
              </a:ext>
            </a:extLst>
          </p:cNvPr>
          <p:cNvSpPr txBox="1"/>
          <p:nvPr/>
        </p:nvSpPr>
        <p:spPr>
          <a:xfrm>
            <a:off x="4919433" y="4079504"/>
            <a:ext cx="6978002" cy="923330"/>
          </a:xfrm>
          <a:prstGeom prst="rect">
            <a:avLst/>
          </a:prstGeom>
          <a:noFill/>
        </p:spPr>
        <p:txBody>
          <a:bodyPr wrap="square" anchor="t">
            <a:spAutoFit/>
          </a:bodyPr>
          <a:lstStyle/>
          <a:p>
            <a:pPr marL="342900" indent="-342900">
              <a:buFont typeface="Courier New"/>
              <a:buChar char="o"/>
            </a:pPr>
            <a:r>
              <a:rPr lang="en-US" sz="1800" dirty="0"/>
              <a:t>Create prescribed management group hierarchy </a:t>
            </a:r>
            <a:br>
              <a:rPr lang="en-US" dirty="0"/>
            </a:br>
            <a:br>
              <a:rPr lang="en-US" dirty="0"/>
            </a:br>
            <a:r>
              <a:rPr lang="en-US" sz="1800" dirty="0"/>
              <a:t>Name of management group</a:t>
            </a:r>
            <a:endParaRPr lang="en-US" dirty="0">
              <a:cs typeface="Segoe UI"/>
            </a:endParaRPr>
          </a:p>
        </p:txBody>
      </p:sp>
      <p:sp>
        <p:nvSpPr>
          <p:cNvPr id="11" name="Title 2">
            <a:extLst>
              <a:ext uri="{FF2B5EF4-FFF2-40B4-BE49-F238E27FC236}">
                <a16:creationId xmlns:a16="http://schemas.microsoft.com/office/drawing/2014/main" id="{930A73A0-F3B7-2AD9-0DE1-048914E51B8F}"/>
              </a:ext>
            </a:extLst>
          </p:cNvPr>
          <p:cNvSpPr txBox="1">
            <a:spLocks/>
          </p:cNvSpPr>
          <p:nvPr/>
        </p:nvSpPr>
        <p:spPr>
          <a:xfrm>
            <a:off x="1453932" y="457050"/>
            <a:ext cx="2925028" cy="162929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GB" dirty="0"/>
              <a:t>Platform Automation &amp; DevOps</a:t>
            </a:r>
            <a:endParaRPr kumimoji="0" lang="en-GB" sz="3529"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16" name="Title 1">
            <a:extLst>
              <a:ext uri="{FF2B5EF4-FFF2-40B4-BE49-F238E27FC236}">
                <a16:creationId xmlns:a16="http://schemas.microsoft.com/office/drawing/2014/main" id="{D5016FDD-D2E0-FA00-FE48-99A5728E7725}"/>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grpSp>
        <p:nvGrpSpPr>
          <p:cNvPr id="15" name="Group 14">
            <a:extLst>
              <a:ext uri="{FF2B5EF4-FFF2-40B4-BE49-F238E27FC236}">
                <a16:creationId xmlns:a16="http://schemas.microsoft.com/office/drawing/2014/main" id="{AE40ACEB-C0B3-B0C1-06C6-C7F3C61A6D23}"/>
              </a:ext>
            </a:extLst>
          </p:cNvPr>
          <p:cNvGrpSpPr/>
          <p:nvPr/>
        </p:nvGrpSpPr>
        <p:grpSpPr>
          <a:xfrm>
            <a:off x="384828" y="778930"/>
            <a:ext cx="914859" cy="914859"/>
            <a:chOff x="5638570" y="2971571"/>
            <a:chExt cx="914859" cy="914859"/>
          </a:xfrm>
        </p:grpSpPr>
        <p:sp>
          <p:nvSpPr>
            <p:cNvPr id="17" name="Oval 16">
              <a:extLst>
                <a:ext uri="{FF2B5EF4-FFF2-40B4-BE49-F238E27FC236}">
                  <a16:creationId xmlns:a16="http://schemas.microsoft.com/office/drawing/2014/main" id="{D0276D7D-2B1F-B49E-8E27-09BD616AE4E9}"/>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8" name="Rectangle 17" descr="Gears">
              <a:extLst>
                <a:ext uri="{FF2B5EF4-FFF2-40B4-BE49-F238E27FC236}">
                  <a16:creationId xmlns:a16="http://schemas.microsoft.com/office/drawing/2014/main" id="{92E98D89-1B2D-C7BD-85FA-A4CFFD058811}"/>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pic>
        <p:nvPicPr>
          <p:cNvPr id="5" name="Picture 12" descr="Text&#10;&#10;Description automatically generated">
            <a:extLst>
              <a:ext uri="{FF2B5EF4-FFF2-40B4-BE49-F238E27FC236}">
                <a16:creationId xmlns:a16="http://schemas.microsoft.com/office/drawing/2014/main" id="{BFC71D9F-00CC-3FCF-A8B7-B3AA4EB770B5}"/>
              </a:ext>
            </a:extLst>
          </p:cNvPr>
          <p:cNvPicPr>
            <a:picLocks noChangeAspect="1"/>
          </p:cNvPicPr>
          <p:nvPr/>
        </p:nvPicPr>
        <p:blipFill>
          <a:blip r:embed="rId5"/>
          <a:stretch>
            <a:fillRect/>
          </a:stretch>
        </p:blipFill>
        <p:spPr>
          <a:xfrm>
            <a:off x="4884179" y="971050"/>
            <a:ext cx="6922993" cy="2424455"/>
          </a:xfrm>
          <a:prstGeom prst="rect">
            <a:avLst/>
          </a:prstGeom>
        </p:spPr>
      </p:pic>
    </p:spTree>
    <p:extLst>
      <p:ext uri="{BB962C8B-B14F-4D97-AF65-F5344CB8AC3E}">
        <p14:creationId xmlns:p14="http://schemas.microsoft.com/office/powerpoint/2010/main" val="3948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91AC4-0F34-417B-8221-4976E1240D08}"/>
              </a:ext>
            </a:extLst>
          </p:cNvPr>
          <p:cNvSpPr txBox="1"/>
          <p:nvPr/>
        </p:nvSpPr>
        <p:spPr>
          <a:xfrm>
            <a:off x="515392" y="4275219"/>
            <a:ext cx="3506102" cy="954107"/>
          </a:xfrm>
          <a:prstGeom prst="rect">
            <a:avLst/>
          </a:prstGeom>
          <a:noFill/>
        </p:spPr>
        <p:txBody>
          <a:bodyPr wrap="square">
            <a:spAutoFit/>
          </a:bodyPr>
          <a:lstStyle/>
          <a:p>
            <a:r>
              <a:rPr lang="en-US" sz="2800" b="1" dirty="0">
                <a:solidFill>
                  <a:srgbClr val="0078D4"/>
                </a:solidFill>
                <a:latin typeface="+mj-lt"/>
                <a:cs typeface="Segoe UI Semibold"/>
              </a:rPr>
              <a:t>Adopting  a DevOps Approach</a:t>
            </a:r>
            <a:endParaRPr lang="en-US" sz="2800" dirty="0"/>
          </a:p>
        </p:txBody>
      </p:sp>
      <p:sp>
        <p:nvSpPr>
          <p:cNvPr id="11" name="Title 2">
            <a:extLst>
              <a:ext uri="{FF2B5EF4-FFF2-40B4-BE49-F238E27FC236}">
                <a16:creationId xmlns:a16="http://schemas.microsoft.com/office/drawing/2014/main" id="{930A73A0-F3B7-2AD9-0DE1-048914E51B8F}"/>
              </a:ext>
            </a:extLst>
          </p:cNvPr>
          <p:cNvSpPr txBox="1">
            <a:spLocks/>
          </p:cNvSpPr>
          <p:nvPr/>
        </p:nvSpPr>
        <p:spPr>
          <a:xfrm>
            <a:off x="1453932" y="457050"/>
            <a:ext cx="2925028" cy="162929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GB" dirty="0"/>
              <a:t>Platform Automation &amp; DevOps</a:t>
            </a:r>
            <a:endParaRPr kumimoji="0" lang="en-GB" sz="3529"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16" name="Title 1">
            <a:extLst>
              <a:ext uri="{FF2B5EF4-FFF2-40B4-BE49-F238E27FC236}">
                <a16:creationId xmlns:a16="http://schemas.microsoft.com/office/drawing/2014/main" id="{D5016FDD-D2E0-FA00-FE48-99A5728E7725}"/>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grpSp>
        <p:nvGrpSpPr>
          <p:cNvPr id="15" name="Group 14">
            <a:extLst>
              <a:ext uri="{FF2B5EF4-FFF2-40B4-BE49-F238E27FC236}">
                <a16:creationId xmlns:a16="http://schemas.microsoft.com/office/drawing/2014/main" id="{AE40ACEB-C0B3-B0C1-06C6-C7F3C61A6D23}"/>
              </a:ext>
            </a:extLst>
          </p:cNvPr>
          <p:cNvGrpSpPr/>
          <p:nvPr/>
        </p:nvGrpSpPr>
        <p:grpSpPr>
          <a:xfrm>
            <a:off x="384828" y="778930"/>
            <a:ext cx="914859" cy="914859"/>
            <a:chOff x="5638570" y="2971571"/>
            <a:chExt cx="914859" cy="914859"/>
          </a:xfrm>
        </p:grpSpPr>
        <p:sp>
          <p:nvSpPr>
            <p:cNvPr id="17" name="Oval 16">
              <a:extLst>
                <a:ext uri="{FF2B5EF4-FFF2-40B4-BE49-F238E27FC236}">
                  <a16:creationId xmlns:a16="http://schemas.microsoft.com/office/drawing/2014/main" id="{D0276D7D-2B1F-B49E-8E27-09BD616AE4E9}"/>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8" name="Rectangle 17" descr="Gears">
              <a:extLst>
                <a:ext uri="{FF2B5EF4-FFF2-40B4-BE49-F238E27FC236}">
                  <a16:creationId xmlns:a16="http://schemas.microsoft.com/office/drawing/2014/main" id="{92E98D89-1B2D-C7BD-85FA-A4CFFD058811}"/>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12" name="TextBox 11">
            <a:extLst>
              <a:ext uri="{FF2B5EF4-FFF2-40B4-BE49-F238E27FC236}">
                <a16:creationId xmlns:a16="http://schemas.microsoft.com/office/drawing/2014/main" id="{A16CADD9-18C3-EE43-8CBE-80F4925573B4}"/>
              </a:ext>
            </a:extLst>
          </p:cNvPr>
          <p:cNvSpPr txBox="1"/>
          <p:nvPr/>
        </p:nvSpPr>
        <p:spPr>
          <a:xfrm>
            <a:off x="5073678" y="1365614"/>
            <a:ext cx="6602930" cy="4126771"/>
          </a:xfrm>
          <a:prstGeom prst="rect">
            <a:avLst/>
          </a:prstGeom>
          <a:noFill/>
        </p:spPr>
        <p:txBody>
          <a:bodyPr wrap="square">
            <a:spAutoFit/>
          </a:bodyPr>
          <a:lstStyle/>
          <a:p>
            <a:pPr marL="285750" indent="-285750">
              <a:buFont typeface="Courier New"/>
              <a:buChar char="o"/>
            </a:pPr>
            <a:r>
              <a:rPr lang="en-US" sz="2000" dirty="0">
                <a:solidFill>
                  <a:srgbClr val="171717"/>
                </a:solidFill>
                <a:latin typeface="Segoe UI"/>
                <a:cs typeface="Segoe UI"/>
              </a:rPr>
              <a:t>Deploy the customer’s platform goal state; enabling construction of landing zones</a:t>
            </a:r>
          </a:p>
          <a:p>
            <a:pPr marL="742950" lvl="1" indent="-285750">
              <a:lnSpc>
                <a:spcPct val="90000"/>
              </a:lnSpc>
              <a:spcBef>
                <a:spcPts val="500"/>
              </a:spcBef>
              <a:buFont typeface="Courier New"/>
              <a:buChar char="o"/>
            </a:pPr>
            <a:r>
              <a:rPr lang="en-US" sz="2000" dirty="0">
                <a:solidFill>
                  <a:srgbClr val="171717"/>
                </a:solidFill>
                <a:latin typeface="Segoe UI"/>
                <a:cs typeface="Segoe UI"/>
              </a:rPr>
              <a:t>* as declarative Code</a:t>
            </a:r>
          </a:p>
          <a:p>
            <a:pPr marL="285750" indent="-285750">
              <a:lnSpc>
                <a:spcPct val="90000"/>
              </a:lnSpc>
              <a:spcBef>
                <a:spcPts val="1000"/>
              </a:spcBef>
              <a:buFont typeface="Courier New"/>
              <a:buChar char="o"/>
            </a:pPr>
            <a:r>
              <a:rPr lang="en-US" sz="2000" dirty="0">
                <a:solidFill>
                  <a:srgbClr val="171717"/>
                </a:solidFill>
                <a:latin typeface="Segoe UI"/>
                <a:cs typeface="Segoe UI"/>
              </a:rPr>
              <a:t>Use a </a:t>
            </a:r>
            <a:r>
              <a:rPr lang="en-US" sz="2000" b="1" dirty="0">
                <a:solidFill>
                  <a:srgbClr val="171717"/>
                </a:solidFill>
                <a:latin typeface="Segoe UI"/>
                <a:cs typeface="Segoe UI"/>
              </a:rPr>
              <a:t>single control and management plane</a:t>
            </a:r>
          </a:p>
          <a:p>
            <a:pPr marL="285750" indent="-285750">
              <a:lnSpc>
                <a:spcPct val="90000"/>
              </a:lnSpc>
              <a:spcBef>
                <a:spcPts val="1000"/>
              </a:spcBef>
              <a:buFont typeface="Courier New"/>
              <a:buChar char="o"/>
            </a:pPr>
            <a:r>
              <a:rPr lang="en-US" sz="2000" dirty="0">
                <a:solidFill>
                  <a:srgbClr val="171717"/>
                </a:solidFill>
                <a:latin typeface="Segoe UI"/>
                <a:cs typeface="Segoe UI"/>
              </a:rPr>
              <a:t>Policy Driven Governance</a:t>
            </a:r>
          </a:p>
          <a:p>
            <a:pPr marL="285750" indent="-285750">
              <a:lnSpc>
                <a:spcPct val="90000"/>
              </a:lnSpc>
              <a:spcBef>
                <a:spcPts val="1000"/>
              </a:spcBef>
              <a:buFont typeface="Courier New"/>
              <a:buChar char="o"/>
            </a:pPr>
            <a:r>
              <a:rPr lang="en-US" sz="2000" b="1" dirty="0">
                <a:solidFill>
                  <a:srgbClr val="171717"/>
                </a:solidFill>
                <a:latin typeface="Segoe UI"/>
                <a:cs typeface="Segoe UI"/>
              </a:rPr>
              <a:t>Azure native</a:t>
            </a:r>
            <a:r>
              <a:rPr lang="en-US" sz="2000" dirty="0">
                <a:solidFill>
                  <a:srgbClr val="171717"/>
                </a:solidFill>
                <a:latin typeface="Segoe UI"/>
                <a:cs typeface="Segoe UI"/>
              </a:rPr>
              <a:t>; composability and modularity using platform primitives </a:t>
            </a:r>
          </a:p>
          <a:p>
            <a:pPr marL="285750" indent="-285750">
              <a:lnSpc>
                <a:spcPct val="90000"/>
              </a:lnSpc>
              <a:spcBef>
                <a:spcPts val="1000"/>
              </a:spcBef>
              <a:buFont typeface="Courier New"/>
              <a:buChar char="o"/>
            </a:pPr>
            <a:r>
              <a:rPr lang="en-US" sz="2000" dirty="0">
                <a:solidFill>
                  <a:srgbClr val="171717"/>
                </a:solidFill>
                <a:latin typeface="Segoe UI"/>
                <a:cs typeface="Segoe UI"/>
              </a:rPr>
              <a:t>Consistent GET | PUT pipeline</a:t>
            </a:r>
          </a:p>
          <a:p>
            <a:pPr marL="285750" indent="-285750">
              <a:lnSpc>
                <a:spcPct val="90000"/>
              </a:lnSpc>
              <a:spcBef>
                <a:spcPts val="1000"/>
              </a:spcBef>
              <a:buFont typeface="Courier New"/>
              <a:buChar char="o"/>
            </a:pPr>
            <a:r>
              <a:rPr lang="en-US" sz="2000" dirty="0">
                <a:solidFill>
                  <a:srgbClr val="171717"/>
                </a:solidFill>
                <a:latin typeface="Segoe UI"/>
                <a:cs typeface="Segoe UI"/>
              </a:rPr>
              <a:t>CI/CD pipeline to deploy ARM templates at scope(s)</a:t>
            </a:r>
          </a:p>
          <a:p>
            <a:pPr marL="285750" indent="-285750">
              <a:lnSpc>
                <a:spcPct val="90000"/>
              </a:lnSpc>
              <a:spcBef>
                <a:spcPts val="1000"/>
              </a:spcBef>
              <a:buFont typeface="Courier New"/>
              <a:buChar char="o"/>
            </a:pPr>
            <a:r>
              <a:rPr lang="en-US" sz="2000" b="1" dirty="0">
                <a:solidFill>
                  <a:srgbClr val="171717"/>
                </a:solidFill>
                <a:latin typeface="Segoe UI"/>
                <a:cs typeface="Segoe UI"/>
              </a:rPr>
              <a:t>No custom orchestration</a:t>
            </a:r>
            <a:r>
              <a:rPr lang="en-US" sz="2000" dirty="0">
                <a:solidFill>
                  <a:srgbClr val="171717"/>
                </a:solidFill>
                <a:latin typeface="Segoe UI"/>
                <a:cs typeface="Segoe UI"/>
              </a:rPr>
              <a:t>; ARM template job engine</a:t>
            </a:r>
          </a:p>
          <a:p>
            <a:pPr marL="285750" indent="-285750">
              <a:buFont typeface="Courier New"/>
              <a:buChar char="o"/>
            </a:pPr>
            <a:endParaRPr lang="en-US" sz="2400" dirty="0">
              <a:latin typeface="Segoe UI"/>
              <a:cs typeface="Arial"/>
            </a:endParaRPr>
          </a:p>
        </p:txBody>
      </p:sp>
    </p:spTree>
    <p:extLst>
      <p:ext uri="{BB962C8B-B14F-4D97-AF65-F5344CB8AC3E}">
        <p14:creationId xmlns:p14="http://schemas.microsoft.com/office/powerpoint/2010/main" val="26094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91AC4-0F34-417B-8221-4976E1240D08}"/>
              </a:ext>
            </a:extLst>
          </p:cNvPr>
          <p:cNvSpPr txBox="1"/>
          <p:nvPr/>
        </p:nvSpPr>
        <p:spPr>
          <a:xfrm>
            <a:off x="576949" y="4650604"/>
            <a:ext cx="3506102" cy="523220"/>
          </a:xfrm>
          <a:prstGeom prst="rect">
            <a:avLst/>
          </a:prstGeom>
          <a:noFill/>
        </p:spPr>
        <p:txBody>
          <a:bodyPr wrap="square">
            <a:spAutoFit/>
          </a:bodyPr>
          <a:lstStyle/>
          <a:p>
            <a:r>
              <a:rPr lang="en-US" sz="2800" b="1" dirty="0">
                <a:solidFill>
                  <a:srgbClr val="0078D4"/>
                </a:solidFill>
                <a:latin typeface="+mj-lt"/>
                <a:cs typeface="Segoe UI Semibold"/>
              </a:rPr>
              <a:t>Questions?</a:t>
            </a:r>
            <a:endParaRPr lang="en-US" sz="2800" dirty="0"/>
          </a:p>
        </p:txBody>
      </p:sp>
      <p:sp>
        <p:nvSpPr>
          <p:cNvPr id="11" name="Title 2">
            <a:extLst>
              <a:ext uri="{FF2B5EF4-FFF2-40B4-BE49-F238E27FC236}">
                <a16:creationId xmlns:a16="http://schemas.microsoft.com/office/drawing/2014/main" id="{930A73A0-F3B7-2AD9-0DE1-048914E51B8F}"/>
              </a:ext>
            </a:extLst>
          </p:cNvPr>
          <p:cNvSpPr txBox="1">
            <a:spLocks/>
          </p:cNvSpPr>
          <p:nvPr/>
        </p:nvSpPr>
        <p:spPr>
          <a:xfrm>
            <a:off x="1453932" y="457050"/>
            <a:ext cx="2925028" cy="162929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lang="en-GB" dirty="0"/>
              <a:t>Platform Automation &amp; DevOps</a:t>
            </a:r>
            <a:endParaRPr kumimoji="0" lang="en-GB" sz="3529"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grpSp>
        <p:nvGrpSpPr>
          <p:cNvPr id="15" name="Group 14">
            <a:extLst>
              <a:ext uri="{FF2B5EF4-FFF2-40B4-BE49-F238E27FC236}">
                <a16:creationId xmlns:a16="http://schemas.microsoft.com/office/drawing/2014/main" id="{AE40ACEB-C0B3-B0C1-06C6-C7F3C61A6D23}"/>
              </a:ext>
            </a:extLst>
          </p:cNvPr>
          <p:cNvGrpSpPr/>
          <p:nvPr/>
        </p:nvGrpSpPr>
        <p:grpSpPr>
          <a:xfrm>
            <a:off x="384828" y="778930"/>
            <a:ext cx="914859" cy="914859"/>
            <a:chOff x="5638570" y="2971571"/>
            <a:chExt cx="914859" cy="914859"/>
          </a:xfrm>
        </p:grpSpPr>
        <p:sp>
          <p:nvSpPr>
            <p:cNvPr id="17" name="Oval 16">
              <a:extLst>
                <a:ext uri="{FF2B5EF4-FFF2-40B4-BE49-F238E27FC236}">
                  <a16:creationId xmlns:a16="http://schemas.microsoft.com/office/drawing/2014/main" id="{D0276D7D-2B1F-B49E-8E27-09BD616AE4E9}"/>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8" name="Rectangle 17" descr="Gears">
              <a:extLst>
                <a:ext uri="{FF2B5EF4-FFF2-40B4-BE49-F238E27FC236}">
                  <a16:creationId xmlns:a16="http://schemas.microsoft.com/office/drawing/2014/main" id="{92E98D89-1B2D-C7BD-85FA-A4CFFD058811}"/>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Tree>
    <p:extLst>
      <p:ext uri="{BB962C8B-B14F-4D97-AF65-F5344CB8AC3E}">
        <p14:creationId xmlns:p14="http://schemas.microsoft.com/office/powerpoint/2010/main" val="43576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E7FAF6-C53A-42B8-A248-5A7F3E65FF81}"/>
              </a:ext>
            </a:extLst>
          </p:cNvPr>
          <p:cNvSpPr/>
          <p:nvPr/>
        </p:nvSpPr>
        <p:spPr>
          <a:xfrm>
            <a:off x="4375487" y="3134693"/>
            <a:ext cx="3687661" cy="140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00" dirty="0">
                <a:latin typeface="Segoe UI Semibold" panose="020B0702040204020203" pitchFamily="34" charset="0"/>
                <a:cs typeface="Segoe UI Semibold" panose="020B0702040204020203" pitchFamily="34" charset="0"/>
              </a:rPr>
              <a:t>Critical design areas</a:t>
            </a:r>
            <a:endParaRPr lang="en-GB" sz="3500" dirty="0">
              <a:latin typeface="Segoe UI Semibold" panose="020B0702040204020203" pitchFamily="34" charset="0"/>
              <a:cs typeface="Segoe UI Semibold" panose="020B0702040204020203" pitchFamily="34" charset="0"/>
            </a:endParaRPr>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1493765136"/>
              </p:ext>
            </p:extLst>
          </p:nvPr>
        </p:nvGraphicFramePr>
        <p:xfrm>
          <a:off x="838200" y="1422775"/>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99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643547" y="3895677"/>
            <a:ext cx="3183637" cy="1378534"/>
          </a:xfrm>
          <a:prstGeom prst="rect">
            <a:avLst/>
          </a:prstGeom>
        </p:spPr>
        <p:txBody>
          <a:bodyPr wrap="square" anchor="ctr">
            <a:noAutofit/>
          </a:bodyPr>
          <a:lstStyle/>
          <a:p>
            <a:r>
              <a:rPr lang="en-GB" sz="2800" b="1">
                <a:ea typeface="+mj-lt"/>
                <a:cs typeface="+mj-lt"/>
              </a:rPr>
              <a:t>Azure AD Tenants</a:t>
            </a:r>
            <a:endParaRPr lang="en-US"/>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Enterprise Enrolment </a:t>
            </a:r>
            <a:r>
              <a:rPr lang="en-GB"/>
              <a:t>&amp; Azure AD Tenants</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6" name="Title 1">
            <a:extLst>
              <a:ext uri="{FF2B5EF4-FFF2-40B4-BE49-F238E27FC236}">
                <a16:creationId xmlns:a16="http://schemas.microsoft.com/office/drawing/2014/main" id="{4F3E6F6E-5477-F51A-67FB-D23CA8847DEC}"/>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0" name="TextBox 9">
            <a:extLst>
              <a:ext uri="{FF2B5EF4-FFF2-40B4-BE49-F238E27FC236}">
                <a16:creationId xmlns:a16="http://schemas.microsoft.com/office/drawing/2014/main" id="{35BDBC85-F174-B542-536A-13BCFA811A7F}"/>
              </a:ext>
            </a:extLst>
          </p:cNvPr>
          <p:cNvSpPr txBox="1"/>
          <p:nvPr/>
        </p:nvSpPr>
        <p:spPr>
          <a:xfrm>
            <a:off x="5018504" y="1435769"/>
            <a:ext cx="6513095"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US">
                <a:solidFill>
                  <a:srgbClr val="171717"/>
                </a:solidFill>
                <a:cs typeface="Segoe UI"/>
              </a:rPr>
              <a:t>Add one or more custom domains to your Azure AD tenant as per </a:t>
            </a:r>
            <a:r>
              <a:rPr lang="en-US">
                <a:solidFill>
                  <a:srgbClr val="171717"/>
                </a:solidFill>
                <a:cs typeface="Segoe UI"/>
                <a:hlinkClick r:id="rId5"/>
              </a:rPr>
              <a:t>Add your custom domain name using the Azure Active Directory portal</a:t>
            </a:r>
            <a:endParaRPr lang="en-US"/>
          </a:p>
          <a:p>
            <a:endParaRPr lang="en-US">
              <a:solidFill>
                <a:srgbClr val="171717"/>
              </a:solidFill>
              <a:cs typeface="Segoe UI"/>
            </a:endParaRPr>
          </a:p>
          <a:p>
            <a:pPr marL="285750" indent="-285750">
              <a:buFont typeface="Courier New,monospace"/>
              <a:buChar char="o"/>
            </a:pPr>
            <a:r>
              <a:rPr lang="en-US">
                <a:cs typeface="Segoe UI"/>
              </a:rPr>
              <a:t>Avoid creating multiple Azure AD tenants</a:t>
            </a:r>
            <a:endParaRPr lang="en-US">
              <a:ea typeface="+mn-lt"/>
              <a:cs typeface="+mn-lt"/>
            </a:endParaRPr>
          </a:p>
          <a:p>
            <a:endParaRPr lang="en-US">
              <a:cs typeface="Segoe UI"/>
            </a:endParaRPr>
          </a:p>
          <a:p>
            <a:pPr marL="285750" indent="-285750">
              <a:buFont typeface="Courier New,monospace"/>
              <a:buChar char="o"/>
            </a:pPr>
            <a:r>
              <a:rPr lang="en-US">
                <a:cs typeface="Segoe UI"/>
              </a:rPr>
              <a:t>Use </a:t>
            </a:r>
            <a:r>
              <a:rPr lang="en-US">
                <a:cs typeface="Segoe UI"/>
                <a:hlinkClick r:id="rId6"/>
              </a:rPr>
              <a:t>Azure Lighthouse</a:t>
            </a:r>
            <a:r>
              <a:rPr lang="en-US">
                <a:cs typeface="Segoe UI"/>
              </a:rPr>
              <a:t> to grant third parties/partners access to Azure resources in customer Azure AD tenants and centralized access to Azure resources in multitenant Azure AD architectures</a:t>
            </a:r>
            <a:endParaRPr lang="en-US"/>
          </a:p>
          <a:p>
            <a:endParaRPr lang="en-US">
              <a:cs typeface="Segoe UI"/>
            </a:endParaRPr>
          </a:p>
          <a:p>
            <a:pPr marL="285750" indent="-285750">
              <a:buFont typeface="Courier New,monospace"/>
              <a:buChar char="o"/>
            </a:pPr>
            <a:r>
              <a:rPr lang="en-US">
                <a:cs typeface="Segoe UI"/>
              </a:rPr>
              <a:t>Plan for </a:t>
            </a:r>
            <a:r>
              <a:rPr lang="en-US">
                <a:cs typeface="Segoe UI"/>
                <a:hlinkClick r:id="rId7"/>
              </a:rPr>
              <a:t>emergency access</a:t>
            </a:r>
            <a:r>
              <a:rPr lang="en-US">
                <a:cs typeface="Segoe UI"/>
              </a:rPr>
              <a:t> or break-glass accounts to prevent tenant-wide account lockout</a:t>
            </a:r>
            <a:endParaRPr lang="en-US">
              <a:solidFill>
                <a:srgbClr val="000000"/>
              </a:solidFill>
              <a:cs typeface="Segoe UI"/>
            </a:endParaRPr>
          </a:p>
          <a:p>
            <a:endParaRPr lang="en-US">
              <a:solidFill>
                <a:srgbClr val="171717"/>
              </a:solidFill>
              <a:cs typeface="Segoe UI"/>
            </a:endParaRPr>
          </a:p>
          <a:p>
            <a:pPr marL="285750" indent="-285750">
              <a:buFont typeface="Courier New"/>
              <a:buChar char="o"/>
            </a:pPr>
            <a:endParaRPr lang="en-US">
              <a:solidFill>
                <a:srgbClr val="171717"/>
              </a:solidFill>
              <a:cs typeface="Segoe UI"/>
            </a:endParaRPr>
          </a:p>
        </p:txBody>
      </p:sp>
    </p:spTree>
    <p:extLst>
      <p:ext uri="{BB962C8B-B14F-4D97-AF65-F5344CB8AC3E}">
        <p14:creationId xmlns:p14="http://schemas.microsoft.com/office/powerpoint/2010/main" val="235387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0A58E9-1C2B-42F1-9D48-E1280A6778F8}"/>
              </a:ext>
            </a:extLst>
          </p:cNvPr>
          <p:cNvSpPr>
            <a:spLocks noGrp="1"/>
          </p:cNvSpPr>
          <p:nvPr>
            <p:ph type="title"/>
          </p:nvPr>
        </p:nvSpPr>
        <p:spPr>
          <a:xfrm>
            <a:off x="588963" y="457200"/>
            <a:ext cx="11017250" cy="553998"/>
          </a:xfrm>
        </p:spPr>
        <p:txBody>
          <a:bodyPr/>
          <a:lstStyle/>
          <a:p>
            <a:r>
              <a:rPr lang="en-US">
                <a:solidFill>
                  <a:schemeClr val="accent1"/>
                </a:solidFill>
              </a:rPr>
              <a:t>Azure Monitor </a:t>
            </a:r>
            <a:r>
              <a:rPr lang="en-US"/>
              <a:t>scenarios</a:t>
            </a:r>
          </a:p>
        </p:txBody>
      </p:sp>
      <p:sp>
        <p:nvSpPr>
          <p:cNvPr id="28" name="Rectangle 27">
            <a:extLst>
              <a:ext uri="{FF2B5EF4-FFF2-40B4-BE49-F238E27FC236}">
                <a16:creationId xmlns:a16="http://schemas.microsoft.com/office/drawing/2014/main" id="{AA122E5D-5642-4032-818F-BC08286550A3}"/>
              </a:ext>
              <a:ext uri="{C183D7F6-B498-43B3-948B-1728B52AA6E4}">
                <adec:decorative xmlns:adec="http://schemas.microsoft.com/office/drawing/2017/decorative" val="1"/>
              </a:ext>
            </a:extLst>
          </p:cNvPr>
          <p:cNvSpPr/>
          <p:nvPr/>
        </p:nvSpPr>
        <p:spPr bwMode="auto">
          <a:xfrm>
            <a:off x="577006" y="2891396"/>
            <a:ext cx="4754880" cy="4924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03225" marR="0" lvl="0" indent="-403225" algn="l" defTabSz="932742" rtl="0" eaLnBrk="1" fontAlgn="base" latinLnBrk="0" hangingPunct="1">
              <a:lnSpc>
                <a:spcPct val="100000"/>
              </a:lnSpc>
              <a:spcBef>
                <a:spcPts val="1800"/>
              </a:spcBef>
              <a:spcAft>
                <a:spcPts val="2448"/>
              </a:spcAft>
              <a:buClr>
                <a:srgbClr val="50E6FF"/>
              </a:buClr>
              <a:buSzTx/>
              <a:buFont typeface="Wingdings" panose="05000000000000000000" pitchFamily="2" charset="2"/>
              <a:buChar char="ü"/>
              <a:tabLst/>
              <a:defRPr/>
            </a:pPr>
            <a:r>
              <a:rPr kumimoji="0" lang="en-US" sz="1600" b="1" i="0" u="none" strike="noStrike" kern="1200" cap="none" spc="0" normalizeH="0" baseline="0" noProof="0">
                <a:ln>
                  <a:noFill/>
                </a:ln>
                <a:solidFill>
                  <a:prstClr val="white"/>
                </a:solidFill>
                <a:effectLst/>
                <a:uLnTx/>
                <a:uFillTx/>
                <a:latin typeface="Segoe UI"/>
                <a:ea typeface="+mn-ea"/>
                <a:cs typeface="+mn-cs"/>
              </a:rPr>
              <a:t>Correlate issues </a:t>
            </a:r>
            <a:r>
              <a:rPr kumimoji="0" lang="en-US" sz="1600" b="0" i="0" u="none" strike="noStrike" kern="1200" cap="none" spc="0" normalizeH="0" baseline="0" noProof="0">
                <a:ln>
                  <a:noFill/>
                </a:ln>
                <a:solidFill>
                  <a:prstClr val="white"/>
                </a:solidFill>
                <a:effectLst/>
                <a:uLnTx/>
                <a:uFillTx/>
                <a:latin typeface="Segoe UI"/>
                <a:ea typeface="+mn-ea"/>
                <a:cs typeface="+mn-cs"/>
              </a:rPr>
              <a:t>at infra level with insights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for VMs, containers, SQL, network, etc.</a:t>
            </a:r>
          </a:p>
        </p:txBody>
      </p:sp>
      <p:sp>
        <p:nvSpPr>
          <p:cNvPr id="33" name="Rectangle 32">
            <a:extLst>
              <a:ext uri="{FF2B5EF4-FFF2-40B4-BE49-F238E27FC236}">
                <a16:creationId xmlns:a16="http://schemas.microsoft.com/office/drawing/2014/main" id="{9677433A-6911-4478-B118-1F3EEADA78A2}"/>
              </a:ext>
              <a:ext uri="{C183D7F6-B498-43B3-948B-1728B52AA6E4}">
                <adec:decorative xmlns:adec="http://schemas.microsoft.com/office/drawing/2017/decorative" val="1"/>
              </a:ext>
            </a:extLst>
          </p:cNvPr>
          <p:cNvSpPr/>
          <p:nvPr/>
        </p:nvSpPr>
        <p:spPr>
          <a:xfrm>
            <a:off x="577005" y="3765078"/>
            <a:ext cx="4754880" cy="492443"/>
          </a:xfrm>
          <a:prstGeom prst="rect">
            <a:avLst/>
          </a:prstGeom>
        </p:spPr>
        <p:txBody>
          <a:bodyPr wrap="square" lIns="0" tIns="0" rIns="0" bIns="0" anchor="t" anchorCtr="0">
            <a:spAutoFit/>
          </a:bodyPr>
          <a:lstStyle/>
          <a:p>
            <a:pPr marL="403225" marR="0" lvl="0" indent="-403225" algn="l" defTabSz="932742" rtl="0" eaLnBrk="1" fontAlgn="base" latinLnBrk="0" hangingPunct="1">
              <a:lnSpc>
                <a:spcPct val="100000"/>
              </a:lnSpc>
              <a:spcBef>
                <a:spcPts val="1800"/>
              </a:spcBef>
              <a:spcAft>
                <a:spcPts val="2448"/>
              </a:spcAft>
              <a:buClr>
                <a:srgbClr val="50E6FF"/>
              </a:buClr>
              <a:buSzTx/>
              <a:buFont typeface="Wingdings" panose="05000000000000000000" pitchFamily="2" charset="2"/>
              <a:buChar char="ü"/>
              <a:tabLst/>
              <a:defRPr/>
            </a:pPr>
            <a:r>
              <a:rPr kumimoji="0" lang="en-US" sz="1600" b="1" i="0" u="none" strike="noStrike" kern="1200" cap="none" spc="0" normalizeH="0" baseline="0" noProof="0">
                <a:ln>
                  <a:noFill/>
                </a:ln>
                <a:solidFill>
                  <a:prstClr val="white"/>
                </a:solidFill>
                <a:effectLst/>
                <a:uLnTx/>
                <a:uFillTx/>
                <a:latin typeface="Segoe UI"/>
                <a:ea typeface="+mn-ea"/>
                <a:cs typeface="+mn-cs"/>
              </a:rPr>
              <a:t>Operationalize at scale </a:t>
            </a:r>
            <a:r>
              <a:rPr kumimoji="0" lang="en-US" sz="1600" b="0" i="0" u="none" strike="noStrike" kern="1200" cap="none" spc="0" normalizeH="0" baseline="0" noProof="0">
                <a:ln>
                  <a:noFill/>
                </a:ln>
                <a:solidFill>
                  <a:prstClr val="white"/>
                </a:solidFill>
                <a:effectLst/>
                <a:uLnTx/>
                <a:uFillTx/>
                <a:latin typeface="Segoe UI"/>
                <a:ea typeface="+mn-ea"/>
                <a:cs typeface="+mn-cs"/>
              </a:rPr>
              <a:t>with smart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alerts and automated actions</a:t>
            </a:r>
          </a:p>
        </p:txBody>
      </p:sp>
      <p:sp>
        <p:nvSpPr>
          <p:cNvPr id="35" name="Rectangle 34">
            <a:extLst>
              <a:ext uri="{FF2B5EF4-FFF2-40B4-BE49-F238E27FC236}">
                <a16:creationId xmlns:a16="http://schemas.microsoft.com/office/drawing/2014/main" id="{5A2E9630-3414-4F73-99D4-A43C38047836}"/>
              </a:ext>
              <a:ext uri="{C183D7F6-B498-43B3-948B-1728B52AA6E4}">
                <adec:decorative xmlns:adec="http://schemas.microsoft.com/office/drawing/2017/decorative" val="1"/>
              </a:ext>
            </a:extLst>
          </p:cNvPr>
          <p:cNvSpPr/>
          <p:nvPr/>
        </p:nvSpPr>
        <p:spPr>
          <a:xfrm>
            <a:off x="577005" y="2017713"/>
            <a:ext cx="4754880" cy="492443"/>
          </a:xfrm>
          <a:prstGeom prst="rect">
            <a:avLst/>
          </a:prstGeom>
        </p:spPr>
        <p:txBody>
          <a:bodyPr wrap="square" lIns="0" tIns="0" rIns="0" bIns="0" anchor="t" anchorCtr="0">
            <a:spAutoFit/>
          </a:bodyPr>
          <a:lstStyle/>
          <a:p>
            <a:pPr marL="403225" marR="0" lvl="0" indent="-403225" algn="l" defTabSz="932742" rtl="0" eaLnBrk="1" fontAlgn="auto" latinLnBrk="0" hangingPunct="1">
              <a:lnSpc>
                <a:spcPct val="100000"/>
              </a:lnSpc>
              <a:spcBef>
                <a:spcPts val="1800"/>
              </a:spcBef>
              <a:spcAft>
                <a:spcPts val="0"/>
              </a:spcAft>
              <a:buClr>
                <a:srgbClr val="50E6FF"/>
              </a:buClr>
              <a:buSzTx/>
              <a:buFont typeface="Wingdings" panose="05000000000000000000" pitchFamily="2" charset="2"/>
              <a:buChar char="ü"/>
              <a:tabLst/>
              <a:defRPr/>
            </a:pPr>
            <a:r>
              <a:rPr kumimoji="0" lang="en-US" sz="1600" b="1" i="0" u="none" strike="noStrike" kern="1200" cap="none" spc="0" normalizeH="0" baseline="0" noProof="0">
                <a:ln>
                  <a:noFill/>
                </a:ln>
                <a:solidFill>
                  <a:prstClr val="white"/>
                </a:solidFill>
                <a:effectLst/>
                <a:uLnTx/>
                <a:uFillTx/>
                <a:latin typeface="Segoe UI"/>
                <a:ea typeface="+mn-ea"/>
                <a:cs typeface="+mn-cs"/>
              </a:rPr>
              <a:t>Detect &amp; diagnose </a:t>
            </a:r>
            <a:r>
              <a:rPr kumimoji="0" lang="en-US" sz="1600" b="0" i="0" u="none" strike="noStrike" kern="1200" cap="none" spc="0" normalizeH="0" baseline="0" noProof="0">
                <a:ln>
                  <a:noFill/>
                </a:ln>
                <a:solidFill>
                  <a:prstClr val="white"/>
                </a:solidFill>
                <a:effectLst/>
                <a:uLnTx/>
                <a:uFillTx/>
                <a:latin typeface="Segoe UI"/>
                <a:ea typeface="+mn-ea"/>
                <a:cs typeface="+mn-cs"/>
              </a:rPr>
              <a:t>issues across apps and dependencies with application insights</a:t>
            </a:r>
          </a:p>
        </p:txBody>
      </p:sp>
      <p:sp>
        <p:nvSpPr>
          <p:cNvPr id="37" name="Rectangle 36">
            <a:extLst>
              <a:ext uri="{FF2B5EF4-FFF2-40B4-BE49-F238E27FC236}">
                <a16:creationId xmlns:a16="http://schemas.microsoft.com/office/drawing/2014/main" id="{1BDCB8D8-CEBC-4C53-86F7-1287B227BCA3}"/>
              </a:ext>
              <a:ext uri="{C183D7F6-B498-43B3-948B-1728B52AA6E4}">
                <adec:decorative xmlns:adec="http://schemas.microsoft.com/office/drawing/2017/decorative" val="1"/>
              </a:ext>
            </a:extLst>
          </p:cNvPr>
          <p:cNvSpPr/>
          <p:nvPr/>
        </p:nvSpPr>
        <p:spPr>
          <a:xfrm>
            <a:off x="577005" y="4638761"/>
            <a:ext cx="4754880" cy="492443"/>
          </a:xfrm>
          <a:prstGeom prst="rect">
            <a:avLst/>
          </a:prstGeom>
        </p:spPr>
        <p:txBody>
          <a:bodyPr wrap="square" lIns="0" tIns="0" rIns="0" bIns="0" anchor="t" anchorCtr="0">
            <a:spAutoFit/>
          </a:bodyPr>
          <a:lstStyle/>
          <a:p>
            <a:pPr marL="403225" marR="0" lvl="0" indent="-403225" algn="l" defTabSz="932742" rtl="0" eaLnBrk="1" fontAlgn="base" latinLnBrk="0" hangingPunct="1">
              <a:lnSpc>
                <a:spcPct val="100000"/>
              </a:lnSpc>
              <a:spcBef>
                <a:spcPts val="1800"/>
              </a:spcBef>
              <a:spcAft>
                <a:spcPts val="2448"/>
              </a:spcAft>
              <a:buClr>
                <a:srgbClr val="50E6FF"/>
              </a:buClr>
              <a:buSzTx/>
              <a:buFont typeface="Wingdings" panose="05000000000000000000" pitchFamily="2" charset="2"/>
              <a:buChar char="ü"/>
              <a:tabLst/>
              <a:defRPr/>
            </a:pPr>
            <a:r>
              <a:rPr kumimoji="0" lang="en-US" sz="1600" b="1" i="0" u="none" strike="noStrike" kern="1200" cap="none" spc="0" normalizeH="0" baseline="0" noProof="0">
                <a:ln>
                  <a:noFill/>
                </a:ln>
                <a:solidFill>
                  <a:prstClr val="white"/>
                </a:solidFill>
                <a:effectLst/>
                <a:uLnTx/>
                <a:uFillTx/>
                <a:latin typeface="Segoe UI"/>
                <a:ea typeface="+mn-ea"/>
                <a:cs typeface="+mn-cs"/>
              </a:rPr>
              <a:t>Drill down </a:t>
            </a:r>
            <a:r>
              <a:rPr kumimoji="0" lang="en-US" sz="1600" b="0" i="0" u="none" strike="noStrike" kern="1200" cap="none" spc="0" normalizeH="0" baseline="0" noProof="0">
                <a:ln>
                  <a:noFill/>
                </a:ln>
                <a:solidFill>
                  <a:prstClr val="white"/>
                </a:solidFill>
                <a:effectLst/>
                <a:uLnTx/>
                <a:uFillTx/>
                <a:latin typeface="Segoe UI"/>
                <a:ea typeface="+mn-ea"/>
                <a:cs typeface="+mn-cs"/>
              </a:rPr>
              <a:t>with log analytics for troubleshooting &amp; deeper diagnostics</a:t>
            </a:r>
          </a:p>
        </p:txBody>
      </p:sp>
      <p:sp>
        <p:nvSpPr>
          <p:cNvPr id="38" name="Rectangle 37">
            <a:extLst>
              <a:ext uri="{FF2B5EF4-FFF2-40B4-BE49-F238E27FC236}">
                <a16:creationId xmlns:a16="http://schemas.microsoft.com/office/drawing/2014/main" id="{DCF33021-0038-4904-8629-534EDE0F5348}"/>
              </a:ext>
              <a:ext uri="{C183D7F6-B498-43B3-948B-1728B52AA6E4}">
                <adec:decorative xmlns:adec="http://schemas.microsoft.com/office/drawing/2017/decorative" val="1"/>
              </a:ext>
            </a:extLst>
          </p:cNvPr>
          <p:cNvSpPr/>
          <p:nvPr/>
        </p:nvSpPr>
        <p:spPr>
          <a:xfrm>
            <a:off x="577005" y="5512445"/>
            <a:ext cx="4754880" cy="492442"/>
          </a:xfrm>
          <a:prstGeom prst="rect">
            <a:avLst/>
          </a:prstGeom>
        </p:spPr>
        <p:txBody>
          <a:bodyPr wrap="square" lIns="0" tIns="0" rIns="0" bIns="0" anchor="t" anchorCtr="0">
            <a:spAutoFit/>
          </a:bodyPr>
          <a:lstStyle/>
          <a:p>
            <a:pPr marL="403225" marR="0" lvl="0" indent="-403225" algn="l" defTabSz="932742" rtl="0" eaLnBrk="1" fontAlgn="base" latinLnBrk="0" hangingPunct="1">
              <a:lnSpc>
                <a:spcPct val="100000"/>
              </a:lnSpc>
              <a:spcBef>
                <a:spcPts val="1800"/>
              </a:spcBef>
              <a:spcAft>
                <a:spcPts val="2448"/>
              </a:spcAft>
              <a:buClr>
                <a:srgbClr val="50E6FF"/>
              </a:buClr>
              <a:buSzTx/>
              <a:buFont typeface="Wingdings" panose="05000000000000000000" pitchFamily="2" charset="2"/>
              <a:buChar char="ü"/>
              <a:tabLst/>
              <a:defRPr/>
            </a:pPr>
            <a:r>
              <a:rPr kumimoji="0" lang="en-US" sz="1600" b="1" i="0" u="none" strike="noStrike" kern="1200" cap="none" spc="0" normalizeH="0" baseline="0" noProof="0">
                <a:ln>
                  <a:noFill/>
                </a:ln>
                <a:solidFill>
                  <a:prstClr val="white"/>
                </a:solidFill>
                <a:effectLst/>
                <a:uLnTx/>
                <a:uFillTx/>
                <a:latin typeface="Segoe UI"/>
                <a:ea typeface="+mn-ea"/>
                <a:cs typeface="+mn-cs"/>
              </a:rPr>
              <a:t>Create visualizations </a:t>
            </a:r>
            <a:r>
              <a:rPr kumimoji="0" lang="en-US" sz="1600" b="0" i="0" u="none" strike="noStrike" kern="1200" cap="none" spc="0" normalizeH="0" baseline="0" noProof="0">
                <a:ln>
                  <a:noFill/>
                </a:ln>
                <a:solidFill>
                  <a:prstClr val="white"/>
                </a:solidFill>
                <a:effectLst/>
                <a:uLnTx/>
                <a:uFillTx/>
                <a:latin typeface="Segoe UI"/>
                <a:ea typeface="+mn-ea"/>
                <a:cs typeface="+mn-cs"/>
              </a:rPr>
              <a:t>with Azure </a:t>
            </a:r>
            <a:br>
              <a:rPr kumimoji="0" lang="en-US" sz="1600" b="0" i="0" u="none" strike="noStrike" kern="1200" cap="none" spc="0" normalizeH="0" baseline="0" noProof="0">
                <a:ln>
                  <a:noFill/>
                </a:ln>
                <a:solidFill>
                  <a:prstClr val="white"/>
                </a:solidFill>
                <a:effectLst/>
                <a:uLnTx/>
                <a:uFillTx/>
                <a:latin typeface="Segoe UI"/>
                <a:ea typeface="+mn-ea"/>
                <a:cs typeface="+mn-cs"/>
              </a:rPr>
            </a:br>
            <a:r>
              <a:rPr kumimoji="0" lang="en-US" sz="1600" b="0" i="0" u="none" strike="noStrike" kern="1200" cap="none" spc="0" normalizeH="0" baseline="0" noProof="0">
                <a:ln>
                  <a:noFill/>
                </a:ln>
                <a:solidFill>
                  <a:prstClr val="white"/>
                </a:solidFill>
                <a:effectLst/>
                <a:uLnTx/>
                <a:uFillTx/>
                <a:latin typeface="Segoe UI"/>
                <a:ea typeface="+mn-ea"/>
                <a:cs typeface="+mn-cs"/>
              </a:rPr>
              <a:t>dashboards &amp; workbooks</a:t>
            </a:r>
          </a:p>
        </p:txBody>
      </p:sp>
      <p:pic>
        <p:nvPicPr>
          <p:cNvPr id="39" name="Picture 38" descr="Azure Monitor screenshot">
            <a:extLst>
              <a:ext uri="{FF2B5EF4-FFF2-40B4-BE49-F238E27FC236}">
                <a16:creationId xmlns:a16="http://schemas.microsoft.com/office/drawing/2014/main" id="{E4F93238-327E-4F72-9528-DD9DFA9B3516}"/>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497513" y="2017713"/>
            <a:ext cx="6400800" cy="3455646"/>
          </a:xfrm>
          <a:prstGeom prst="rect">
            <a:avLst/>
          </a:prstGeom>
          <a:ln>
            <a:noFill/>
          </a:ln>
          <a:effectLst/>
        </p:spPr>
      </p:pic>
      <p:pic>
        <p:nvPicPr>
          <p:cNvPr id="40" name="Picture 39" descr="Azure Monitor screenshot">
            <a:extLst>
              <a:ext uri="{FF2B5EF4-FFF2-40B4-BE49-F238E27FC236}">
                <a16:creationId xmlns:a16="http://schemas.microsoft.com/office/drawing/2014/main" id="{BF45F55D-45C5-4918-A1F1-AA7931A2ACA5}"/>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497513" y="2017713"/>
            <a:ext cx="6400800" cy="3865786"/>
          </a:xfrm>
          <a:prstGeom prst="rect">
            <a:avLst/>
          </a:prstGeom>
          <a:ln>
            <a:noFill/>
          </a:ln>
          <a:effectLst/>
        </p:spPr>
      </p:pic>
      <p:pic>
        <p:nvPicPr>
          <p:cNvPr id="41" name="Picture 40" descr="Azure Monitor screenshot">
            <a:extLst>
              <a:ext uri="{FF2B5EF4-FFF2-40B4-BE49-F238E27FC236}">
                <a16:creationId xmlns:a16="http://schemas.microsoft.com/office/drawing/2014/main" id="{AA0FB2BA-15FC-4317-8337-38072CA8681A}"/>
              </a:ext>
              <a:ext uri="{C183D7F6-B498-43B3-948B-1728B52AA6E4}">
                <adec:decorative xmlns:adec="http://schemas.microsoft.com/office/drawing/2017/decorative" val="0"/>
              </a:ext>
            </a:extLst>
          </p:cNvPr>
          <p:cNvPicPr>
            <a:picLocks noChangeAspect="1"/>
          </p:cNvPicPr>
          <p:nvPr/>
        </p:nvPicPr>
        <p:blipFill rotWithShape="1">
          <a:blip r:embed="rId5"/>
          <a:srcRect r="8005"/>
          <a:stretch/>
        </p:blipFill>
        <p:spPr>
          <a:xfrm>
            <a:off x="5497513" y="2017713"/>
            <a:ext cx="6400800" cy="3386807"/>
          </a:xfrm>
          <a:prstGeom prst="rect">
            <a:avLst/>
          </a:prstGeom>
          <a:ln>
            <a:noFill/>
          </a:ln>
          <a:effectLst/>
        </p:spPr>
      </p:pic>
      <p:pic>
        <p:nvPicPr>
          <p:cNvPr id="42" name="Picture 41" descr="Azure Monitor screenshot">
            <a:extLst>
              <a:ext uri="{FF2B5EF4-FFF2-40B4-BE49-F238E27FC236}">
                <a16:creationId xmlns:a16="http://schemas.microsoft.com/office/drawing/2014/main" id="{DA43F856-D2E2-4C19-A46A-F83B077EA2CE}"/>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5497513" y="2017713"/>
            <a:ext cx="6400800" cy="3878989"/>
          </a:xfrm>
          <a:prstGeom prst="rect">
            <a:avLst/>
          </a:prstGeom>
          <a:ln>
            <a:noFill/>
          </a:ln>
          <a:effectLst/>
        </p:spPr>
      </p:pic>
      <p:pic>
        <p:nvPicPr>
          <p:cNvPr id="43" name="Picture 42" descr="Azure Monitor screenshot">
            <a:extLst>
              <a:ext uri="{FF2B5EF4-FFF2-40B4-BE49-F238E27FC236}">
                <a16:creationId xmlns:a16="http://schemas.microsoft.com/office/drawing/2014/main" id="{87A2AACC-5F73-4658-A185-EE1DEFD5094F}"/>
              </a:ex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a:off x="5497513" y="2017713"/>
            <a:ext cx="6400800" cy="4050025"/>
          </a:xfrm>
          <a:prstGeom prst="rect">
            <a:avLst/>
          </a:prstGeom>
          <a:ln>
            <a:noFill/>
          </a:ln>
          <a:effectLst/>
        </p:spPr>
      </p:pic>
    </p:spTree>
    <p:extLst>
      <p:ext uri="{BB962C8B-B14F-4D97-AF65-F5344CB8AC3E}">
        <p14:creationId xmlns:p14="http://schemas.microsoft.com/office/powerpoint/2010/main" val="323697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 presetClass="entr" presetSubtype="2"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500" fill="hold"/>
                                        <p:tgtEl>
                                          <p:spTgt spid="39"/>
                                        </p:tgtEl>
                                        <p:attrNameLst>
                                          <p:attrName>ppt_x</p:attrName>
                                        </p:attrNameLst>
                                      </p:cBhvr>
                                      <p:tavLst>
                                        <p:tav tm="0">
                                          <p:val>
                                            <p:strVal val="1+#ppt_w/2"/>
                                          </p:val>
                                        </p:tav>
                                        <p:tav tm="100000">
                                          <p:val>
                                            <p:strVal val="#ppt_x"/>
                                          </p:val>
                                        </p:tav>
                                      </p:tavLst>
                                    </p:anim>
                                    <p:anim calcmode="lin" valueType="num">
                                      <p:cBhvr additive="base">
                                        <p:cTn id="11"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xit" presetSubtype="0" fill="hold" nodeType="withEffect">
                                  <p:stCondLst>
                                    <p:cond delay="0"/>
                                  </p:stCondLst>
                                  <p:childTnLst>
                                    <p:animEffect transition="out" filter="fade">
                                      <p:cBhvr>
                                        <p:cTn id="18" dur="500"/>
                                        <p:tgtEl>
                                          <p:spTgt spid="39"/>
                                        </p:tgtEl>
                                      </p:cBhvr>
                                    </p:animEffect>
                                    <p:set>
                                      <p:cBhvr>
                                        <p:cTn id="19" dur="1" fill="hold">
                                          <p:stCondLst>
                                            <p:cond delay="499"/>
                                          </p:stCondLst>
                                        </p:cTn>
                                        <p:tgtEl>
                                          <p:spTgt spid="39"/>
                                        </p:tgtEl>
                                        <p:attrNameLst>
                                          <p:attrName>style.visibility</p:attrName>
                                        </p:attrNameLst>
                                      </p:cBhvr>
                                      <p:to>
                                        <p:strVal val="hidden"/>
                                      </p:to>
                                    </p:set>
                                  </p:childTnLst>
                                </p:cTn>
                              </p:par>
                              <p:par>
                                <p:cTn id="20" presetID="2" presetClass="entr" presetSubtype="2"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1+#ppt_w/2"/>
                                          </p:val>
                                        </p:tav>
                                        <p:tav tm="100000">
                                          <p:val>
                                            <p:strVal val="#ppt_x"/>
                                          </p:val>
                                        </p:tav>
                                      </p:tavLst>
                                    </p:anim>
                                    <p:anim calcmode="lin" valueType="num">
                                      <p:cBhvr additive="base">
                                        <p:cTn id="23"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xit" presetSubtype="0" fill="hold" nodeType="withEffect">
                                  <p:stCondLst>
                                    <p:cond delay="0"/>
                                  </p:stCondLst>
                                  <p:childTnLst>
                                    <p:animEffect transition="out" filter="fade">
                                      <p:cBhvr>
                                        <p:cTn id="30" dur="500"/>
                                        <p:tgtEl>
                                          <p:spTgt spid="40"/>
                                        </p:tgtEl>
                                      </p:cBhvr>
                                    </p:animEffect>
                                    <p:set>
                                      <p:cBhvr>
                                        <p:cTn id="31" dur="1" fill="hold">
                                          <p:stCondLst>
                                            <p:cond delay="499"/>
                                          </p:stCondLst>
                                        </p:cTn>
                                        <p:tgtEl>
                                          <p:spTgt spid="40"/>
                                        </p:tgtEl>
                                        <p:attrNameLst>
                                          <p:attrName>style.visibility</p:attrName>
                                        </p:attrNameLst>
                                      </p:cBhvr>
                                      <p:to>
                                        <p:strVal val="hidden"/>
                                      </p:to>
                                    </p:set>
                                  </p:childTnLst>
                                </p:cTn>
                              </p:par>
                              <p:par>
                                <p:cTn id="32" presetID="2" presetClass="entr" presetSubtype="2"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additive="base">
                                        <p:cTn id="34" dur="500" fill="hold"/>
                                        <p:tgtEl>
                                          <p:spTgt spid="41"/>
                                        </p:tgtEl>
                                        <p:attrNameLst>
                                          <p:attrName>ppt_x</p:attrName>
                                        </p:attrNameLst>
                                      </p:cBhvr>
                                      <p:tavLst>
                                        <p:tav tm="0">
                                          <p:val>
                                            <p:strVal val="1+#ppt_w/2"/>
                                          </p:val>
                                        </p:tav>
                                        <p:tav tm="100000">
                                          <p:val>
                                            <p:strVal val="#ppt_x"/>
                                          </p:val>
                                        </p:tav>
                                      </p:tavLst>
                                    </p:anim>
                                    <p:anim calcmode="lin" valueType="num">
                                      <p:cBhvr additive="base">
                                        <p:cTn id="35"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xit" presetSubtype="0" fill="hold" nodeType="withEffect">
                                  <p:stCondLst>
                                    <p:cond delay="0"/>
                                  </p:stCondLst>
                                  <p:childTnLst>
                                    <p:animEffect transition="out" filter="fade">
                                      <p:cBhvr>
                                        <p:cTn id="42" dur="500"/>
                                        <p:tgtEl>
                                          <p:spTgt spid="41"/>
                                        </p:tgtEl>
                                      </p:cBhvr>
                                    </p:animEffect>
                                    <p:set>
                                      <p:cBhvr>
                                        <p:cTn id="43" dur="1" fill="hold">
                                          <p:stCondLst>
                                            <p:cond delay="499"/>
                                          </p:stCondLst>
                                        </p:cTn>
                                        <p:tgtEl>
                                          <p:spTgt spid="41"/>
                                        </p:tgtEl>
                                        <p:attrNameLst>
                                          <p:attrName>style.visibility</p:attrName>
                                        </p:attrNameLst>
                                      </p:cBhvr>
                                      <p:to>
                                        <p:strVal val="hidden"/>
                                      </p:to>
                                    </p:set>
                                  </p:childTnLst>
                                </p:cTn>
                              </p:par>
                              <p:par>
                                <p:cTn id="44" presetID="2" presetClass="entr" presetSubtype="2"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1+#ppt_w/2"/>
                                          </p:val>
                                        </p:tav>
                                        <p:tav tm="100000">
                                          <p:val>
                                            <p:strVal val="#ppt_x"/>
                                          </p:val>
                                        </p:tav>
                                      </p:tavLst>
                                    </p:anim>
                                    <p:anim calcmode="lin" valueType="num">
                                      <p:cBhvr additive="base">
                                        <p:cTn id="47"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xit" presetSubtype="0" fill="hold" nodeType="withEffect">
                                  <p:stCondLst>
                                    <p:cond delay="0"/>
                                  </p:stCondLst>
                                  <p:childTnLst>
                                    <p:animEffect transition="out" filter="fade">
                                      <p:cBhvr>
                                        <p:cTn id="54" dur="500"/>
                                        <p:tgtEl>
                                          <p:spTgt spid="42"/>
                                        </p:tgtEl>
                                      </p:cBhvr>
                                    </p:animEffect>
                                    <p:set>
                                      <p:cBhvr>
                                        <p:cTn id="55" dur="1" fill="hold">
                                          <p:stCondLst>
                                            <p:cond delay="499"/>
                                          </p:stCondLst>
                                        </p:cTn>
                                        <p:tgtEl>
                                          <p:spTgt spid="42"/>
                                        </p:tgtEl>
                                        <p:attrNameLst>
                                          <p:attrName>style.visibility</p:attrName>
                                        </p:attrNameLst>
                                      </p:cBhvr>
                                      <p:to>
                                        <p:strVal val="hidden"/>
                                      </p:to>
                                    </p:set>
                                  </p:childTnLst>
                                </p:cTn>
                              </p:par>
                              <p:par>
                                <p:cTn id="56" presetID="2" presetClass="entr" presetSubtype="2"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fill="hold"/>
                                        <p:tgtEl>
                                          <p:spTgt spid="43"/>
                                        </p:tgtEl>
                                        <p:attrNameLst>
                                          <p:attrName>ppt_x</p:attrName>
                                        </p:attrNameLst>
                                      </p:cBhvr>
                                      <p:tavLst>
                                        <p:tav tm="0">
                                          <p:val>
                                            <p:strVal val="1+#ppt_w/2"/>
                                          </p:val>
                                        </p:tav>
                                        <p:tav tm="100000">
                                          <p:val>
                                            <p:strVal val="#ppt_x"/>
                                          </p:val>
                                        </p:tav>
                                      </p:tavLst>
                                    </p:anim>
                                    <p:anim calcmode="lin" valueType="num">
                                      <p:cBhvr additive="base">
                                        <p:cTn id="59"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P spid="35" grpId="0"/>
      <p:bldP spid="37" grpId="0"/>
      <p:bldP spid="38"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32" name="Group 231">
            <a:extLst>
              <a:ext uri="{FF2B5EF4-FFF2-40B4-BE49-F238E27FC236}">
                <a16:creationId xmlns:a16="http://schemas.microsoft.com/office/drawing/2014/main" id="{3787E966-D793-4599-9078-3D1B9BB8CE07}"/>
              </a:ext>
              <a:ext uri="{C183D7F6-B498-43B3-948B-1728B52AA6E4}">
                <adec:decorative xmlns:adec="http://schemas.microsoft.com/office/drawing/2017/decorative" val="1"/>
              </a:ext>
            </a:extLst>
          </p:cNvPr>
          <p:cNvGrpSpPr/>
          <p:nvPr/>
        </p:nvGrpSpPr>
        <p:grpSpPr>
          <a:xfrm flipH="1">
            <a:off x="2094831" y="3665916"/>
            <a:ext cx="429294" cy="1199181"/>
            <a:chOff x="6781509" y="1361225"/>
            <a:chExt cx="321948" cy="4610053"/>
          </a:xfrm>
        </p:grpSpPr>
        <p:cxnSp>
          <p:nvCxnSpPr>
            <p:cNvPr id="234" name="Connector: Elbow 233">
              <a:extLst>
                <a:ext uri="{FF2B5EF4-FFF2-40B4-BE49-F238E27FC236}">
                  <a16:creationId xmlns:a16="http://schemas.microsoft.com/office/drawing/2014/main" id="{AFA2E7A2-4C01-4CC3-B411-819B73B76133}"/>
                </a:ext>
              </a:extLst>
            </p:cNvPr>
            <p:cNvCxnSpPr>
              <a:cxnSpLocks/>
            </p:cNvCxnSpPr>
            <p:nvPr/>
          </p:nvCxnSpPr>
          <p:spPr>
            <a:xfrm rot="10800000" flipV="1">
              <a:off x="7074168" y="1361225"/>
              <a:ext cx="12700" cy="4610053"/>
            </a:xfrm>
            <a:prstGeom prst="bentConnector3">
              <a:avLst>
                <a:gd name="adj1" fmla="val 2300000"/>
              </a:avLst>
            </a:prstGeom>
            <a:noFill/>
            <a:ln w="12700" cap="flat" cmpd="sng" algn="ctr">
              <a:solidFill>
                <a:schemeClr val="tx2">
                  <a:lumMod val="75000"/>
                </a:schemeClr>
              </a:solidFill>
              <a:prstDash val="sysDash"/>
              <a:headEnd type="none" w="med" len="med"/>
              <a:tailEnd type="none" w="lg" len="med"/>
            </a:ln>
            <a:effectLst/>
          </p:spPr>
        </p:cxnSp>
        <p:sp>
          <p:nvSpPr>
            <p:cNvPr id="235" name="Rectangle 234">
              <a:extLst>
                <a:ext uri="{FF2B5EF4-FFF2-40B4-BE49-F238E27FC236}">
                  <a16:creationId xmlns:a16="http://schemas.microsoft.com/office/drawing/2014/main" id="{5C51464A-002E-43CA-8338-0A8841203B5E}"/>
                </a:ext>
              </a:extLst>
            </p:cNvPr>
            <p:cNvSpPr/>
            <p:nvPr/>
          </p:nvSpPr>
          <p:spPr bwMode="auto">
            <a:xfrm>
              <a:off x="6781509" y="2530745"/>
              <a:ext cx="321948" cy="2271014"/>
            </a:xfrm>
            <a:prstGeom prst="rect">
              <a:avLst/>
            </a:prstGeom>
            <a:noFill/>
            <a:ln w="12700" cap="flat" cmpd="sng" algn="ctr">
              <a:noFill/>
              <a:prstDash val="sysDash"/>
              <a:headEnd type="none" w="med"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96" name="Rectangle 95">
            <a:extLst>
              <a:ext uri="{FF2B5EF4-FFF2-40B4-BE49-F238E27FC236}">
                <a16:creationId xmlns:a16="http://schemas.microsoft.com/office/drawing/2014/main" id="{A254BA6E-0DF5-4733-BBC4-D564A8B47374}"/>
              </a:ext>
              <a:ext uri="{C183D7F6-B498-43B3-948B-1728B52AA6E4}">
                <adec:decorative xmlns:adec="http://schemas.microsoft.com/office/drawing/2017/decorative" val="1"/>
              </a:ext>
            </a:extLst>
          </p:cNvPr>
          <p:cNvSpPr/>
          <p:nvPr/>
        </p:nvSpPr>
        <p:spPr bwMode="auto">
          <a:xfrm>
            <a:off x="6874811" y="238834"/>
            <a:ext cx="4898240" cy="6380333"/>
          </a:xfrm>
          <a:prstGeom prst="rect">
            <a:avLst/>
          </a:prstGeom>
          <a:solidFill>
            <a:srgbClr val="000000"/>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Semibold"/>
              <a:ea typeface="+mn-ea"/>
              <a:cs typeface="Segoe UI" pitchFamily="34" charset="0"/>
            </a:endParaRPr>
          </a:p>
        </p:txBody>
      </p:sp>
      <p:grpSp>
        <p:nvGrpSpPr>
          <p:cNvPr id="31" name="Group 30" descr="Visualize&#10;">
            <a:extLst>
              <a:ext uri="{FF2B5EF4-FFF2-40B4-BE49-F238E27FC236}">
                <a16:creationId xmlns:a16="http://schemas.microsoft.com/office/drawing/2014/main" id="{32CC13A3-C6A1-4466-9D49-F0BAE5289766}"/>
              </a:ext>
            </a:extLst>
          </p:cNvPr>
          <p:cNvGrpSpPr/>
          <p:nvPr/>
        </p:nvGrpSpPr>
        <p:grpSpPr>
          <a:xfrm>
            <a:off x="7354049" y="2010819"/>
            <a:ext cx="4297788" cy="1005840"/>
            <a:chOff x="6769698" y="2231060"/>
            <a:chExt cx="4297788" cy="1005840"/>
          </a:xfrm>
        </p:grpSpPr>
        <p:sp>
          <p:nvSpPr>
            <p:cNvPr id="119" name="Rectangle 118" descr="Visualize&#10;">
              <a:extLst>
                <a:ext uri="{FF2B5EF4-FFF2-40B4-BE49-F238E27FC236}">
                  <a16:creationId xmlns:a16="http://schemas.microsoft.com/office/drawing/2014/main" id="{706DE21E-5D0B-4DBF-B119-4F914C2F9DA0}"/>
                </a:ext>
              </a:extLst>
            </p:cNvPr>
            <p:cNvSpPr/>
            <p:nvPr/>
          </p:nvSpPr>
          <p:spPr bwMode="auto">
            <a:xfrm>
              <a:off x="6769698" y="2231060"/>
              <a:ext cx="4297788" cy="1005840"/>
            </a:xfrm>
            <a:prstGeom prst="rect">
              <a:avLst/>
            </a:prstGeom>
            <a:solidFill>
              <a:srgbClr val="000000"/>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50E6FF"/>
                </a:solidFill>
                <a:effectLst/>
                <a:uLnTx/>
                <a:uFillTx/>
                <a:latin typeface="Segoe UI Semibold"/>
                <a:ea typeface="+mn-ea"/>
                <a:cs typeface="Segoe UI" pitchFamily="34" charset="0"/>
              </a:endParaRPr>
            </a:p>
          </p:txBody>
        </p:sp>
        <p:sp>
          <p:nvSpPr>
            <p:cNvPr id="190" name="TextBox 189">
              <a:extLst>
                <a:ext uri="{FF2B5EF4-FFF2-40B4-BE49-F238E27FC236}">
                  <a16:creationId xmlns:a16="http://schemas.microsoft.com/office/drawing/2014/main" id="{F32CCCCD-84C8-46DE-8E3B-B840B5D17F0C}"/>
                </a:ext>
              </a:extLst>
            </p:cNvPr>
            <p:cNvSpPr txBox="1"/>
            <p:nvPr/>
          </p:nvSpPr>
          <p:spPr>
            <a:xfrm>
              <a:off x="6826848" y="2278685"/>
              <a:ext cx="699644" cy="256703"/>
            </a:xfrm>
            <a:prstGeom prst="rect">
              <a:avLst/>
            </a:prstGeom>
            <a:noFill/>
          </p:spPr>
          <p:txBody>
            <a:bodyPr wrap="square" lIns="44814" tIns="44814" rIns="44814" bIns="44814"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Visualize</a:t>
              </a:r>
            </a:p>
          </p:txBody>
        </p:sp>
      </p:grpSp>
      <p:grpSp>
        <p:nvGrpSpPr>
          <p:cNvPr id="65" name="Group 64" descr="Dashboards&#10;">
            <a:extLst>
              <a:ext uri="{FF2B5EF4-FFF2-40B4-BE49-F238E27FC236}">
                <a16:creationId xmlns:a16="http://schemas.microsoft.com/office/drawing/2014/main" id="{920FC567-D4DE-4AF7-A57B-96152B63D3B1}"/>
              </a:ext>
            </a:extLst>
          </p:cNvPr>
          <p:cNvGrpSpPr/>
          <p:nvPr/>
        </p:nvGrpSpPr>
        <p:grpSpPr>
          <a:xfrm>
            <a:off x="7568198" y="2359626"/>
            <a:ext cx="954999" cy="657033"/>
            <a:chOff x="7568198" y="2359626"/>
            <a:chExt cx="954999" cy="657033"/>
          </a:xfrm>
        </p:grpSpPr>
        <p:pic>
          <p:nvPicPr>
            <p:cNvPr id="21" name="Graphic 20">
              <a:extLst>
                <a:ext uri="{FF2B5EF4-FFF2-40B4-BE49-F238E27FC236}">
                  <a16:creationId xmlns:a16="http://schemas.microsoft.com/office/drawing/2014/main" id="{5CC1200B-5DEE-47A7-AF96-D2DE6B7C17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6628" y="2359626"/>
              <a:ext cx="371937" cy="371937"/>
            </a:xfrm>
            <a:prstGeom prst="rect">
              <a:avLst/>
            </a:prstGeom>
          </p:spPr>
        </p:pic>
        <p:sp>
          <p:nvSpPr>
            <p:cNvPr id="198" name="TextBox 197">
              <a:extLst>
                <a:ext uri="{FF2B5EF4-FFF2-40B4-BE49-F238E27FC236}">
                  <a16:creationId xmlns:a16="http://schemas.microsoft.com/office/drawing/2014/main" id="{A0C63D1B-AA04-4B78-A233-54AB5CAD38BD}"/>
                </a:ext>
              </a:extLst>
            </p:cNvPr>
            <p:cNvSpPr txBox="1"/>
            <p:nvPr/>
          </p:nvSpPr>
          <p:spPr>
            <a:xfrm>
              <a:off x="7568198" y="2684549"/>
              <a:ext cx="954999" cy="332110"/>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Dashboards</a:t>
              </a:r>
            </a:p>
          </p:txBody>
        </p:sp>
      </p:grpSp>
      <p:grpSp>
        <p:nvGrpSpPr>
          <p:cNvPr id="63" name="Group 62" descr="Workbooks&#10;">
            <a:extLst>
              <a:ext uri="{FF2B5EF4-FFF2-40B4-BE49-F238E27FC236}">
                <a16:creationId xmlns:a16="http://schemas.microsoft.com/office/drawing/2014/main" id="{132BAC96-7FED-43A9-A8C0-E2532E0C76BE}"/>
              </a:ext>
            </a:extLst>
          </p:cNvPr>
          <p:cNvGrpSpPr/>
          <p:nvPr/>
        </p:nvGrpSpPr>
        <p:grpSpPr>
          <a:xfrm>
            <a:off x="9446231" y="2368968"/>
            <a:ext cx="954999" cy="647691"/>
            <a:chOff x="9446231" y="2368968"/>
            <a:chExt cx="954999" cy="647691"/>
          </a:xfrm>
        </p:grpSpPr>
        <p:pic>
          <p:nvPicPr>
            <p:cNvPr id="23" name="Graphic 22">
              <a:extLst>
                <a:ext uri="{FF2B5EF4-FFF2-40B4-BE49-F238E27FC236}">
                  <a16:creationId xmlns:a16="http://schemas.microsoft.com/office/drawing/2014/main" id="{85FFF041-ACB9-4C58-918E-4E065B9396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98301" y="2368968"/>
              <a:ext cx="353254" cy="353253"/>
            </a:xfrm>
            <a:prstGeom prst="rect">
              <a:avLst/>
            </a:prstGeom>
          </p:spPr>
        </p:pic>
        <p:sp>
          <p:nvSpPr>
            <p:cNvPr id="192" name="TextBox 191">
              <a:extLst>
                <a:ext uri="{FF2B5EF4-FFF2-40B4-BE49-F238E27FC236}">
                  <a16:creationId xmlns:a16="http://schemas.microsoft.com/office/drawing/2014/main" id="{6411D6FF-9960-4792-85DE-959065ECC868}"/>
                </a:ext>
              </a:extLst>
            </p:cNvPr>
            <p:cNvSpPr txBox="1"/>
            <p:nvPr/>
          </p:nvSpPr>
          <p:spPr>
            <a:xfrm>
              <a:off x="9446231" y="2684549"/>
              <a:ext cx="954999" cy="332110"/>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Workbooks</a:t>
              </a:r>
            </a:p>
          </p:txBody>
        </p:sp>
      </p:grpSp>
      <p:grpSp>
        <p:nvGrpSpPr>
          <p:cNvPr id="64" name="Group 63" descr="Power BI&#10;">
            <a:extLst>
              <a:ext uri="{FF2B5EF4-FFF2-40B4-BE49-F238E27FC236}">
                <a16:creationId xmlns:a16="http://schemas.microsoft.com/office/drawing/2014/main" id="{5377B002-2740-4FF3-862A-C5B32957DF71}"/>
              </a:ext>
            </a:extLst>
          </p:cNvPr>
          <p:cNvGrpSpPr/>
          <p:nvPr/>
        </p:nvGrpSpPr>
        <p:grpSpPr>
          <a:xfrm>
            <a:off x="8534051" y="2283939"/>
            <a:ext cx="779521" cy="732720"/>
            <a:chOff x="8534051" y="2283939"/>
            <a:chExt cx="779521" cy="732720"/>
          </a:xfrm>
        </p:grpSpPr>
        <p:sp>
          <p:nvSpPr>
            <p:cNvPr id="194" name="TextBox 193">
              <a:extLst>
                <a:ext uri="{FF2B5EF4-FFF2-40B4-BE49-F238E27FC236}">
                  <a16:creationId xmlns:a16="http://schemas.microsoft.com/office/drawing/2014/main" id="{280A5F75-0D03-4507-8FB8-E8A8733C8670}"/>
                </a:ext>
              </a:extLst>
            </p:cNvPr>
            <p:cNvSpPr txBox="1"/>
            <p:nvPr/>
          </p:nvSpPr>
          <p:spPr>
            <a:xfrm>
              <a:off x="8546752" y="2684549"/>
              <a:ext cx="766820" cy="332110"/>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Power BI</a:t>
              </a:r>
            </a:p>
          </p:txBody>
        </p:sp>
        <p:pic>
          <p:nvPicPr>
            <p:cNvPr id="27" name="Picture 26" descr="A picture containing food&#10;&#10;Description automatically generated">
              <a:extLst>
                <a:ext uri="{FF2B5EF4-FFF2-40B4-BE49-F238E27FC236}">
                  <a16:creationId xmlns:a16="http://schemas.microsoft.com/office/drawing/2014/main" id="{B7E537CD-788C-45C2-A6DB-AA4AFEF05B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34051" y="2283939"/>
              <a:ext cx="523311" cy="523310"/>
            </a:xfrm>
            <a:prstGeom prst="rect">
              <a:avLst/>
            </a:prstGeom>
          </p:spPr>
        </p:pic>
      </p:grpSp>
      <p:grpSp>
        <p:nvGrpSpPr>
          <p:cNvPr id="25" name="Group 24" descr="Integrate&#10;">
            <a:extLst>
              <a:ext uri="{FF2B5EF4-FFF2-40B4-BE49-F238E27FC236}">
                <a16:creationId xmlns:a16="http://schemas.microsoft.com/office/drawing/2014/main" id="{A68D4E5F-AEBE-4AFC-B44B-3FE7C3B7E40F}"/>
              </a:ext>
            </a:extLst>
          </p:cNvPr>
          <p:cNvGrpSpPr/>
          <p:nvPr/>
        </p:nvGrpSpPr>
        <p:grpSpPr>
          <a:xfrm>
            <a:off x="7354049" y="5468359"/>
            <a:ext cx="4297788" cy="1005840"/>
            <a:chOff x="6769698" y="5483866"/>
            <a:chExt cx="4297788" cy="1005840"/>
          </a:xfrm>
        </p:grpSpPr>
        <p:sp>
          <p:nvSpPr>
            <p:cNvPr id="116" name="Rectangle 115" descr="Integrate&#10;">
              <a:extLst>
                <a:ext uri="{FF2B5EF4-FFF2-40B4-BE49-F238E27FC236}">
                  <a16:creationId xmlns:a16="http://schemas.microsoft.com/office/drawing/2014/main" id="{8A923ADC-B956-4291-8127-9BDDD1224177}"/>
                </a:ext>
              </a:extLst>
            </p:cNvPr>
            <p:cNvSpPr/>
            <p:nvPr/>
          </p:nvSpPr>
          <p:spPr bwMode="auto">
            <a:xfrm>
              <a:off x="6769698" y="5483866"/>
              <a:ext cx="4297788" cy="1005840"/>
            </a:xfrm>
            <a:prstGeom prst="rect">
              <a:avLst/>
            </a:prstGeom>
            <a:solidFill>
              <a:srgbClr val="000000"/>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Semibold"/>
                <a:ea typeface="+mn-ea"/>
                <a:cs typeface="Segoe UI" pitchFamily="34" charset="0"/>
              </a:endParaRPr>
            </a:p>
          </p:txBody>
        </p:sp>
        <p:sp>
          <p:nvSpPr>
            <p:cNvPr id="165" name="TextBox 164">
              <a:extLst>
                <a:ext uri="{FF2B5EF4-FFF2-40B4-BE49-F238E27FC236}">
                  <a16:creationId xmlns:a16="http://schemas.microsoft.com/office/drawing/2014/main" id="{FE1E666F-8FE9-4E3D-B331-8A49AC9F41F3}"/>
                </a:ext>
              </a:extLst>
            </p:cNvPr>
            <p:cNvSpPr txBox="1"/>
            <p:nvPr/>
          </p:nvSpPr>
          <p:spPr>
            <a:xfrm>
              <a:off x="6826848" y="5531491"/>
              <a:ext cx="731704" cy="256703"/>
            </a:xfrm>
            <a:prstGeom prst="rect">
              <a:avLst/>
            </a:prstGeom>
            <a:noFill/>
          </p:spPr>
          <p:txBody>
            <a:bodyPr wrap="square" lIns="44814" tIns="44814" rIns="44814" bIns="44814"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Integrate</a:t>
              </a:r>
            </a:p>
          </p:txBody>
        </p:sp>
      </p:grpSp>
      <p:grpSp>
        <p:nvGrpSpPr>
          <p:cNvPr id="77" name="Group 76" descr="Ingest and export APIs&#10;">
            <a:extLst>
              <a:ext uri="{FF2B5EF4-FFF2-40B4-BE49-F238E27FC236}">
                <a16:creationId xmlns:a16="http://schemas.microsoft.com/office/drawing/2014/main" id="{42ED48CB-A91A-41C8-94BA-58F562A244ED}"/>
              </a:ext>
            </a:extLst>
          </p:cNvPr>
          <p:cNvGrpSpPr/>
          <p:nvPr/>
        </p:nvGrpSpPr>
        <p:grpSpPr>
          <a:xfrm>
            <a:off x="9446231" y="5800744"/>
            <a:ext cx="1636490" cy="673455"/>
            <a:chOff x="9446231" y="5800744"/>
            <a:chExt cx="1636490" cy="673455"/>
          </a:xfrm>
        </p:grpSpPr>
        <p:sp>
          <p:nvSpPr>
            <p:cNvPr id="169" name="TextBox 168">
              <a:extLst>
                <a:ext uri="{FF2B5EF4-FFF2-40B4-BE49-F238E27FC236}">
                  <a16:creationId xmlns:a16="http://schemas.microsoft.com/office/drawing/2014/main" id="{36BDE176-7C84-47B7-9424-7A873204E109}"/>
                </a:ext>
              </a:extLst>
            </p:cNvPr>
            <p:cNvSpPr txBox="1"/>
            <p:nvPr/>
          </p:nvSpPr>
          <p:spPr>
            <a:xfrm>
              <a:off x="9446231" y="6142089"/>
              <a:ext cx="1636490" cy="332110"/>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Ingest and export APIs</a:t>
              </a:r>
            </a:p>
          </p:txBody>
        </p:sp>
        <p:pic>
          <p:nvPicPr>
            <p:cNvPr id="22" name="Graphic 21">
              <a:extLst>
                <a:ext uri="{FF2B5EF4-FFF2-40B4-BE49-F238E27FC236}">
                  <a16:creationId xmlns:a16="http://schemas.microsoft.com/office/drawing/2014/main" id="{02EDAAA0-36A2-4D8D-9FB3-C45AFBA590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7254" y="5800744"/>
              <a:ext cx="359245" cy="359245"/>
            </a:xfrm>
            <a:prstGeom prst="rect">
              <a:avLst/>
            </a:prstGeom>
          </p:spPr>
        </p:pic>
      </p:grpSp>
      <p:grpSp>
        <p:nvGrpSpPr>
          <p:cNvPr id="76" name="Group 75" descr="Logic apps&#10;">
            <a:extLst>
              <a:ext uri="{FF2B5EF4-FFF2-40B4-BE49-F238E27FC236}">
                <a16:creationId xmlns:a16="http://schemas.microsoft.com/office/drawing/2014/main" id="{08A41C97-36A8-4DD7-9EC3-D6CAF5D54D58}"/>
              </a:ext>
            </a:extLst>
          </p:cNvPr>
          <p:cNvGrpSpPr/>
          <p:nvPr/>
        </p:nvGrpSpPr>
        <p:grpSpPr>
          <a:xfrm>
            <a:off x="8354063" y="5794094"/>
            <a:ext cx="945333" cy="680105"/>
            <a:chOff x="8354063" y="5794094"/>
            <a:chExt cx="945333" cy="680105"/>
          </a:xfrm>
        </p:grpSpPr>
        <p:sp>
          <p:nvSpPr>
            <p:cNvPr id="167" name="TextBox 166">
              <a:extLst>
                <a:ext uri="{FF2B5EF4-FFF2-40B4-BE49-F238E27FC236}">
                  <a16:creationId xmlns:a16="http://schemas.microsoft.com/office/drawing/2014/main" id="{0C07CCAC-8727-488A-B779-3964A36D5358}"/>
                </a:ext>
              </a:extLst>
            </p:cNvPr>
            <p:cNvSpPr txBox="1"/>
            <p:nvPr/>
          </p:nvSpPr>
          <p:spPr>
            <a:xfrm>
              <a:off x="8354063" y="6142089"/>
              <a:ext cx="945333" cy="332110"/>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Logic apps</a:t>
              </a:r>
            </a:p>
          </p:txBody>
        </p:sp>
        <p:pic>
          <p:nvPicPr>
            <p:cNvPr id="28" name="Graphic 27">
              <a:extLst>
                <a:ext uri="{FF2B5EF4-FFF2-40B4-BE49-F238E27FC236}">
                  <a16:creationId xmlns:a16="http://schemas.microsoft.com/office/drawing/2014/main" id="{AB0D25F7-5E2E-40C4-B5D1-961C44DEA7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24349" y="5794094"/>
              <a:ext cx="372544" cy="372544"/>
            </a:xfrm>
            <a:prstGeom prst="rect">
              <a:avLst/>
            </a:prstGeom>
          </p:spPr>
        </p:pic>
      </p:grpSp>
      <p:grpSp>
        <p:nvGrpSpPr>
          <p:cNvPr id="75" name="Group 74" descr="Event hubs&#10;">
            <a:extLst>
              <a:ext uri="{FF2B5EF4-FFF2-40B4-BE49-F238E27FC236}">
                <a16:creationId xmlns:a16="http://schemas.microsoft.com/office/drawing/2014/main" id="{6E530F0D-CF43-4E0E-A1CA-2F17AD0F7A79}"/>
              </a:ext>
            </a:extLst>
          </p:cNvPr>
          <p:cNvGrpSpPr/>
          <p:nvPr/>
        </p:nvGrpSpPr>
        <p:grpSpPr>
          <a:xfrm>
            <a:off x="7568198" y="5826754"/>
            <a:ext cx="955000" cy="647445"/>
            <a:chOff x="7568198" y="5826754"/>
            <a:chExt cx="955000" cy="647445"/>
          </a:xfrm>
        </p:grpSpPr>
        <p:sp>
          <p:nvSpPr>
            <p:cNvPr id="171" name="TextBox 170">
              <a:extLst>
                <a:ext uri="{FF2B5EF4-FFF2-40B4-BE49-F238E27FC236}">
                  <a16:creationId xmlns:a16="http://schemas.microsoft.com/office/drawing/2014/main" id="{656B7F58-C54F-4DD2-9CC5-1E414F18A00B}"/>
                </a:ext>
              </a:extLst>
            </p:cNvPr>
            <p:cNvSpPr txBox="1"/>
            <p:nvPr/>
          </p:nvSpPr>
          <p:spPr>
            <a:xfrm>
              <a:off x="7568198" y="6142089"/>
              <a:ext cx="955000" cy="332110"/>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Event hubs</a:t>
              </a:r>
            </a:p>
          </p:txBody>
        </p:sp>
        <p:pic>
          <p:nvPicPr>
            <p:cNvPr id="225" name="Graphic 224">
              <a:extLst>
                <a:ext uri="{FF2B5EF4-FFF2-40B4-BE49-F238E27FC236}">
                  <a16:creationId xmlns:a16="http://schemas.microsoft.com/office/drawing/2014/main" id="{EA6ECCEB-6B91-44D3-9627-EA9788EB77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59512" y="5826754"/>
              <a:ext cx="307225" cy="307225"/>
            </a:xfrm>
            <a:prstGeom prst="rect">
              <a:avLst/>
            </a:prstGeom>
          </p:spPr>
        </p:pic>
      </p:grpSp>
      <p:grpSp>
        <p:nvGrpSpPr>
          <p:cNvPr id="30" name="Group 29" descr="Analyze&#10;">
            <a:extLst>
              <a:ext uri="{FF2B5EF4-FFF2-40B4-BE49-F238E27FC236}">
                <a16:creationId xmlns:a16="http://schemas.microsoft.com/office/drawing/2014/main" id="{B9CF3DEB-FDFA-4598-9160-7BB6F6676FE3}"/>
              </a:ext>
            </a:extLst>
          </p:cNvPr>
          <p:cNvGrpSpPr/>
          <p:nvPr/>
        </p:nvGrpSpPr>
        <p:grpSpPr>
          <a:xfrm>
            <a:off x="7354049" y="3163332"/>
            <a:ext cx="4297788" cy="1005840"/>
            <a:chOff x="6769698" y="3315329"/>
            <a:chExt cx="4297788" cy="1005840"/>
          </a:xfrm>
        </p:grpSpPr>
        <p:sp>
          <p:nvSpPr>
            <p:cNvPr id="117" name="Rectangle 116" descr="Analyze&#10;">
              <a:extLst>
                <a:ext uri="{FF2B5EF4-FFF2-40B4-BE49-F238E27FC236}">
                  <a16:creationId xmlns:a16="http://schemas.microsoft.com/office/drawing/2014/main" id="{21ABF465-BC3E-4C13-A5E0-9245908A5B11}"/>
                </a:ext>
              </a:extLst>
            </p:cNvPr>
            <p:cNvSpPr/>
            <p:nvPr/>
          </p:nvSpPr>
          <p:spPr bwMode="auto">
            <a:xfrm>
              <a:off x="6769698" y="3315329"/>
              <a:ext cx="4297788" cy="1005840"/>
            </a:xfrm>
            <a:prstGeom prst="rect">
              <a:avLst/>
            </a:prstGeom>
            <a:solidFill>
              <a:srgbClr val="000000"/>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Semibold"/>
                <a:ea typeface="+mn-ea"/>
                <a:cs typeface="Segoe UI" pitchFamily="34" charset="0"/>
              </a:endParaRPr>
            </a:p>
          </p:txBody>
        </p:sp>
        <p:sp>
          <p:nvSpPr>
            <p:cNvPr id="181" name="TextBox 180">
              <a:extLst>
                <a:ext uri="{FF2B5EF4-FFF2-40B4-BE49-F238E27FC236}">
                  <a16:creationId xmlns:a16="http://schemas.microsoft.com/office/drawing/2014/main" id="{35DD7B00-9298-40A8-9E33-63C2164BC7A4}"/>
                </a:ext>
              </a:extLst>
            </p:cNvPr>
            <p:cNvSpPr txBox="1"/>
            <p:nvPr/>
          </p:nvSpPr>
          <p:spPr>
            <a:xfrm>
              <a:off x="6826848" y="3362954"/>
              <a:ext cx="635524" cy="256703"/>
            </a:xfrm>
            <a:prstGeom prst="rect">
              <a:avLst/>
            </a:prstGeom>
            <a:noFill/>
          </p:spPr>
          <p:txBody>
            <a:bodyPr wrap="square" lIns="44814" tIns="44814" rIns="44814" bIns="44814"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Analyze</a:t>
              </a:r>
            </a:p>
          </p:txBody>
        </p:sp>
      </p:grpSp>
      <p:grpSp>
        <p:nvGrpSpPr>
          <p:cNvPr id="70" name="Group 69" descr="Metrics explorer&#10;">
            <a:extLst>
              <a:ext uri="{FF2B5EF4-FFF2-40B4-BE49-F238E27FC236}">
                <a16:creationId xmlns:a16="http://schemas.microsoft.com/office/drawing/2014/main" id="{723096E7-E1A3-493A-A0A5-F73129F5254C}"/>
              </a:ext>
            </a:extLst>
          </p:cNvPr>
          <p:cNvGrpSpPr/>
          <p:nvPr/>
        </p:nvGrpSpPr>
        <p:grpSpPr>
          <a:xfrm>
            <a:off x="7568198" y="3517264"/>
            <a:ext cx="1356103" cy="651908"/>
            <a:chOff x="7568198" y="3517264"/>
            <a:chExt cx="1356103" cy="651908"/>
          </a:xfrm>
        </p:grpSpPr>
        <p:sp>
          <p:nvSpPr>
            <p:cNvPr id="185" name="TextBox 184">
              <a:extLst>
                <a:ext uri="{FF2B5EF4-FFF2-40B4-BE49-F238E27FC236}">
                  <a16:creationId xmlns:a16="http://schemas.microsoft.com/office/drawing/2014/main" id="{FFEA9419-C8D6-4CC2-9769-F87C83945C1B}"/>
                </a:ext>
              </a:extLst>
            </p:cNvPr>
            <p:cNvSpPr txBox="1"/>
            <p:nvPr/>
          </p:nvSpPr>
          <p:spPr>
            <a:xfrm>
              <a:off x="7568198" y="3837062"/>
              <a:ext cx="1356103" cy="332110"/>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Metrics explorer</a:t>
              </a:r>
            </a:p>
          </p:txBody>
        </p:sp>
        <p:pic>
          <p:nvPicPr>
            <p:cNvPr id="94" name="Graphic 93">
              <a:extLst>
                <a:ext uri="{FF2B5EF4-FFF2-40B4-BE49-F238E27FC236}">
                  <a16:creationId xmlns:a16="http://schemas.microsoft.com/office/drawing/2014/main" id="{98130FA9-C18B-409D-871B-D202D6EB1E1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59512" y="3517264"/>
              <a:ext cx="326367" cy="326365"/>
            </a:xfrm>
            <a:prstGeom prst="rect">
              <a:avLst/>
            </a:prstGeom>
          </p:spPr>
        </p:pic>
      </p:grpSp>
      <p:grpSp>
        <p:nvGrpSpPr>
          <p:cNvPr id="71" name="Group 70" descr="Log analytics&#10;">
            <a:extLst>
              <a:ext uri="{FF2B5EF4-FFF2-40B4-BE49-F238E27FC236}">
                <a16:creationId xmlns:a16="http://schemas.microsoft.com/office/drawing/2014/main" id="{E349A3EB-1176-43A2-9714-A3320D12D110}"/>
              </a:ext>
            </a:extLst>
          </p:cNvPr>
          <p:cNvGrpSpPr/>
          <p:nvPr/>
        </p:nvGrpSpPr>
        <p:grpSpPr>
          <a:xfrm>
            <a:off x="9446231" y="3517264"/>
            <a:ext cx="1088887" cy="651908"/>
            <a:chOff x="9446231" y="3517264"/>
            <a:chExt cx="1088887" cy="651908"/>
          </a:xfrm>
        </p:grpSpPr>
        <p:sp>
          <p:nvSpPr>
            <p:cNvPr id="183" name="TextBox 182">
              <a:extLst>
                <a:ext uri="{FF2B5EF4-FFF2-40B4-BE49-F238E27FC236}">
                  <a16:creationId xmlns:a16="http://schemas.microsoft.com/office/drawing/2014/main" id="{A57A9515-F7C5-4915-AF54-D801A396286E}"/>
                </a:ext>
              </a:extLst>
            </p:cNvPr>
            <p:cNvSpPr txBox="1"/>
            <p:nvPr/>
          </p:nvSpPr>
          <p:spPr>
            <a:xfrm>
              <a:off x="9446231" y="3837062"/>
              <a:ext cx="1088887" cy="332110"/>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Log analytics</a:t>
              </a:r>
            </a:p>
          </p:txBody>
        </p:sp>
        <p:pic>
          <p:nvPicPr>
            <p:cNvPr id="122" name="Graphic 121">
              <a:extLst>
                <a:ext uri="{FF2B5EF4-FFF2-40B4-BE49-F238E27FC236}">
                  <a16:creationId xmlns:a16="http://schemas.microsoft.com/office/drawing/2014/main" id="{C79A92A9-9BAC-40B3-959F-26894167B9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98301" y="3517264"/>
              <a:ext cx="326365" cy="326365"/>
            </a:xfrm>
            <a:prstGeom prst="rect">
              <a:avLst/>
            </a:prstGeom>
          </p:spPr>
        </p:pic>
      </p:grpSp>
      <p:grpSp>
        <p:nvGrpSpPr>
          <p:cNvPr id="29" name="Group 28" descr="Respond&#10;">
            <a:extLst>
              <a:ext uri="{FF2B5EF4-FFF2-40B4-BE49-F238E27FC236}">
                <a16:creationId xmlns:a16="http://schemas.microsoft.com/office/drawing/2014/main" id="{E684D929-9909-4EC7-8625-6247FFE87C3A}"/>
              </a:ext>
            </a:extLst>
          </p:cNvPr>
          <p:cNvGrpSpPr/>
          <p:nvPr/>
        </p:nvGrpSpPr>
        <p:grpSpPr>
          <a:xfrm>
            <a:off x="7354049" y="4315845"/>
            <a:ext cx="4297788" cy="1005840"/>
            <a:chOff x="6769698" y="4399598"/>
            <a:chExt cx="4297788" cy="1005840"/>
          </a:xfrm>
        </p:grpSpPr>
        <p:sp>
          <p:nvSpPr>
            <p:cNvPr id="118" name="Rectangle 117" descr="Respond&#10;">
              <a:extLst>
                <a:ext uri="{FF2B5EF4-FFF2-40B4-BE49-F238E27FC236}">
                  <a16:creationId xmlns:a16="http://schemas.microsoft.com/office/drawing/2014/main" id="{478B698C-8F14-4698-A6DC-CB91A78690DB}"/>
                </a:ext>
              </a:extLst>
            </p:cNvPr>
            <p:cNvSpPr/>
            <p:nvPr/>
          </p:nvSpPr>
          <p:spPr bwMode="auto">
            <a:xfrm>
              <a:off x="6769698" y="4399598"/>
              <a:ext cx="4297788" cy="1005840"/>
            </a:xfrm>
            <a:prstGeom prst="rect">
              <a:avLst/>
            </a:prstGeom>
            <a:solidFill>
              <a:srgbClr val="000000"/>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50E6FF"/>
                </a:solidFill>
                <a:effectLst/>
                <a:uLnTx/>
                <a:uFillTx/>
                <a:latin typeface="Segoe UI Semibold"/>
                <a:ea typeface="+mn-ea"/>
                <a:cs typeface="Segoe UI" pitchFamily="34" charset="0"/>
              </a:endParaRPr>
            </a:p>
          </p:txBody>
        </p:sp>
        <p:sp>
          <p:nvSpPr>
            <p:cNvPr id="174" name="TextBox 173">
              <a:extLst>
                <a:ext uri="{FF2B5EF4-FFF2-40B4-BE49-F238E27FC236}">
                  <a16:creationId xmlns:a16="http://schemas.microsoft.com/office/drawing/2014/main" id="{E458ECB2-F752-47BE-8153-7B7659D1B030}"/>
                </a:ext>
              </a:extLst>
            </p:cNvPr>
            <p:cNvSpPr txBox="1"/>
            <p:nvPr/>
          </p:nvSpPr>
          <p:spPr>
            <a:xfrm>
              <a:off x="6826848" y="4447223"/>
              <a:ext cx="701248" cy="256703"/>
            </a:xfrm>
            <a:prstGeom prst="rect">
              <a:avLst/>
            </a:prstGeom>
            <a:noFill/>
          </p:spPr>
          <p:txBody>
            <a:bodyPr wrap="square" lIns="44814" tIns="44814" rIns="44814" bIns="44814"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Respond</a:t>
              </a:r>
            </a:p>
          </p:txBody>
        </p:sp>
      </p:grpSp>
      <p:grpSp>
        <p:nvGrpSpPr>
          <p:cNvPr id="74" name="Group 73" descr="Alerts&#10;">
            <a:extLst>
              <a:ext uri="{FF2B5EF4-FFF2-40B4-BE49-F238E27FC236}">
                <a16:creationId xmlns:a16="http://schemas.microsoft.com/office/drawing/2014/main" id="{CF2386F0-AF86-42AA-94B7-6190EB70EFAB}"/>
              </a:ext>
            </a:extLst>
          </p:cNvPr>
          <p:cNvGrpSpPr/>
          <p:nvPr/>
        </p:nvGrpSpPr>
        <p:grpSpPr>
          <a:xfrm>
            <a:off x="7568198" y="4671145"/>
            <a:ext cx="936227" cy="650540"/>
            <a:chOff x="7568198" y="4671145"/>
            <a:chExt cx="936227" cy="650540"/>
          </a:xfrm>
        </p:grpSpPr>
        <p:sp>
          <p:nvSpPr>
            <p:cNvPr id="14" name="TextBox 13">
              <a:extLst>
                <a:ext uri="{FF2B5EF4-FFF2-40B4-BE49-F238E27FC236}">
                  <a16:creationId xmlns:a16="http://schemas.microsoft.com/office/drawing/2014/main" id="{6CA224F7-E6CA-42CF-8F8E-4CAB9D77AA93}"/>
                </a:ext>
              </a:extLst>
            </p:cNvPr>
            <p:cNvSpPr txBox="1"/>
            <p:nvPr/>
          </p:nvSpPr>
          <p:spPr>
            <a:xfrm>
              <a:off x="7568198" y="4992460"/>
              <a:ext cx="936227" cy="329225"/>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Alerts</a:t>
              </a:r>
            </a:p>
          </p:txBody>
        </p:sp>
        <p:pic>
          <p:nvPicPr>
            <p:cNvPr id="16" name="Graphic 15">
              <a:extLst>
                <a:ext uri="{FF2B5EF4-FFF2-40B4-BE49-F238E27FC236}">
                  <a16:creationId xmlns:a16="http://schemas.microsoft.com/office/drawing/2014/main" id="{2728C287-EBFD-4603-BBA2-868233B7AB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59512" y="4671145"/>
              <a:ext cx="309096" cy="309094"/>
            </a:xfrm>
            <a:prstGeom prst="rect">
              <a:avLst/>
            </a:prstGeom>
          </p:spPr>
        </p:pic>
      </p:grpSp>
      <p:grpSp>
        <p:nvGrpSpPr>
          <p:cNvPr id="72" name="Group 71" descr="Autoscale&#10;">
            <a:extLst>
              <a:ext uri="{FF2B5EF4-FFF2-40B4-BE49-F238E27FC236}">
                <a16:creationId xmlns:a16="http://schemas.microsoft.com/office/drawing/2014/main" id="{8DEBC2F7-8E71-4B05-B20D-52ED8CEFACA1}"/>
              </a:ext>
            </a:extLst>
          </p:cNvPr>
          <p:cNvGrpSpPr/>
          <p:nvPr/>
        </p:nvGrpSpPr>
        <p:grpSpPr>
          <a:xfrm>
            <a:off x="9446231" y="4649601"/>
            <a:ext cx="846508" cy="672084"/>
            <a:chOff x="9446231" y="4649601"/>
            <a:chExt cx="846508" cy="672084"/>
          </a:xfrm>
        </p:grpSpPr>
        <p:sp>
          <p:nvSpPr>
            <p:cNvPr id="15" name="TextBox 14">
              <a:extLst>
                <a:ext uri="{FF2B5EF4-FFF2-40B4-BE49-F238E27FC236}">
                  <a16:creationId xmlns:a16="http://schemas.microsoft.com/office/drawing/2014/main" id="{706FF05A-EFD3-4D2F-9414-0F76F2CEC5BB}"/>
                </a:ext>
              </a:extLst>
            </p:cNvPr>
            <p:cNvSpPr txBox="1"/>
            <p:nvPr/>
          </p:nvSpPr>
          <p:spPr>
            <a:xfrm>
              <a:off x="9446231" y="4992460"/>
              <a:ext cx="846508" cy="329225"/>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err="1">
                  <a:ln>
                    <a:noFill/>
                  </a:ln>
                  <a:solidFill>
                    <a:srgbClr val="FFFFFF"/>
                  </a:solidFill>
                  <a:effectLst/>
                  <a:uLnTx/>
                  <a:uFillTx/>
                  <a:latin typeface="Segoe UI Semibold"/>
                  <a:ea typeface="+mj-ea"/>
                  <a:cs typeface="Segoe UI" pitchFamily="34" charset="0"/>
                </a:rPr>
                <a:t>Autoscale</a:t>
              </a:r>
              <a:endPar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endParaRPr>
            </a:p>
          </p:txBody>
        </p:sp>
        <p:pic>
          <p:nvPicPr>
            <p:cNvPr id="20" name="Graphic 19">
              <a:extLst>
                <a:ext uri="{FF2B5EF4-FFF2-40B4-BE49-F238E27FC236}">
                  <a16:creationId xmlns:a16="http://schemas.microsoft.com/office/drawing/2014/main" id="{1BFD69D7-D56C-4131-A525-1816BDB3183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446231" y="4649601"/>
              <a:ext cx="352183" cy="352183"/>
            </a:xfrm>
            <a:prstGeom prst="rect">
              <a:avLst/>
            </a:prstGeom>
          </p:spPr>
        </p:pic>
      </p:grpSp>
      <p:grpSp>
        <p:nvGrpSpPr>
          <p:cNvPr id="73" name="Group 72" descr="Action groups&#10;">
            <a:extLst>
              <a:ext uri="{FF2B5EF4-FFF2-40B4-BE49-F238E27FC236}">
                <a16:creationId xmlns:a16="http://schemas.microsoft.com/office/drawing/2014/main" id="{AB72FF26-F6BA-4F2F-BB54-44B619DF77C5}"/>
              </a:ext>
            </a:extLst>
          </p:cNvPr>
          <p:cNvGrpSpPr/>
          <p:nvPr/>
        </p:nvGrpSpPr>
        <p:grpSpPr>
          <a:xfrm>
            <a:off x="8354063" y="4579137"/>
            <a:ext cx="1242530" cy="742548"/>
            <a:chOff x="8354063" y="4579137"/>
            <a:chExt cx="1242530" cy="742548"/>
          </a:xfrm>
        </p:grpSpPr>
        <p:pic>
          <p:nvPicPr>
            <p:cNvPr id="24" name="Picture 23">
              <a:extLst>
                <a:ext uri="{FF2B5EF4-FFF2-40B4-BE49-F238E27FC236}">
                  <a16:creationId xmlns:a16="http://schemas.microsoft.com/office/drawing/2014/main" id="{79FA55C0-238B-4496-A1CC-825FFBA6DA5C}"/>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8400362" y="4579137"/>
              <a:ext cx="407214" cy="493111"/>
            </a:xfrm>
            <a:prstGeom prst="rect">
              <a:avLst/>
            </a:prstGeom>
          </p:spPr>
        </p:pic>
        <p:sp>
          <p:nvSpPr>
            <p:cNvPr id="26" name="TextBox 25">
              <a:extLst>
                <a:ext uri="{FF2B5EF4-FFF2-40B4-BE49-F238E27FC236}">
                  <a16:creationId xmlns:a16="http://schemas.microsoft.com/office/drawing/2014/main" id="{254BDF4F-3747-4349-AC3B-370AAD066362}"/>
                </a:ext>
              </a:extLst>
            </p:cNvPr>
            <p:cNvSpPr txBox="1"/>
            <p:nvPr/>
          </p:nvSpPr>
          <p:spPr>
            <a:xfrm>
              <a:off x="8354063" y="5000347"/>
              <a:ext cx="1242530" cy="321338"/>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Action groups</a:t>
              </a:r>
            </a:p>
          </p:txBody>
        </p:sp>
      </p:grpSp>
      <p:grpSp>
        <p:nvGrpSpPr>
          <p:cNvPr id="32" name="Group 31" descr="Insights&#10;">
            <a:extLst>
              <a:ext uri="{FF2B5EF4-FFF2-40B4-BE49-F238E27FC236}">
                <a16:creationId xmlns:a16="http://schemas.microsoft.com/office/drawing/2014/main" id="{C79FF701-0E40-41EA-98F6-A03FB61B7E97}"/>
              </a:ext>
            </a:extLst>
          </p:cNvPr>
          <p:cNvGrpSpPr/>
          <p:nvPr/>
        </p:nvGrpSpPr>
        <p:grpSpPr>
          <a:xfrm>
            <a:off x="7354049" y="858306"/>
            <a:ext cx="4297788" cy="1005840"/>
            <a:chOff x="6769698" y="1146790"/>
            <a:chExt cx="4297788" cy="1005840"/>
          </a:xfrm>
        </p:grpSpPr>
        <p:sp>
          <p:nvSpPr>
            <p:cNvPr id="121" name="Rectangle 120" descr="Insights&#10;">
              <a:extLst>
                <a:ext uri="{FF2B5EF4-FFF2-40B4-BE49-F238E27FC236}">
                  <a16:creationId xmlns:a16="http://schemas.microsoft.com/office/drawing/2014/main" id="{2FA73AAB-823D-4BC6-A4CC-508E40849264}"/>
                </a:ext>
              </a:extLst>
            </p:cNvPr>
            <p:cNvSpPr/>
            <p:nvPr/>
          </p:nvSpPr>
          <p:spPr bwMode="auto">
            <a:xfrm>
              <a:off x="6769698" y="1146790"/>
              <a:ext cx="4297788" cy="1005840"/>
            </a:xfrm>
            <a:prstGeom prst="rect">
              <a:avLst/>
            </a:prstGeom>
            <a:solidFill>
              <a:srgbClr val="000000"/>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50E6FF"/>
                </a:solidFill>
                <a:effectLst/>
                <a:uLnTx/>
                <a:uFillTx/>
                <a:latin typeface="Segoe UI Semibold"/>
                <a:ea typeface="+mn-ea"/>
                <a:cs typeface="Segoe UI" pitchFamily="34" charset="0"/>
              </a:endParaRPr>
            </a:p>
          </p:txBody>
        </p:sp>
        <p:sp>
          <p:nvSpPr>
            <p:cNvPr id="126" name="TextBox 125">
              <a:extLst>
                <a:ext uri="{FF2B5EF4-FFF2-40B4-BE49-F238E27FC236}">
                  <a16:creationId xmlns:a16="http://schemas.microsoft.com/office/drawing/2014/main" id="{B7BD43A2-BE40-4940-8826-FD74027258D3}"/>
                </a:ext>
              </a:extLst>
            </p:cNvPr>
            <p:cNvSpPr txBox="1"/>
            <p:nvPr/>
          </p:nvSpPr>
          <p:spPr>
            <a:xfrm>
              <a:off x="6826848" y="1194415"/>
              <a:ext cx="635524" cy="256703"/>
            </a:xfrm>
            <a:prstGeom prst="rect">
              <a:avLst/>
            </a:prstGeom>
            <a:noFill/>
          </p:spPr>
          <p:txBody>
            <a:bodyPr wrap="square" lIns="44814" tIns="44814" rIns="44814" bIns="44814"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Insights</a:t>
              </a:r>
            </a:p>
          </p:txBody>
        </p:sp>
      </p:grpSp>
      <p:grpSp>
        <p:nvGrpSpPr>
          <p:cNvPr id="66" name="Group 65" descr="Application &#10;">
            <a:extLst>
              <a:ext uri="{FF2B5EF4-FFF2-40B4-BE49-F238E27FC236}">
                <a16:creationId xmlns:a16="http://schemas.microsoft.com/office/drawing/2014/main" id="{1E1AEDEA-3274-4766-B62D-C84E80722D03}"/>
              </a:ext>
            </a:extLst>
          </p:cNvPr>
          <p:cNvGrpSpPr/>
          <p:nvPr/>
        </p:nvGrpSpPr>
        <p:grpSpPr>
          <a:xfrm>
            <a:off x="7568198" y="1251425"/>
            <a:ext cx="861329" cy="612721"/>
            <a:chOff x="7568198" y="1251425"/>
            <a:chExt cx="861329" cy="612721"/>
          </a:xfrm>
        </p:grpSpPr>
        <p:pic>
          <p:nvPicPr>
            <p:cNvPr id="11" name="Graphic 10">
              <a:extLst>
                <a:ext uri="{FF2B5EF4-FFF2-40B4-BE49-F238E27FC236}">
                  <a16:creationId xmlns:a16="http://schemas.microsoft.com/office/drawing/2014/main" id="{4DCBA9C4-1D3E-460F-9DD4-B4EE0950A58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85188" y="1251425"/>
              <a:ext cx="316262" cy="316262"/>
            </a:xfrm>
            <a:prstGeom prst="rect">
              <a:avLst/>
            </a:prstGeom>
          </p:spPr>
        </p:pic>
        <p:sp>
          <p:nvSpPr>
            <p:cNvPr id="206" name="TextBox 205">
              <a:extLst>
                <a:ext uri="{FF2B5EF4-FFF2-40B4-BE49-F238E27FC236}">
                  <a16:creationId xmlns:a16="http://schemas.microsoft.com/office/drawing/2014/main" id="{D8282856-B075-4C63-A906-9462E484E559}"/>
                </a:ext>
              </a:extLst>
            </p:cNvPr>
            <p:cNvSpPr txBox="1"/>
            <p:nvPr/>
          </p:nvSpPr>
          <p:spPr>
            <a:xfrm>
              <a:off x="7568198" y="1542808"/>
              <a:ext cx="861329" cy="321338"/>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Application </a:t>
              </a:r>
            </a:p>
          </p:txBody>
        </p:sp>
      </p:grpSp>
      <p:grpSp>
        <p:nvGrpSpPr>
          <p:cNvPr id="67" name="Group 66" descr="Container&#10;">
            <a:extLst>
              <a:ext uri="{FF2B5EF4-FFF2-40B4-BE49-F238E27FC236}">
                <a16:creationId xmlns:a16="http://schemas.microsoft.com/office/drawing/2014/main" id="{E5D23CA1-407B-4ED7-8139-92A051B12468}"/>
              </a:ext>
            </a:extLst>
          </p:cNvPr>
          <p:cNvGrpSpPr/>
          <p:nvPr/>
        </p:nvGrpSpPr>
        <p:grpSpPr>
          <a:xfrm>
            <a:off x="8546752" y="1228797"/>
            <a:ext cx="782254" cy="635349"/>
            <a:chOff x="8546752" y="1228797"/>
            <a:chExt cx="782254" cy="635349"/>
          </a:xfrm>
        </p:grpSpPr>
        <p:pic>
          <p:nvPicPr>
            <p:cNvPr id="13" name="Graphic 12">
              <a:extLst>
                <a:ext uri="{FF2B5EF4-FFF2-40B4-BE49-F238E27FC236}">
                  <a16:creationId xmlns:a16="http://schemas.microsoft.com/office/drawing/2014/main" id="{7236E8D6-3E28-47AC-88A6-931D4587013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648351" y="1228797"/>
              <a:ext cx="338890" cy="338890"/>
            </a:xfrm>
            <a:prstGeom prst="rect">
              <a:avLst/>
            </a:prstGeom>
          </p:spPr>
        </p:pic>
        <p:sp>
          <p:nvSpPr>
            <p:cNvPr id="204" name="TextBox 203">
              <a:extLst>
                <a:ext uri="{FF2B5EF4-FFF2-40B4-BE49-F238E27FC236}">
                  <a16:creationId xmlns:a16="http://schemas.microsoft.com/office/drawing/2014/main" id="{3063F77F-7559-4C24-9732-FCE0F0CAEB1D}"/>
                </a:ext>
              </a:extLst>
            </p:cNvPr>
            <p:cNvSpPr txBox="1"/>
            <p:nvPr/>
          </p:nvSpPr>
          <p:spPr>
            <a:xfrm>
              <a:off x="8546752" y="1532036"/>
              <a:ext cx="782254" cy="332110"/>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Container</a:t>
              </a:r>
            </a:p>
          </p:txBody>
        </p:sp>
      </p:grpSp>
      <p:grpSp>
        <p:nvGrpSpPr>
          <p:cNvPr id="68" name="Group 67" descr="VM&#10;">
            <a:extLst>
              <a:ext uri="{FF2B5EF4-FFF2-40B4-BE49-F238E27FC236}">
                <a16:creationId xmlns:a16="http://schemas.microsoft.com/office/drawing/2014/main" id="{A5A92995-4E98-4507-844A-F4D2B1CA29D9}"/>
              </a:ext>
            </a:extLst>
          </p:cNvPr>
          <p:cNvGrpSpPr/>
          <p:nvPr/>
        </p:nvGrpSpPr>
        <p:grpSpPr>
          <a:xfrm>
            <a:off x="9446231" y="1251425"/>
            <a:ext cx="546084" cy="612721"/>
            <a:chOff x="9446231" y="1251425"/>
            <a:chExt cx="546084" cy="612721"/>
          </a:xfrm>
        </p:grpSpPr>
        <p:pic>
          <p:nvPicPr>
            <p:cNvPr id="17" name="Graphic 16">
              <a:extLst>
                <a:ext uri="{FF2B5EF4-FFF2-40B4-BE49-F238E27FC236}">
                  <a16:creationId xmlns:a16="http://schemas.microsoft.com/office/drawing/2014/main" id="{8C6CD1C5-0B2D-42A3-A1A0-A754BDDDDF0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490681" y="1251425"/>
              <a:ext cx="316262" cy="316262"/>
            </a:xfrm>
            <a:prstGeom prst="rect">
              <a:avLst/>
            </a:prstGeom>
          </p:spPr>
        </p:pic>
        <p:sp>
          <p:nvSpPr>
            <p:cNvPr id="202" name="TextBox 201">
              <a:extLst>
                <a:ext uri="{FF2B5EF4-FFF2-40B4-BE49-F238E27FC236}">
                  <a16:creationId xmlns:a16="http://schemas.microsoft.com/office/drawing/2014/main" id="{CD921616-595A-4B83-AD1A-DB45265C2D95}"/>
                </a:ext>
              </a:extLst>
            </p:cNvPr>
            <p:cNvSpPr txBox="1"/>
            <p:nvPr/>
          </p:nvSpPr>
          <p:spPr>
            <a:xfrm>
              <a:off x="9446231" y="1532036"/>
              <a:ext cx="546084" cy="332110"/>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VM</a:t>
              </a:r>
            </a:p>
          </p:txBody>
        </p:sp>
      </p:grpSp>
      <p:grpSp>
        <p:nvGrpSpPr>
          <p:cNvPr id="69" name="Group 68" descr="Network&#10;">
            <a:extLst>
              <a:ext uri="{FF2B5EF4-FFF2-40B4-BE49-F238E27FC236}">
                <a16:creationId xmlns:a16="http://schemas.microsoft.com/office/drawing/2014/main" id="{12C58830-7C67-4F69-80F9-19CB6EFBB15B}"/>
              </a:ext>
            </a:extLst>
          </p:cNvPr>
          <p:cNvGrpSpPr/>
          <p:nvPr/>
        </p:nvGrpSpPr>
        <p:grpSpPr>
          <a:xfrm>
            <a:off x="10109541" y="1241322"/>
            <a:ext cx="694184" cy="622824"/>
            <a:chOff x="10109541" y="1241322"/>
            <a:chExt cx="694184" cy="622824"/>
          </a:xfrm>
        </p:grpSpPr>
        <p:pic>
          <p:nvPicPr>
            <p:cNvPr id="19" name="Graphic 18">
              <a:extLst>
                <a:ext uri="{FF2B5EF4-FFF2-40B4-BE49-F238E27FC236}">
                  <a16:creationId xmlns:a16="http://schemas.microsoft.com/office/drawing/2014/main" id="{B7523550-82EF-4EE3-9908-18741CB08F2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11140" y="1241322"/>
              <a:ext cx="326365" cy="326365"/>
            </a:xfrm>
            <a:prstGeom prst="rect">
              <a:avLst/>
            </a:prstGeom>
          </p:spPr>
        </p:pic>
        <p:sp>
          <p:nvSpPr>
            <p:cNvPr id="200" name="TextBox 199">
              <a:extLst>
                <a:ext uri="{FF2B5EF4-FFF2-40B4-BE49-F238E27FC236}">
                  <a16:creationId xmlns:a16="http://schemas.microsoft.com/office/drawing/2014/main" id="{EFCA7163-D0F5-4A52-99D9-9384D248F60C}"/>
                </a:ext>
              </a:extLst>
            </p:cNvPr>
            <p:cNvSpPr txBox="1"/>
            <p:nvPr/>
          </p:nvSpPr>
          <p:spPr>
            <a:xfrm>
              <a:off x="10109541" y="1532036"/>
              <a:ext cx="694184" cy="332110"/>
            </a:xfrm>
            <a:prstGeom prst="rect">
              <a:avLst/>
            </a:prstGeom>
            <a:noFill/>
          </p:spPr>
          <p:txBody>
            <a:bodyPr wrap="square" lIns="89630" tIns="89630" rIns="89630" bIns="91440"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000" kern="0">
                  <a:latin typeface="Segoe UI Semibold"/>
                  <a:ea typeface="+mj-ea"/>
                  <a:cs typeface="Segoe UI" pitchFamily="34" charset="0"/>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Segoe UI" pitchFamily="34" charset="0"/>
                </a:rPr>
                <a:t>Network</a:t>
              </a:r>
            </a:p>
          </p:txBody>
        </p:sp>
      </p:grpSp>
      <p:sp>
        <p:nvSpPr>
          <p:cNvPr id="2" name="TextBox 1">
            <a:extLst>
              <a:ext uri="{FF2B5EF4-FFF2-40B4-BE49-F238E27FC236}">
                <a16:creationId xmlns:a16="http://schemas.microsoft.com/office/drawing/2014/main" id="{BB2485EC-45F6-46B3-82A2-7E8DAB5B49A0}"/>
              </a:ext>
            </a:extLst>
          </p:cNvPr>
          <p:cNvSpPr txBox="1"/>
          <p:nvPr/>
        </p:nvSpPr>
        <p:spPr>
          <a:xfrm>
            <a:off x="10795090" y="1145264"/>
            <a:ext cx="642598"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50E6FF"/>
                </a:solidFill>
                <a:effectLst/>
                <a:uLnTx/>
                <a:uFillTx/>
                <a:latin typeface="Segoe UI"/>
                <a:ea typeface="+mn-ea"/>
                <a:cs typeface="+mn-cs"/>
              </a:rPr>
              <a:t>…</a:t>
            </a:r>
          </a:p>
        </p:txBody>
      </p:sp>
      <p:grpSp>
        <p:nvGrpSpPr>
          <p:cNvPr id="99" name="Group 98" descr="Azure Monitor&#10;">
            <a:extLst>
              <a:ext uri="{FF2B5EF4-FFF2-40B4-BE49-F238E27FC236}">
                <a16:creationId xmlns:a16="http://schemas.microsoft.com/office/drawing/2014/main" id="{135A461B-EADA-43F6-82BF-991A3C617F10}"/>
              </a:ext>
            </a:extLst>
          </p:cNvPr>
          <p:cNvGrpSpPr/>
          <p:nvPr/>
        </p:nvGrpSpPr>
        <p:grpSpPr>
          <a:xfrm>
            <a:off x="7354049" y="328072"/>
            <a:ext cx="2036412" cy="462936"/>
            <a:chOff x="7079487" y="1102255"/>
            <a:chExt cx="3272352" cy="743902"/>
          </a:xfrm>
        </p:grpSpPr>
        <p:sp>
          <p:nvSpPr>
            <p:cNvPr id="107" name="TextBox 106">
              <a:extLst>
                <a:ext uri="{FF2B5EF4-FFF2-40B4-BE49-F238E27FC236}">
                  <a16:creationId xmlns:a16="http://schemas.microsoft.com/office/drawing/2014/main" id="{482965B2-F4BD-4545-BE6C-68AD5E392579}"/>
                </a:ext>
              </a:extLst>
            </p:cNvPr>
            <p:cNvSpPr txBox="1"/>
            <p:nvPr/>
          </p:nvSpPr>
          <p:spPr>
            <a:xfrm>
              <a:off x="7534696" y="1244229"/>
              <a:ext cx="2817143" cy="459953"/>
            </a:xfrm>
            <a:prstGeom prst="rect">
              <a:avLst/>
            </a:prstGeom>
            <a:noFill/>
          </p:spPr>
          <p:txBody>
            <a:bodyPr wrap="square" lIns="27432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115" name="Picture 114" descr="azure monitor logo">
              <a:extLst>
                <a:ext uri="{FF2B5EF4-FFF2-40B4-BE49-F238E27FC236}">
                  <a16:creationId xmlns:a16="http://schemas.microsoft.com/office/drawing/2014/main" id="{0E5BC285-3B3A-406C-8F5F-6AC7185C4B68}"/>
                </a:ext>
              </a:extLst>
            </p:cNvPr>
            <p:cNvPicPr>
              <a:picLocks noChangeAspect="1"/>
            </p:cNvPicPr>
            <p:nvPr/>
          </p:nvPicPr>
          <p:blipFill>
            <a:blip r:embed="rId29"/>
            <a:stretch>
              <a:fillRect/>
            </a:stretch>
          </p:blipFill>
          <p:spPr>
            <a:xfrm>
              <a:off x="7079487" y="1102255"/>
              <a:ext cx="742460" cy="743902"/>
            </a:xfrm>
            <a:prstGeom prst="rect">
              <a:avLst/>
            </a:prstGeom>
          </p:spPr>
        </p:pic>
      </p:grpSp>
      <p:sp>
        <p:nvSpPr>
          <p:cNvPr id="82" name="Rectangle 81">
            <a:extLst>
              <a:ext uri="{FF2B5EF4-FFF2-40B4-BE49-F238E27FC236}">
                <a16:creationId xmlns:a16="http://schemas.microsoft.com/office/drawing/2014/main" id="{5ECF588B-AF45-49BD-8025-DB9AB5048BE7}"/>
              </a:ext>
              <a:ext uri="{C183D7F6-B498-43B3-948B-1728B52AA6E4}">
                <adec:decorative xmlns:adec="http://schemas.microsoft.com/office/drawing/2017/decorative" val="1"/>
              </a:ext>
            </a:extLst>
          </p:cNvPr>
          <p:cNvSpPr/>
          <p:nvPr/>
        </p:nvSpPr>
        <p:spPr bwMode="auto">
          <a:xfrm>
            <a:off x="5684519" y="2109218"/>
            <a:ext cx="1343994" cy="2639564"/>
          </a:xfrm>
          <a:prstGeom prst="rect">
            <a:avLst/>
          </a:prstGeom>
          <a:solidFill>
            <a:srgbClr val="000000"/>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Semibold"/>
              <a:ea typeface="+mn-ea"/>
              <a:cs typeface="Segoe UI" pitchFamily="34" charset="0"/>
            </a:endParaRPr>
          </a:p>
        </p:txBody>
      </p:sp>
      <p:grpSp>
        <p:nvGrpSpPr>
          <p:cNvPr id="3" name="Group 2" descr="Logs&#10;">
            <a:extLst>
              <a:ext uri="{FF2B5EF4-FFF2-40B4-BE49-F238E27FC236}">
                <a16:creationId xmlns:a16="http://schemas.microsoft.com/office/drawing/2014/main" id="{264FFBA1-2E85-4E43-B099-F19C1FC0CBAD}"/>
              </a:ext>
            </a:extLst>
          </p:cNvPr>
          <p:cNvGrpSpPr/>
          <p:nvPr/>
        </p:nvGrpSpPr>
        <p:grpSpPr>
          <a:xfrm>
            <a:off x="5996348" y="3559000"/>
            <a:ext cx="720337" cy="929768"/>
            <a:chOff x="5235285" y="3701794"/>
            <a:chExt cx="720337" cy="929768"/>
          </a:xfrm>
        </p:grpSpPr>
        <p:sp>
          <p:nvSpPr>
            <p:cNvPr id="88" name="Cylinder 87">
              <a:extLst>
                <a:ext uri="{FF2B5EF4-FFF2-40B4-BE49-F238E27FC236}">
                  <a16:creationId xmlns:a16="http://schemas.microsoft.com/office/drawing/2014/main" id="{33067917-B086-49F5-A004-5AD4B22F9D55}"/>
                </a:ext>
              </a:extLst>
            </p:cNvPr>
            <p:cNvSpPr/>
            <p:nvPr/>
          </p:nvSpPr>
          <p:spPr bwMode="auto">
            <a:xfrm>
              <a:off x="5235285" y="3701794"/>
              <a:ext cx="720337" cy="929768"/>
            </a:xfrm>
            <a:prstGeom prst="can">
              <a:avLst/>
            </a:prstGeom>
            <a:no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89" name="TextBox 88">
              <a:extLst>
                <a:ext uri="{FF2B5EF4-FFF2-40B4-BE49-F238E27FC236}">
                  <a16:creationId xmlns:a16="http://schemas.microsoft.com/office/drawing/2014/main" id="{7B6C570F-7990-444D-8F67-8975307829AE}"/>
                </a:ext>
              </a:extLst>
            </p:cNvPr>
            <p:cNvSpPr txBox="1"/>
            <p:nvPr/>
          </p:nvSpPr>
          <p:spPr>
            <a:xfrm>
              <a:off x="5353213" y="3869520"/>
              <a:ext cx="484480" cy="330390"/>
            </a:xfrm>
            <a:prstGeom prst="rect">
              <a:avLst/>
            </a:prstGeom>
            <a:noFill/>
            <a:ln>
              <a:noFill/>
            </a:ln>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mn-cs"/>
                </a:rPr>
                <a:t>Logs</a:t>
              </a:r>
            </a:p>
          </p:txBody>
        </p:sp>
        <p:pic>
          <p:nvPicPr>
            <p:cNvPr id="84" name="Graphic 83">
              <a:extLst>
                <a:ext uri="{FF2B5EF4-FFF2-40B4-BE49-F238E27FC236}">
                  <a16:creationId xmlns:a16="http://schemas.microsoft.com/office/drawing/2014/main" id="{8C50516B-7ED0-4D0F-9097-7FA8AB71791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452128" y="4190383"/>
              <a:ext cx="305702" cy="305702"/>
            </a:xfrm>
            <a:prstGeom prst="rect">
              <a:avLst/>
            </a:prstGeom>
          </p:spPr>
        </p:pic>
      </p:grpSp>
      <p:grpSp>
        <p:nvGrpSpPr>
          <p:cNvPr id="4" name="Group 3" descr="Metrics&#10;">
            <a:extLst>
              <a:ext uri="{FF2B5EF4-FFF2-40B4-BE49-F238E27FC236}">
                <a16:creationId xmlns:a16="http://schemas.microsoft.com/office/drawing/2014/main" id="{391C25E1-28FD-4CB9-88D8-13207D14F217}"/>
              </a:ext>
            </a:extLst>
          </p:cNvPr>
          <p:cNvGrpSpPr/>
          <p:nvPr/>
        </p:nvGrpSpPr>
        <p:grpSpPr>
          <a:xfrm>
            <a:off x="5996348" y="2369230"/>
            <a:ext cx="720337" cy="929768"/>
            <a:chOff x="5235285" y="2512024"/>
            <a:chExt cx="720337" cy="929768"/>
          </a:xfrm>
        </p:grpSpPr>
        <p:sp>
          <p:nvSpPr>
            <p:cNvPr id="86" name="Cylinder 85">
              <a:extLst>
                <a:ext uri="{FF2B5EF4-FFF2-40B4-BE49-F238E27FC236}">
                  <a16:creationId xmlns:a16="http://schemas.microsoft.com/office/drawing/2014/main" id="{8C26639E-D122-4787-A7CF-474F950298FA}"/>
                </a:ext>
              </a:extLst>
            </p:cNvPr>
            <p:cNvSpPr/>
            <p:nvPr/>
          </p:nvSpPr>
          <p:spPr bwMode="auto">
            <a:xfrm>
              <a:off x="5235285" y="2512024"/>
              <a:ext cx="720337" cy="929768"/>
            </a:xfrm>
            <a:prstGeom prst="can">
              <a:avLst/>
            </a:prstGeom>
            <a:no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C22D381F-4C57-4D36-99B7-032C22E71413}"/>
                </a:ext>
              </a:extLst>
            </p:cNvPr>
            <p:cNvSpPr txBox="1"/>
            <p:nvPr/>
          </p:nvSpPr>
          <p:spPr>
            <a:xfrm>
              <a:off x="5268493" y="2697395"/>
              <a:ext cx="653921" cy="333384"/>
            </a:xfrm>
            <a:prstGeom prst="rect">
              <a:avLst/>
            </a:prstGeom>
            <a:noFill/>
            <a:ln>
              <a:noFill/>
            </a:ln>
          </p:spPr>
          <p:txBody>
            <a:bodyPr wrap="non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mn-cs"/>
                </a:rPr>
                <a:t>Metrics</a:t>
              </a:r>
            </a:p>
          </p:txBody>
        </p:sp>
        <p:pic>
          <p:nvPicPr>
            <p:cNvPr id="85" name="Graphic 84">
              <a:extLst>
                <a:ext uri="{FF2B5EF4-FFF2-40B4-BE49-F238E27FC236}">
                  <a16:creationId xmlns:a16="http://schemas.microsoft.com/office/drawing/2014/main" id="{8A04D697-3900-45EE-8ABC-E64AA12F00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25215" y="2991963"/>
              <a:ext cx="340477" cy="340477"/>
            </a:xfrm>
            <a:prstGeom prst="rect">
              <a:avLst/>
            </a:prstGeom>
          </p:spPr>
        </p:pic>
      </p:grpSp>
      <p:grpSp>
        <p:nvGrpSpPr>
          <p:cNvPr id="49" name="Group 48">
            <a:extLst>
              <a:ext uri="{FF2B5EF4-FFF2-40B4-BE49-F238E27FC236}">
                <a16:creationId xmlns:a16="http://schemas.microsoft.com/office/drawing/2014/main" id="{F81BFF5D-3076-4911-9A5B-1EF32B171E03}"/>
              </a:ext>
              <a:ext uri="{C183D7F6-B498-43B3-948B-1728B52AA6E4}">
                <adec:decorative xmlns:adec="http://schemas.microsoft.com/office/drawing/2017/decorative" val="1"/>
              </a:ext>
            </a:extLst>
          </p:cNvPr>
          <p:cNvGrpSpPr/>
          <p:nvPr/>
        </p:nvGrpSpPr>
        <p:grpSpPr>
          <a:xfrm>
            <a:off x="7137504" y="972274"/>
            <a:ext cx="167176" cy="5387958"/>
            <a:chOff x="6781509" y="1361225"/>
            <a:chExt cx="321948" cy="4610053"/>
          </a:xfrm>
        </p:grpSpPr>
        <p:cxnSp>
          <p:nvCxnSpPr>
            <p:cNvPr id="45" name="Connector: Elbow 44">
              <a:extLst>
                <a:ext uri="{FF2B5EF4-FFF2-40B4-BE49-F238E27FC236}">
                  <a16:creationId xmlns:a16="http://schemas.microsoft.com/office/drawing/2014/main" id="{D4A2B4C2-BA37-4EE2-9A63-E38B1C07F38D}"/>
                </a:ext>
              </a:extLst>
            </p:cNvPr>
            <p:cNvCxnSpPr>
              <a:cxnSpLocks/>
            </p:cNvCxnSpPr>
            <p:nvPr/>
          </p:nvCxnSpPr>
          <p:spPr>
            <a:xfrm rot="10800000" flipV="1">
              <a:off x="7074168" y="1361225"/>
              <a:ext cx="12700" cy="4610053"/>
            </a:xfrm>
            <a:prstGeom prst="bentConnector3">
              <a:avLst>
                <a:gd name="adj1" fmla="val 2300000"/>
              </a:avLst>
            </a:prstGeom>
            <a:noFill/>
            <a:ln w="12700" cap="flat" cmpd="sng" algn="ctr">
              <a:solidFill>
                <a:schemeClr val="tx2">
                  <a:lumMod val="75000"/>
                </a:schemeClr>
              </a:solidFill>
              <a:prstDash val="sysDash"/>
              <a:headEnd type="none" w="med" len="med"/>
              <a:tailEnd type="none" w="lg" len="med"/>
            </a:ln>
            <a:effectLst/>
          </p:spPr>
        </p:cxnSp>
        <p:sp>
          <p:nvSpPr>
            <p:cNvPr id="48" name="Rectangle 47">
              <a:extLst>
                <a:ext uri="{FF2B5EF4-FFF2-40B4-BE49-F238E27FC236}">
                  <a16:creationId xmlns:a16="http://schemas.microsoft.com/office/drawing/2014/main" id="{6767EB23-0C98-4782-98C5-59BF47167193}"/>
                </a:ext>
              </a:extLst>
            </p:cNvPr>
            <p:cNvSpPr/>
            <p:nvPr/>
          </p:nvSpPr>
          <p:spPr bwMode="auto">
            <a:xfrm>
              <a:off x="6781509" y="2530745"/>
              <a:ext cx="321948" cy="2271014"/>
            </a:xfrm>
            <a:prstGeom prst="rect">
              <a:avLst/>
            </a:prstGeom>
            <a:noFill/>
            <a:ln w="12700" cap="flat" cmpd="sng" algn="ctr">
              <a:noFill/>
              <a:prstDash val="sysDash"/>
              <a:headEnd type="none" w="med"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cxnSp>
        <p:nvCxnSpPr>
          <p:cNvPr id="187" name="Straight Connector 186" descr="line">
            <a:extLst>
              <a:ext uri="{FF2B5EF4-FFF2-40B4-BE49-F238E27FC236}">
                <a16:creationId xmlns:a16="http://schemas.microsoft.com/office/drawing/2014/main" id="{01877B10-23C2-4958-84DB-FC0828EB181A}"/>
              </a:ext>
            </a:extLst>
          </p:cNvPr>
          <p:cNvCxnSpPr>
            <a:cxnSpLocks/>
          </p:cNvCxnSpPr>
          <p:nvPr/>
        </p:nvCxnSpPr>
        <p:spPr>
          <a:xfrm>
            <a:off x="1402210" y="1926607"/>
            <a:ext cx="0" cy="2858439"/>
          </a:xfrm>
          <a:prstGeom prst="line">
            <a:avLst/>
          </a:prstGeom>
          <a:noFill/>
          <a:ln w="12700" cap="flat" cmpd="sng" algn="ctr">
            <a:solidFill>
              <a:schemeClr val="tx2">
                <a:lumMod val="75000"/>
              </a:schemeClr>
            </a:solidFill>
            <a:prstDash val="sysDash"/>
            <a:headEnd type="none" w="med" len="med"/>
            <a:tailEnd type="none" w="lg" len="med"/>
          </a:ln>
          <a:effectLst/>
        </p:spPr>
      </p:cxnSp>
      <p:sp>
        <p:nvSpPr>
          <p:cNvPr id="189" name="Rectangle: Rounded Corners 188">
            <a:extLst>
              <a:ext uri="{FF2B5EF4-FFF2-40B4-BE49-F238E27FC236}">
                <a16:creationId xmlns:a16="http://schemas.microsoft.com/office/drawing/2014/main" id="{875C8DFE-2820-4EEC-9465-C58EC8A2EECE}"/>
              </a:ext>
            </a:extLst>
          </p:cNvPr>
          <p:cNvSpPr/>
          <p:nvPr/>
        </p:nvSpPr>
        <p:spPr bwMode="auto">
          <a:xfrm>
            <a:off x="455997" y="5706509"/>
            <a:ext cx="1904400" cy="400555"/>
          </a:xfrm>
          <a:prstGeom prst="roundRect">
            <a:avLst>
              <a:gd name="adj" fmla="val 0"/>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Custom sources</a:t>
            </a:r>
          </a:p>
        </p:txBody>
      </p:sp>
      <p:sp>
        <p:nvSpPr>
          <p:cNvPr id="195" name="Rectangle: Rounded Corners 194">
            <a:extLst>
              <a:ext uri="{FF2B5EF4-FFF2-40B4-BE49-F238E27FC236}">
                <a16:creationId xmlns:a16="http://schemas.microsoft.com/office/drawing/2014/main" id="{B8972EF0-F24B-407C-B690-C06C967E4CFD}"/>
              </a:ext>
            </a:extLst>
          </p:cNvPr>
          <p:cNvSpPr/>
          <p:nvPr/>
        </p:nvSpPr>
        <p:spPr bwMode="auto">
          <a:xfrm>
            <a:off x="455995" y="1604098"/>
            <a:ext cx="1892431" cy="400555"/>
          </a:xfrm>
          <a:prstGeom prst="roundRect">
            <a:avLst>
              <a:gd name="adj" fmla="val 0"/>
            </a:avLst>
          </a:prstGeom>
          <a:solidFill>
            <a:schemeClr val="bg1">
              <a:lumMod val="85000"/>
              <a:lumOff val="15000"/>
            </a:schemeClr>
          </a:solidFill>
          <a:ln w="12700"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Application</a:t>
            </a:r>
          </a:p>
        </p:txBody>
      </p:sp>
      <p:sp>
        <p:nvSpPr>
          <p:cNvPr id="199" name="Rectangle: Rounded Corners 198">
            <a:extLst>
              <a:ext uri="{FF2B5EF4-FFF2-40B4-BE49-F238E27FC236}">
                <a16:creationId xmlns:a16="http://schemas.microsoft.com/office/drawing/2014/main" id="{B4F763F0-0C07-4E88-8BE2-14E648FF71F1}"/>
              </a:ext>
            </a:extLst>
          </p:cNvPr>
          <p:cNvSpPr/>
          <p:nvPr/>
        </p:nvSpPr>
        <p:spPr bwMode="auto">
          <a:xfrm>
            <a:off x="455996" y="2503277"/>
            <a:ext cx="1892431" cy="400555"/>
          </a:xfrm>
          <a:prstGeom prst="roundRect">
            <a:avLst>
              <a:gd name="adj" fmla="val 0"/>
            </a:avLst>
          </a:prstGeom>
          <a:solidFill>
            <a:schemeClr val="bg1">
              <a:lumMod val="85000"/>
              <a:lumOff val="15000"/>
            </a:schemeClr>
          </a:solidFill>
          <a:ln w="12700"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Infrastructure</a:t>
            </a:r>
          </a:p>
        </p:txBody>
      </p:sp>
      <p:sp>
        <p:nvSpPr>
          <p:cNvPr id="205" name="Rectangle: Rounded Corners 204">
            <a:extLst>
              <a:ext uri="{FF2B5EF4-FFF2-40B4-BE49-F238E27FC236}">
                <a16:creationId xmlns:a16="http://schemas.microsoft.com/office/drawing/2014/main" id="{593A9085-A755-4FDD-A171-965B1A477323}"/>
              </a:ext>
            </a:extLst>
          </p:cNvPr>
          <p:cNvSpPr/>
          <p:nvPr/>
        </p:nvSpPr>
        <p:spPr bwMode="auto">
          <a:xfrm>
            <a:off x="455997" y="3511134"/>
            <a:ext cx="1904400" cy="400555"/>
          </a:xfrm>
          <a:prstGeom prst="roundRect">
            <a:avLst>
              <a:gd name="adj" fmla="val 0"/>
            </a:avLst>
          </a:prstGeom>
          <a:solidFill>
            <a:schemeClr val="bg1">
              <a:lumMod val="85000"/>
              <a:lumOff val="15000"/>
            </a:schemeClr>
          </a:solidFill>
          <a:ln w="12700"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Azure resources</a:t>
            </a:r>
          </a:p>
        </p:txBody>
      </p:sp>
      <p:sp>
        <p:nvSpPr>
          <p:cNvPr id="209" name="Rectangle: Rounded Corners 208">
            <a:extLst>
              <a:ext uri="{FF2B5EF4-FFF2-40B4-BE49-F238E27FC236}">
                <a16:creationId xmlns:a16="http://schemas.microsoft.com/office/drawing/2014/main" id="{EECBC868-0563-4E8B-8F3D-DA9A4317F62E}"/>
              </a:ext>
            </a:extLst>
          </p:cNvPr>
          <p:cNvSpPr/>
          <p:nvPr/>
        </p:nvSpPr>
        <p:spPr bwMode="auto">
          <a:xfrm>
            <a:off x="455995" y="4065225"/>
            <a:ext cx="1904401" cy="400555"/>
          </a:xfrm>
          <a:prstGeom prst="roundRect">
            <a:avLst>
              <a:gd name="adj" fmla="val 0"/>
            </a:avLst>
          </a:prstGeom>
          <a:solidFill>
            <a:schemeClr val="bg1">
              <a:lumMod val="85000"/>
              <a:lumOff val="15000"/>
            </a:schemeClr>
          </a:solidFill>
          <a:ln w="12700"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Azure subscription</a:t>
            </a:r>
          </a:p>
        </p:txBody>
      </p:sp>
      <p:sp>
        <p:nvSpPr>
          <p:cNvPr id="212" name="Rectangle: Rounded Corners 211">
            <a:extLst>
              <a:ext uri="{FF2B5EF4-FFF2-40B4-BE49-F238E27FC236}">
                <a16:creationId xmlns:a16="http://schemas.microsoft.com/office/drawing/2014/main" id="{9726BC2A-2D90-4DDD-8707-176DC31DEF27}"/>
              </a:ext>
            </a:extLst>
          </p:cNvPr>
          <p:cNvSpPr/>
          <p:nvPr/>
        </p:nvSpPr>
        <p:spPr bwMode="auto">
          <a:xfrm>
            <a:off x="455997" y="4619325"/>
            <a:ext cx="1892430" cy="400554"/>
          </a:xfrm>
          <a:prstGeom prst="roundRect">
            <a:avLst>
              <a:gd name="adj" fmla="val 0"/>
            </a:avLst>
          </a:prstGeom>
          <a:solidFill>
            <a:schemeClr val="bg1">
              <a:lumMod val="85000"/>
              <a:lumOff val="15000"/>
            </a:schemeClr>
          </a:solidFill>
          <a:ln w="12700" cap="flat" cmpd="sng" algn="ctr">
            <a:no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Azure tenant</a:t>
            </a:r>
          </a:p>
        </p:txBody>
      </p:sp>
      <p:sp>
        <p:nvSpPr>
          <p:cNvPr id="218" name="TextBox 217">
            <a:extLst>
              <a:ext uri="{FF2B5EF4-FFF2-40B4-BE49-F238E27FC236}">
                <a16:creationId xmlns:a16="http://schemas.microsoft.com/office/drawing/2014/main" id="{A66734AD-3085-4504-8363-243CAE4B0F0E}"/>
              </a:ext>
            </a:extLst>
          </p:cNvPr>
          <p:cNvSpPr txBox="1"/>
          <p:nvPr/>
        </p:nvSpPr>
        <p:spPr>
          <a:xfrm>
            <a:off x="2650239" y="3941444"/>
            <a:ext cx="2020951" cy="615553"/>
          </a:xfrm>
          <a:prstGeom prst="rect">
            <a:avLst/>
          </a:prstGeom>
          <a:noFill/>
        </p:spPr>
        <p:txBody>
          <a:bodyPr wrap="square" lIns="0" tIns="0" rIns="0" bIns="0" rtlCol="0">
            <a:sp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Zero instrumentation</a:t>
            </a:r>
          </a:p>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Logs and metrics</a:t>
            </a:r>
          </a:p>
        </p:txBody>
      </p:sp>
      <p:sp>
        <p:nvSpPr>
          <p:cNvPr id="220" name="TextBox 219">
            <a:extLst>
              <a:ext uri="{FF2B5EF4-FFF2-40B4-BE49-F238E27FC236}">
                <a16:creationId xmlns:a16="http://schemas.microsoft.com/office/drawing/2014/main" id="{343212CA-5A54-4386-A0EB-E4976A685387}"/>
              </a:ext>
            </a:extLst>
          </p:cNvPr>
          <p:cNvSpPr txBox="1"/>
          <p:nvPr/>
        </p:nvSpPr>
        <p:spPr>
          <a:xfrm>
            <a:off x="2528319" y="2365544"/>
            <a:ext cx="2355839" cy="830997"/>
          </a:xfrm>
          <a:prstGeom prst="rect">
            <a:avLst/>
          </a:prstGeom>
          <a:noFill/>
        </p:spPr>
        <p:txBody>
          <a:bodyPr wrap="square" lIns="0" tIns="0" rIns="0" bIns="0" rtlCol="0">
            <a:sp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Agents</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Windows + Linux support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Workload agnostic</a:t>
            </a:r>
          </a:p>
        </p:txBody>
      </p:sp>
      <p:sp>
        <p:nvSpPr>
          <p:cNvPr id="224" name="TextBox 223">
            <a:extLst>
              <a:ext uri="{FF2B5EF4-FFF2-40B4-BE49-F238E27FC236}">
                <a16:creationId xmlns:a16="http://schemas.microsoft.com/office/drawing/2014/main" id="{C440C564-6D22-412B-B111-EE08A7D22596}"/>
              </a:ext>
            </a:extLst>
          </p:cNvPr>
          <p:cNvSpPr txBox="1"/>
          <p:nvPr/>
        </p:nvSpPr>
        <p:spPr>
          <a:xfrm>
            <a:off x="2528319" y="1476993"/>
            <a:ext cx="3057556" cy="615553"/>
          </a:xfrm>
          <a:prstGeom prst="rect">
            <a:avLst/>
          </a:prstGeom>
          <a:noFill/>
        </p:spPr>
        <p:txBody>
          <a:bodyPr wrap="square" lIns="0" tIns="0" rIns="0" bIns="0" rtlCol="0">
            <a:sp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Application insights SDK/Agent</a:t>
            </a:r>
          </a:p>
          <a:p>
            <a:pPr marL="0" marR="0" lvl="0" indent="0" algn="l" defTabSz="914016"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Multi-language support</a:t>
            </a:r>
          </a:p>
        </p:txBody>
      </p:sp>
      <p:sp>
        <p:nvSpPr>
          <p:cNvPr id="228" name="TextBox 227">
            <a:extLst>
              <a:ext uri="{FF2B5EF4-FFF2-40B4-BE49-F238E27FC236}">
                <a16:creationId xmlns:a16="http://schemas.microsoft.com/office/drawing/2014/main" id="{33682064-3F19-47F4-9258-FB268F44EB9F}"/>
              </a:ext>
            </a:extLst>
          </p:cNvPr>
          <p:cNvSpPr txBox="1"/>
          <p:nvPr/>
        </p:nvSpPr>
        <p:spPr>
          <a:xfrm>
            <a:off x="2430524" y="5597951"/>
            <a:ext cx="1951260" cy="246221"/>
          </a:xfrm>
          <a:prstGeom prst="rect">
            <a:avLst/>
          </a:prstGeom>
          <a:noFill/>
        </p:spPr>
        <p:txBody>
          <a:bodyPr wrap="square" lIns="0" tIns="0" rIns="0" bIns="0" rtlCol="0" anchor="t">
            <a:sp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REST APIs</a:t>
            </a:r>
          </a:p>
        </p:txBody>
      </p:sp>
      <p:cxnSp>
        <p:nvCxnSpPr>
          <p:cNvPr id="51" name="Connector: Elbow 50" descr="arrow">
            <a:extLst>
              <a:ext uri="{FF2B5EF4-FFF2-40B4-BE49-F238E27FC236}">
                <a16:creationId xmlns:a16="http://schemas.microsoft.com/office/drawing/2014/main" id="{67B5E6D6-5811-4B8F-9C6F-D0A18C420BDC}"/>
              </a:ext>
            </a:extLst>
          </p:cNvPr>
          <p:cNvCxnSpPr>
            <a:cxnSpLocks/>
            <a:stCxn id="195" idx="3"/>
            <a:endCxn id="82" idx="0"/>
          </p:cNvCxnSpPr>
          <p:nvPr/>
        </p:nvCxnSpPr>
        <p:spPr>
          <a:xfrm>
            <a:off x="2348426" y="1804376"/>
            <a:ext cx="4008090" cy="304842"/>
          </a:xfrm>
          <a:prstGeom prst="bentConnector2">
            <a:avLst/>
          </a:prstGeom>
          <a:ln w="19050">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36" name="Connector: Elbow 235" descr="arrow">
            <a:extLst>
              <a:ext uri="{FF2B5EF4-FFF2-40B4-BE49-F238E27FC236}">
                <a16:creationId xmlns:a16="http://schemas.microsoft.com/office/drawing/2014/main" id="{EEADEE29-4380-4D85-990C-DB3D736DDBD1}"/>
              </a:ext>
            </a:extLst>
          </p:cNvPr>
          <p:cNvCxnSpPr>
            <a:cxnSpLocks/>
            <a:stCxn id="199" idx="3"/>
            <a:endCxn id="82" idx="1"/>
          </p:cNvCxnSpPr>
          <p:nvPr/>
        </p:nvCxnSpPr>
        <p:spPr>
          <a:xfrm>
            <a:off x="2348427" y="2703555"/>
            <a:ext cx="3336092" cy="725445"/>
          </a:xfrm>
          <a:prstGeom prst="bentConnector3">
            <a:avLst>
              <a:gd name="adj1" fmla="val 87361"/>
            </a:avLst>
          </a:prstGeom>
          <a:ln w="19050">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37" name="Connector: Elbow 236" descr="arrow">
            <a:extLst>
              <a:ext uri="{FF2B5EF4-FFF2-40B4-BE49-F238E27FC236}">
                <a16:creationId xmlns:a16="http://schemas.microsoft.com/office/drawing/2014/main" id="{7A8CDAE1-5656-4638-8ED1-8FE905C11BD1}"/>
              </a:ext>
            </a:extLst>
          </p:cNvPr>
          <p:cNvCxnSpPr>
            <a:cxnSpLocks/>
            <a:stCxn id="235" idx="1"/>
            <a:endCxn id="82" idx="1"/>
          </p:cNvCxnSpPr>
          <p:nvPr/>
        </p:nvCxnSpPr>
        <p:spPr>
          <a:xfrm flipV="1">
            <a:off x="2524125" y="3429000"/>
            <a:ext cx="3160394" cy="836507"/>
          </a:xfrm>
          <a:prstGeom prst="bentConnector3">
            <a:avLst>
              <a:gd name="adj1" fmla="val 86624"/>
            </a:avLst>
          </a:prstGeom>
          <a:ln w="19050">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38" name="Connector: Elbow 237" descr="arrow">
            <a:extLst>
              <a:ext uri="{FF2B5EF4-FFF2-40B4-BE49-F238E27FC236}">
                <a16:creationId xmlns:a16="http://schemas.microsoft.com/office/drawing/2014/main" id="{AA39B12C-4A4D-4131-8A95-6092F5CEB40C}"/>
              </a:ext>
            </a:extLst>
          </p:cNvPr>
          <p:cNvCxnSpPr>
            <a:cxnSpLocks/>
            <a:stCxn id="189" idx="3"/>
            <a:endCxn id="82" idx="2"/>
          </p:cNvCxnSpPr>
          <p:nvPr/>
        </p:nvCxnSpPr>
        <p:spPr>
          <a:xfrm flipV="1">
            <a:off x="2360397" y="4748782"/>
            <a:ext cx="3996119" cy="1158005"/>
          </a:xfrm>
          <a:prstGeom prst="bentConnector2">
            <a:avLst/>
          </a:prstGeom>
          <a:ln w="19050">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83B06FC9-4CF5-4542-83F5-9DF39785C340}"/>
              </a:ext>
            </a:extLst>
          </p:cNvPr>
          <p:cNvSpPr>
            <a:spLocks noGrp="1"/>
          </p:cNvSpPr>
          <p:nvPr>
            <p:ph type="title" idx="4294967295"/>
          </p:nvPr>
        </p:nvSpPr>
        <p:spPr/>
        <p:txBody>
          <a:bodyPr/>
          <a:lstStyle/>
          <a:p>
            <a:r>
              <a:rPr lang="en-US"/>
              <a:t>Azure Monitor</a:t>
            </a:r>
          </a:p>
        </p:txBody>
      </p:sp>
    </p:spTree>
    <p:extLst>
      <p:ext uri="{BB962C8B-B14F-4D97-AF65-F5344CB8AC3E}">
        <p14:creationId xmlns:p14="http://schemas.microsoft.com/office/powerpoint/2010/main" val="327592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accent6">
            <a:lumMod val="1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F2C65A2-6F0A-4B1A-953A-60AF5A705A7D}"/>
              </a:ext>
            </a:extLst>
          </p:cNvPr>
          <p:cNvSpPr txBox="1">
            <a:spLocks/>
          </p:cNvSpPr>
          <p:nvPr/>
        </p:nvSpPr>
        <p:spPr>
          <a:xfrm>
            <a:off x="385233" y="101039"/>
            <a:ext cx="11018520" cy="1107964"/>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ltLang="zh-CN" sz="3600" spc="-50">
                <a:solidFill>
                  <a:schemeClr val="bg1"/>
                </a:solidFill>
                <a:latin typeface="Segoe UI Semibold"/>
              </a:rPr>
              <a:t>Integrate Azure logs with 3</a:t>
            </a:r>
            <a:r>
              <a:rPr lang="en-US" altLang="zh-CN" sz="3600" spc="-50" baseline="30000">
                <a:solidFill>
                  <a:schemeClr val="bg1"/>
                </a:solidFill>
                <a:latin typeface="Segoe UI Semibold"/>
              </a:rPr>
              <a:t>rd</a:t>
            </a:r>
            <a:r>
              <a:rPr lang="en-US" altLang="zh-CN" sz="3600" spc="-50">
                <a:solidFill>
                  <a:schemeClr val="bg1"/>
                </a:solidFill>
                <a:latin typeface="Segoe UI Semibold"/>
              </a:rPr>
              <a:t> party log analysis tools</a:t>
            </a:r>
            <a:r>
              <a:rPr lang="en-US" altLang="zh-CN" sz="3600" spc="-50">
                <a:gradFill>
                  <a:gsLst>
                    <a:gs pos="1250">
                      <a:srgbClr val="1A1A1A"/>
                    </a:gs>
                    <a:gs pos="100000">
                      <a:srgbClr val="1A1A1A"/>
                    </a:gs>
                  </a:gsLst>
                  <a:lin ang="5400000" scaled="0"/>
                </a:gradFill>
                <a:latin typeface="Segoe UI Semibold"/>
              </a:rPr>
              <a:t>
</a:t>
            </a:r>
            <a:endParaRPr lang="en-US" sz="3600" spc="-50">
              <a:gradFill>
                <a:gsLst>
                  <a:gs pos="1250">
                    <a:srgbClr val="1A1A1A"/>
                  </a:gs>
                  <a:gs pos="100000">
                    <a:srgbClr val="1A1A1A"/>
                  </a:gs>
                </a:gsLst>
                <a:lin ang="5400000" scaled="0"/>
              </a:gradFill>
              <a:latin typeface="Segoe UI Semibold"/>
            </a:endParaRPr>
          </a:p>
        </p:txBody>
      </p:sp>
      <p:sp>
        <p:nvSpPr>
          <p:cNvPr id="4" name="Rectangle: Rounded Corners 3">
            <a:extLst>
              <a:ext uri="{FF2B5EF4-FFF2-40B4-BE49-F238E27FC236}">
                <a16:creationId xmlns:a16="http://schemas.microsoft.com/office/drawing/2014/main" id="{9D6E04C0-D8DB-43C8-995B-9C8E20083E5A}"/>
              </a:ext>
            </a:extLst>
          </p:cNvPr>
          <p:cNvSpPr/>
          <p:nvPr/>
        </p:nvSpPr>
        <p:spPr bwMode="auto">
          <a:xfrm>
            <a:off x="3568031" y="1289997"/>
            <a:ext cx="5195643" cy="5151931"/>
          </a:xfrm>
          <a:prstGeom prst="roundRect">
            <a:avLst>
              <a:gd name="adj" fmla="val 162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983EAF3-0F72-4435-9818-C307FDA78F28}"/>
              </a:ext>
            </a:extLst>
          </p:cNvPr>
          <p:cNvGrpSpPr/>
          <p:nvPr/>
        </p:nvGrpSpPr>
        <p:grpSpPr>
          <a:xfrm>
            <a:off x="3748205" y="2382897"/>
            <a:ext cx="1870335" cy="3609913"/>
            <a:chOff x="3957387" y="1929679"/>
            <a:chExt cx="1576562" cy="2817113"/>
          </a:xfrm>
        </p:grpSpPr>
        <p:sp>
          <p:nvSpPr>
            <p:cNvPr id="8" name="Rectangle: Rounded Corners 7">
              <a:extLst>
                <a:ext uri="{FF2B5EF4-FFF2-40B4-BE49-F238E27FC236}">
                  <a16:creationId xmlns:a16="http://schemas.microsoft.com/office/drawing/2014/main" id="{9C244FCB-C7FC-4E69-A6BB-C2D2A3D5E14B}"/>
                </a:ext>
              </a:extLst>
            </p:cNvPr>
            <p:cNvSpPr/>
            <p:nvPr/>
          </p:nvSpPr>
          <p:spPr bwMode="auto">
            <a:xfrm>
              <a:off x="3957387" y="1929679"/>
              <a:ext cx="1576562" cy="2817113"/>
            </a:xfrm>
            <a:prstGeom prst="roundRect">
              <a:avLst>
                <a:gd name="adj" fmla="val 5420"/>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bold"/>
                <a:cs typeface="Segoe UI" pitchFamily="34" charset="0"/>
              </a:endParaRPr>
            </a:p>
          </p:txBody>
        </p:sp>
        <p:sp>
          <p:nvSpPr>
            <p:cNvPr id="13" name="TextBox 12">
              <a:extLst>
                <a:ext uri="{FF2B5EF4-FFF2-40B4-BE49-F238E27FC236}">
                  <a16:creationId xmlns:a16="http://schemas.microsoft.com/office/drawing/2014/main" id="{119FBD10-C702-4D43-B357-401F78175CFF}"/>
                </a:ext>
              </a:extLst>
            </p:cNvPr>
            <p:cNvSpPr txBox="1"/>
            <p:nvPr/>
          </p:nvSpPr>
          <p:spPr>
            <a:xfrm>
              <a:off x="4416382" y="3158849"/>
              <a:ext cx="506445" cy="347106"/>
            </a:xfrm>
            <a:prstGeom prst="rect">
              <a:avLst/>
            </a:prstGeom>
            <a:noFill/>
          </p:spPr>
          <p:txBody>
            <a:bodyPr wrap="none" lIns="89630" tIns="89630" rIns="89630" bIns="89630" rtlCol="0">
              <a:spAutoFit/>
            </a:bodyPr>
            <a:lstStyle/>
            <a:p>
              <a:pPr algn="ctr" defTabSz="914139">
                <a:lnSpc>
                  <a:spcPct val="90000"/>
                </a:lnSpc>
                <a:spcAft>
                  <a:spcPts val="588"/>
                </a:spcAft>
                <a:defRPr/>
              </a:pPr>
              <a:r>
                <a:rPr lang="en-US" sz="1175" kern="0">
                  <a:solidFill>
                    <a:schemeClr val="bg1"/>
                  </a:solidFill>
                  <a:latin typeface="Segoe UI Semibold"/>
                </a:rPr>
                <a:t>Logs</a:t>
              </a:r>
            </a:p>
          </p:txBody>
        </p:sp>
        <p:sp>
          <p:nvSpPr>
            <p:cNvPr id="14" name="Cylinder 13">
              <a:extLst>
                <a:ext uri="{FF2B5EF4-FFF2-40B4-BE49-F238E27FC236}">
                  <a16:creationId xmlns:a16="http://schemas.microsoft.com/office/drawing/2014/main" id="{6BD2AFDA-DB2C-4C3A-9073-85E0CF39D1EC}"/>
                </a:ext>
              </a:extLst>
            </p:cNvPr>
            <p:cNvSpPr/>
            <p:nvPr/>
          </p:nvSpPr>
          <p:spPr bwMode="auto">
            <a:xfrm>
              <a:off x="4293444" y="3005260"/>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Graphic 15">
              <a:extLst>
                <a:ext uri="{FF2B5EF4-FFF2-40B4-BE49-F238E27FC236}">
                  <a16:creationId xmlns:a16="http://schemas.microsoft.com/office/drawing/2014/main" id="{2BA8670A-5BBA-4E7A-9B7F-3B7FD1BD95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5005" y="3360726"/>
              <a:ext cx="423755" cy="423755"/>
            </a:xfrm>
            <a:prstGeom prst="rect">
              <a:avLst/>
            </a:prstGeom>
            <a:effectLst/>
          </p:spPr>
        </p:pic>
      </p:grpSp>
      <p:grpSp>
        <p:nvGrpSpPr>
          <p:cNvPr id="22" name="Group 21">
            <a:extLst>
              <a:ext uri="{FF2B5EF4-FFF2-40B4-BE49-F238E27FC236}">
                <a16:creationId xmlns:a16="http://schemas.microsoft.com/office/drawing/2014/main" id="{ED980CAA-7376-48A6-B0E7-D6CE714D7EFB}"/>
              </a:ext>
            </a:extLst>
          </p:cNvPr>
          <p:cNvGrpSpPr/>
          <p:nvPr/>
        </p:nvGrpSpPr>
        <p:grpSpPr>
          <a:xfrm>
            <a:off x="3449725" y="970453"/>
            <a:ext cx="2408118" cy="612484"/>
            <a:chOff x="3658900" y="162610"/>
            <a:chExt cx="2408460" cy="612571"/>
          </a:xfrm>
        </p:grpSpPr>
        <p:sp>
          <p:nvSpPr>
            <p:cNvPr id="23" name="TextBox 22">
              <a:extLst>
                <a:ext uri="{FF2B5EF4-FFF2-40B4-BE49-F238E27FC236}">
                  <a16:creationId xmlns:a16="http://schemas.microsoft.com/office/drawing/2014/main" id="{40F7973F-A9C5-4F47-AB50-708E27FBFDBA}"/>
                </a:ext>
              </a:extLst>
            </p:cNvPr>
            <p:cNvSpPr txBox="1"/>
            <p:nvPr/>
          </p:nvSpPr>
          <p:spPr>
            <a:xfrm>
              <a:off x="4196760" y="287860"/>
              <a:ext cx="1870600" cy="367516"/>
            </a:xfrm>
            <a:prstGeom prst="rect">
              <a:avLst/>
            </a:prstGeom>
            <a:solidFill>
              <a:schemeClr val="accent1">
                <a:lumMod val="10000"/>
              </a:schemeClr>
            </a:solidFill>
          </p:spPr>
          <p:txBody>
            <a:bodyPr wrap="none" lIns="89630" tIns="44814" rIns="89630" bIns="44814" rtlCol="0">
              <a:spAutoFit/>
            </a:bodyPr>
            <a:lstStyle/>
            <a:p>
              <a:pPr defTabSz="914139">
                <a:lnSpc>
                  <a:spcPct val="90000"/>
                </a:lnSpc>
                <a:spcAft>
                  <a:spcPts val="588"/>
                </a:spcAft>
                <a:defRPr/>
              </a:pPr>
              <a:r>
                <a:rPr lang="en-US" sz="1961" kern="0">
                  <a:solidFill>
                    <a:srgbClr val="0078D7"/>
                  </a:solidFill>
                  <a:latin typeface="Segoe UI Semibold"/>
                </a:rPr>
                <a:t>Azure Monitor</a:t>
              </a:r>
            </a:p>
          </p:txBody>
        </p:sp>
        <p:sp>
          <p:nvSpPr>
            <p:cNvPr id="24" name="Oval 23">
              <a:extLst>
                <a:ext uri="{FF2B5EF4-FFF2-40B4-BE49-F238E27FC236}">
                  <a16:creationId xmlns:a16="http://schemas.microsoft.com/office/drawing/2014/main" id="{B1FCA9A0-E7B7-471C-9286-FDDF2E819E7D}"/>
                </a:ext>
              </a:extLst>
            </p:cNvPr>
            <p:cNvSpPr/>
            <p:nvPr/>
          </p:nvSpPr>
          <p:spPr bwMode="auto">
            <a:xfrm>
              <a:off x="3681345" y="187968"/>
              <a:ext cx="567681" cy="567679"/>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 name="Graphic 24">
              <a:extLst>
                <a:ext uri="{FF2B5EF4-FFF2-40B4-BE49-F238E27FC236}">
                  <a16:creationId xmlns:a16="http://schemas.microsoft.com/office/drawing/2014/main" id="{C35AF024-7BF2-4718-8EF5-60370B1204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8900" y="162610"/>
              <a:ext cx="612571" cy="612571"/>
            </a:xfrm>
            <a:prstGeom prst="rect">
              <a:avLst/>
            </a:prstGeom>
          </p:spPr>
        </p:pic>
      </p:grpSp>
      <p:cxnSp>
        <p:nvCxnSpPr>
          <p:cNvPr id="26" name="Straight Arrow Connector 25">
            <a:extLst>
              <a:ext uri="{FF2B5EF4-FFF2-40B4-BE49-F238E27FC236}">
                <a16:creationId xmlns:a16="http://schemas.microsoft.com/office/drawing/2014/main" id="{D0BD36C5-41D9-423D-9F09-CCAD3C4ECE3B}"/>
              </a:ext>
            </a:extLst>
          </p:cNvPr>
          <p:cNvCxnSpPr>
            <a:cxnSpLocks/>
          </p:cNvCxnSpPr>
          <p:nvPr/>
        </p:nvCxnSpPr>
        <p:spPr>
          <a:xfrm>
            <a:off x="5234940" y="4171701"/>
            <a:ext cx="752266" cy="4430"/>
          </a:xfrm>
          <a:prstGeom prst="straightConnector1">
            <a:avLst/>
          </a:prstGeom>
          <a:noFill/>
          <a:ln w="19050" cap="flat" cmpd="sng" algn="ctr">
            <a:solidFill>
              <a:srgbClr val="FFFFFF">
                <a:lumMod val="65000"/>
              </a:srgbClr>
            </a:solidFill>
            <a:prstDash val="solid"/>
            <a:headEnd type="none"/>
            <a:tailEnd type="arrow"/>
          </a:ln>
          <a:effectLst/>
        </p:spPr>
      </p:cxnSp>
      <p:cxnSp>
        <p:nvCxnSpPr>
          <p:cNvPr id="27" name="Straight Arrow Connector 26">
            <a:extLst>
              <a:ext uri="{FF2B5EF4-FFF2-40B4-BE49-F238E27FC236}">
                <a16:creationId xmlns:a16="http://schemas.microsoft.com/office/drawing/2014/main" id="{215AFF75-70F6-4ADF-A37E-6AD7825B81DC}"/>
              </a:ext>
            </a:extLst>
          </p:cNvPr>
          <p:cNvCxnSpPr>
            <a:cxnSpLocks/>
          </p:cNvCxnSpPr>
          <p:nvPr/>
        </p:nvCxnSpPr>
        <p:spPr>
          <a:xfrm>
            <a:off x="3121233" y="4170579"/>
            <a:ext cx="656983" cy="1122"/>
          </a:xfrm>
          <a:prstGeom prst="straightConnector1">
            <a:avLst/>
          </a:prstGeom>
          <a:noFill/>
          <a:ln w="19050" cap="flat" cmpd="sng" algn="ctr">
            <a:solidFill>
              <a:srgbClr val="FFFFFF">
                <a:lumMod val="65000"/>
              </a:srgbClr>
            </a:solidFill>
            <a:prstDash val="solid"/>
            <a:headEnd type="none"/>
            <a:tailEnd type="arrow"/>
          </a:ln>
          <a:effectLst/>
        </p:spPr>
      </p:cxnSp>
      <p:sp>
        <p:nvSpPr>
          <p:cNvPr id="28" name="Right Bracket 27">
            <a:extLst>
              <a:ext uri="{FF2B5EF4-FFF2-40B4-BE49-F238E27FC236}">
                <a16:creationId xmlns:a16="http://schemas.microsoft.com/office/drawing/2014/main" id="{7E3BB6F2-3BEC-4C00-B444-D0FEBC72761E}"/>
              </a:ext>
            </a:extLst>
          </p:cNvPr>
          <p:cNvSpPr/>
          <p:nvPr/>
        </p:nvSpPr>
        <p:spPr>
          <a:xfrm>
            <a:off x="2978407" y="2411682"/>
            <a:ext cx="112604" cy="350720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p>
            <a:pPr algn="ctr" defTabSz="914139">
              <a:defRPr/>
            </a:pPr>
            <a:endParaRPr lang="en-US" sz="1800" kern="0">
              <a:solidFill>
                <a:srgbClr val="000000"/>
              </a:solidFill>
              <a:latin typeface="Segoe UI"/>
            </a:endParaRPr>
          </a:p>
        </p:txBody>
      </p:sp>
      <p:grpSp>
        <p:nvGrpSpPr>
          <p:cNvPr id="29" name="Group 28">
            <a:extLst>
              <a:ext uri="{FF2B5EF4-FFF2-40B4-BE49-F238E27FC236}">
                <a16:creationId xmlns:a16="http://schemas.microsoft.com/office/drawing/2014/main" id="{A4A179E0-C361-4EC1-8DD5-3B7D4D955FF0}"/>
              </a:ext>
            </a:extLst>
          </p:cNvPr>
          <p:cNvGrpSpPr/>
          <p:nvPr/>
        </p:nvGrpSpPr>
        <p:grpSpPr>
          <a:xfrm>
            <a:off x="336575" y="5431407"/>
            <a:ext cx="2578922" cy="403644"/>
            <a:chOff x="556242" y="4352782"/>
            <a:chExt cx="2631008" cy="411796"/>
          </a:xfrm>
          <a:noFill/>
        </p:grpSpPr>
        <p:sp>
          <p:nvSpPr>
            <p:cNvPr id="30" name="Rectangle: Rounded Corners 29">
              <a:extLst>
                <a:ext uri="{FF2B5EF4-FFF2-40B4-BE49-F238E27FC236}">
                  <a16:creationId xmlns:a16="http://schemas.microsoft.com/office/drawing/2014/main" id="{E52B538B-C8AD-4F71-AC47-03ED6418A283}"/>
                </a:ext>
              </a:extLst>
            </p:cNvPr>
            <p:cNvSpPr/>
            <p:nvPr/>
          </p:nvSpPr>
          <p:spPr bwMode="auto">
            <a:xfrm>
              <a:off x="556242" y="4352782"/>
              <a:ext cx="2631008" cy="408702"/>
            </a:xfrm>
            <a:prstGeom prst="roundRect">
              <a:avLst/>
            </a:prstGeom>
            <a:grpFill/>
            <a:ln w="285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31" name="TextBox 30">
              <a:extLst>
                <a:ext uri="{FF2B5EF4-FFF2-40B4-BE49-F238E27FC236}">
                  <a16:creationId xmlns:a16="http://schemas.microsoft.com/office/drawing/2014/main" id="{19D5FD60-76AB-47DE-AA37-0D065CC46E70}"/>
                </a:ext>
              </a:extLst>
            </p:cNvPr>
            <p:cNvSpPr txBox="1"/>
            <p:nvPr/>
          </p:nvSpPr>
          <p:spPr>
            <a:xfrm>
              <a:off x="618086" y="4354001"/>
              <a:ext cx="1705352" cy="410577"/>
            </a:xfrm>
            <a:prstGeom prst="rect">
              <a:avLst/>
            </a:prstGeom>
            <a:grpFill/>
            <a:ln w="28575">
              <a:noFill/>
            </a:ln>
          </p:spPr>
          <p:txBody>
            <a:bodyPr wrap="none" lIns="89630" tIns="89630" rIns="89630" bIns="89630" rtlCol="0">
              <a:spAutoFit/>
            </a:bodyPr>
            <a:lstStyle/>
            <a:p>
              <a:pPr defTabSz="914139">
                <a:lnSpc>
                  <a:spcPct val="90000"/>
                </a:lnSpc>
                <a:spcAft>
                  <a:spcPts val="588"/>
                </a:spcAft>
                <a:defRPr/>
              </a:pPr>
              <a:r>
                <a:rPr lang="en-US" sz="1567" kern="0">
                  <a:solidFill>
                    <a:schemeClr val="bg1"/>
                  </a:solidFill>
                  <a:latin typeface="Segoe UI Semibold"/>
                </a:rPr>
                <a:t>Custom Sources</a:t>
              </a:r>
            </a:p>
          </p:txBody>
        </p:sp>
      </p:grpSp>
      <p:grpSp>
        <p:nvGrpSpPr>
          <p:cNvPr id="32" name="Group 31">
            <a:extLst>
              <a:ext uri="{FF2B5EF4-FFF2-40B4-BE49-F238E27FC236}">
                <a16:creationId xmlns:a16="http://schemas.microsoft.com/office/drawing/2014/main" id="{7E9BA9FE-39F4-421A-87AF-F9DEF787223F}"/>
              </a:ext>
            </a:extLst>
          </p:cNvPr>
          <p:cNvGrpSpPr/>
          <p:nvPr/>
        </p:nvGrpSpPr>
        <p:grpSpPr>
          <a:xfrm>
            <a:off x="336575" y="2501878"/>
            <a:ext cx="2578921" cy="406257"/>
            <a:chOff x="556241" y="2073340"/>
            <a:chExt cx="2631007" cy="414462"/>
          </a:xfrm>
          <a:solidFill>
            <a:srgbClr val="FFFFFF">
              <a:lumMod val="75000"/>
            </a:srgbClr>
          </a:solidFill>
        </p:grpSpPr>
        <p:sp>
          <p:nvSpPr>
            <p:cNvPr id="33" name="Rectangle: Rounded Corners 32">
              <a:extLst>
                <a:ext uri="{FF2B5EF4-FFF2-40B4-BE49-F238E27FC236}">
                  <a16:creationId xmlns:a16="http://schemas.microsoft.com/office/drawing/2014/main" id="{11A1C460-CFD9-4764-B105-6C07DCD45C9D}"/>
                </a:ext>
              </a:extLst>
            </p:cNvPr>
            <p:cNvSpPr/>
            <p:nvPr/>
          </p:nvSpPr>
          <p:spPr bwMode="auto">
            <a:xfrm>
              <a:off x="556241" y="2073340"/>
              <a:ext cx="2631007" cy="408702"/>
            </a:xfrm>
            <a:prstGeom prst="round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endParaRPr lang="en-US" sz="1400" kern="0" err="1">
                <a:gradFill>
                  <a:gsLst>
                    <a:gs pos="0">
                      <a:srgbClr val="FFFFFF"/>
                    </a:gs>
                    <a:gs pos="100000">
                      <a:srgbClr val="FFFFFF"/>
                    </a:gs>
                  </a:gsLst>
                  <a:lin ang="5400000" scaled="0"/>
                </a:gradFill>
                <a:latin typeface="Segoe UI Semibold"/>
                <a:cs typeface="Segoe UI" pitchFamily="34" charset="0"/>
              </a:endParaRPr>
            </a:p>
          </p:txBody>
        </p:sp>
        <p:sp>
          <p:nvSpPr>
            <p:cNvPr id="34" name="TextBox 33">
              <a:extLst>
                <a:ext uri="{FF2B5EF4-FFF2-40B4-BE49-F238E27FC236}">
                  <a16:creationId xmlns:a16="http://schemas.microsoft.com/office/drawing/2014/main" id="{CB18C433-640A-445F-A233-F469FCF0C612}"/>
                </a:ext>
              </a:extLst>
            </p:cNvPr>
            <p:cNvSpPr txBox="1"/>
            <p:nvPr/>
          </p:nvSpPr>
          <p:spPr>
            <a:xfrm>
              <a:off x="618086" y="2077225"/>
              <a:ext cx="1268767" cy="410577"/>
            </a:xfrm>
            <a:prstGeom prst="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defPPr>
                <a:defRPr lang="en-US"/>
              </a:defPPr>
              <a:lvl1pPr defTabSz="913927" fontAlgn="base">
                <a:lnSpc>
                  <a:spcPct val="90000"/>
                </a:lnSpc>
                <a:spcBef>
                  <a:spcPct val="0"/>
                </a:spcBef>
                <a:spcAft>
                  <a:spcPct val="0"/>
                </a:spcAft>
                <a:defRPr sz="1400" kern="0">
                  <a:gradFill>
                    <a:gsLst>
                      <a:gs pos="0">
                        <a:srgbClr val="FFFFFF"/>
                      </a:gs>
                      <a:gs pos="100000">
                        <a:srgbClr val="FFFFFF"/>
                      </a:gs>
                    </a:gsLst>
                    <a:lin ang="5400000" scaled="0"/>
                  </a:gradFill>
                  <a:latin typeface="Segoe UI Semibold"/>
                  <a:ea typeface="Segoe UI" pitchFamily="34" charset="0"/>
                  <a:cs typeface="Segoe UI" pitchFamily="34" charset="0"/>
                </a:defRPr>
              </a:lvl1pPr>
            </a:lstStyle>
            <a:p>
              <a:r>
                <a:rPr lang="en-US"/>
                <a:t>Application</a:t>
              </a:r>
            </a:p>
          </p:txBody>
        </p:sp>
      </p:grpSp>
      <p:grpSp>
        <p:nvGrpSpPr>
          <p:cNvPr id="35" name="Group 34">
            <a:extLst>
              <a:ext uri="{FF2B5EF4-FFF2-40B4-BE49-F238E27FC236}">
                <a16:creationId xmlns:a16="http://schemas.microsoft.com/office/drawing/2014/main" id="{E0ECC9D3-C9FF-4B72-BF11-858C0C8A2CC2}"/>
              </a:ext>
            </a:extLst>
          </p:cNvPr>
          <p:cNvGrpSpPr/>
          <p:nvPr/>
        </p:nvGrpSpPr>
        <p:grpSpPr>
          <a:xfrm>
            <a:off x="336575" y="3073677"/>
            <a:ext cx="2578922" cy="400611"/>
            <a:chOff x="556242" y="2656689"/>
            <a:chExt cx="2631008" cy="408702"/>
          </a:xfrm>
          <a:solidFill>
            <a:srgbClr val="FFFFFF">
              <a:lumMod val="75000"/>
            </a:srgbClr>
          </a:solidFill>
        </p:grpSpPr>
        <p:sp>
          <p:nvSpPr>
            <p:cNvPr id="36" name="Rectangle: Rounded Corners 35">
              <a:extLst>
                <a:ext uri="{FF2B5EF4-FFF2-40B4-BE49-F238E27FC236}">
                  <a16:creationId xmlns:a16="http://schemas.microsoft.com/office/drawing/2014/main" id="{289C079B-60D1-4544-BCFB-8901792630C0}"/>
                </a:ext>
              </a:extLst>
            </p:cNvPr>
            <p:cNvSpPr/>
            <p:nvPr/>
          </p:nvSpPr>
          <p:spPr bwMode="auto">
            <a:xfrm>
              <a:off x="556242" y="2656689"/>
              <a:ext cx="2631008" cy="408702"/>
            </a:xfrm>
            <a:prstGeom prst="round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endParaRPr lang="en-US" sz="1400" kern="0" err="1">
                <a:gradFill>
                  <a:gsLst>
                    <a:gs pos="0">
                      <a:srgbClr val="FFFFFF"/>
                    </a:gs>
                    <a:gs pos="100000">
                      <a:srgbClr val="FFFFFF"/>
                    </a:gs>
                  </a:gsLst>
                  <a:lin ang="5400000" scaled="0"/>
                </a:gradFill>
                <a:latin typeface="Segoe UI Semibold"/>
                <a:cs typeface="Segoe UI" pitchFamily="34" charset="0"/>
              </a:endParaRPr>
            </a:p>
          </p:txBody>
        </p:sp>
        <p:sp>
          <p:nvSpPr>
            <p:cNvPr id="37" name="TextBox 36">
              <a:extLst>
                <a:ext uri="{FF2B5EF4-FFF2-40B4-BE49-F238E27FC236}">
                  <a16:creationId xmlns:a16="http://schemas.microsoft.com/office/drawing/2014/main" id="{6F4CC4A5-A20B-4693-9A27-6E34DF2596BD}"/>
                </a:ext>
              </a:extLst>
            </p:cNvPr>
            <p:cNvSpPr txBox="1"/>
            <p:nvPr/>
          </p:nvSpPr>
          <p:spPr>
            <a:xfrm>
              <a:off x="618086" y="2657908"/>
              <a:ext cx="1883582" cy="410577"/>
            </a:xfrm>
            <a:prstGeom prst="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defPPr>
                <a:defRPr lang="en-US"/>
              </a:defPPr>
              <a:lvl1pPr defTabSz="913927" fontAlgn="base">
                <a:lnSpc>
                  <a:spcPct val="90000"/>
                </a:lnSpc>
                <a:spcBef>
                  <a:spcPct val="0"/>
                </a:spcBef>
                <a:spcAft>
                  <a:spcPct val="0"/>
                </a:spcAft>
                <a:defRPr sz="1400" kern="0">
                  <a:gradFill>
                    <a:gsLst>
                      <a:gs pos="0">
                        <a:srgbClr val="FFFFFF"/>
                      </a:gs>
                      <a:gs pos="100000">
                        <a:srgbClr val="FFFFFF"/>
                      </a:gs>
                    </a:gsLst>
                    <a:lin ang="5400000" scaled="0"/>
                  </a:gradFill>
                  <a:latin typeface="Segoe UI Semibold"/>
                  <a:cs typeface="Segoe UI" pitchFamily="34" charset="0"/>
                </a:defRPr>
              </a:lvl1pPr>
            </a:lstStyle>
            <a:p>
              <a:r>
                <a:rPr lang="en-US"/>
                <a:t>Operating System</a:t>
              </a:r>
            </a:p>
          </p:txBody>
        </p:sp>
      </p:grpSp>
      <p:grpSp>
        <p:nvGrpSpPr>
          <p:cNvPr id="38" name="Group 37">
            <a:extLst>
              <a:ext uri="{FF2B5EF4-FFF2-40B4-BE49-F238E27FC236}">
                <a16:creationId xmlns:a16="http://schemas.microsoft.com/office/drawing/2014/main" id="{1321CE04-5D1D-4B4A-881F-4F3FD368D4DB}"/>
              </a:ext>
            </a:extLst>
          </p:cNvPr>
          <p:cNvGrpSpPr/>
          <p:nvPr/>
        </p:nvGrpSpPr>
        <p:grpSpPr>
          <a:xfrm>
            <a:off x="336576" y="3627848"/>
            <a:ext cx="2578924" cy="400611"/>
            <a:chOff x="556242" y="3222053"/>
            <a:chExt cx="2631010" cy="408702"/>
          </a:xfrm>
          <a:solidFill>
            <a:srgbClr val="FFFFFF">
              <a:lumMod val="75000"/>
            </a:srgbClr>
          </a:solidFill>
        </p:grpSpPr>
        <p:sp>
          <p:nvSpPr>
            <p:cNvPr id="39" name="Rectangle: Rounded Corners 38">
              <a:extLst>
                <a:ext uri="{FF2B5EF4-FFF2-40B4-BE49-F238E27FC236}">
                  <a16:creationId xmlns:a16="http://schemas.microsoft.com/office/drawing/2014/main" id="{0D77F618-49A5-489C-852B-A18B0481BCB8}"/>
                </a:ext>
              </a:extLst>
            </p:cNvPr>
            <p:cNvSpPr/>
            <p:nvPr/>
          </p:nvSpPr>
          <p:spPr bwMode="auto">
            <a:xfrm>
              <a:off x="556242" y="3222053"/>
              <a:ext cx="2631010" cy="408702"/>
            </a:xfrm>
            <a:prstGeom prst="round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endParaRPr lang="en-US" sz="1400" kern="0" err="1">
                <a:gradFill>
                  <a:gsLst>
                    <a:gs pos="0">
                      <a:srgbClr val="FFFFFF"/>
                    </a:gs>
                    <a:gs pos="100000">
                      <a:srgbClr val="FFFFFF"/>
                    </a:gs>
                  </a:gsLst>
                  <a:lin ang="5400000" scaled="0"/>
                </a:gradFill>
                <a:latin typeface="Segoe UI Semibold"/>
                <a:cs typeface="Segoe UI" pitchFamily="34" charset="0"/>
              </a:endParaRPr>
            </a:p>
          </p:txBody>
        </p:sp>
        <p:sp>
          <p:nvSpPr>
            <p:cNvPr id="40" name="TextBox 39">
              <a:extLst>
                <a:ext uri="{FF2B5EF4-FFF2-40B4-BE49-F238E27FC236}">
                  <a16:creationId xmlns:a16="http://schemas.microsoft.com/office/drawing/2014/main" id="{B739DE54-0365-40EA-9AA7-102A5CDB4CEE}"/>
                </a:ext>
              </a:extLst>
            </p:cNvPr>
            <p:cNvSpPr txBox="1"/>
            <p:nvPr/>
          </p:nvSpPr>
          <p:spPr>
            <a:xfrm>
              <a:off x="618086" y="3223272"/>
              <a:ext cx="1744595" cy="410577"/>
            </a:xfrm>
            <a:prstGeom prst="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defPPr>
                <a:defRPr lang="en-US"/>
              </a:defPPr>
              <a:lvl1pPr defTabSz="913927" fontAlgn="base">
                <a:lnSpc>
                  <a:spcPct val="90000"/>
                </a:lnSpc>
                <a:spcBef>
                  <a:spcPct val="0"/>
                </a:spcBef>
                <a:spcAft>
                  <a:spcPct val="0"/>
                </a:spcAft>
                <a:defRPr sz="1400" kern="0">
                  <a:gradFill>
                    <a:gsLst>
                      <a:gs pos="0">
                        <a:srgbClr val="FFFFFF"/>
                      </a:gs>
                      <a:gs pos="100000">
                        <a:srgbClr val="FFFFFF"/>
                      </a:gs>
                    </a:gsLst>
                    <a:lin ang="5400000" scaled="0"/>
                  </a:gradFill>
                  <a:latin typeface="Segoe UI Semibold"/>
                  <a:cs typeface="Segoe UI" pitchFamily="34" charset="0"/>
                </a:defRPr>
              </a:lvl1pPr>
            </a:lstStyle>
            <a:p>
              <a:r>
                <a:rPr lang="en-US"/>
                <a:t>Azure Resources</a:t>
              </a:r>
            </a:p>
          </p:txBody>
        </p:sp>
      </p:grpSp>
      <p:grpSp>
        <p:nvGrpSpPr>
          <p:cNvPr id="41" name="Group 40">
            <a:extLst>
              <a:ext uri="{FF2B5EF4-FFF2-40B4-BE49-F238E27FC236}">
                <a16:creationId xmlns:a16="http://schemas.microsoft.com/office/drawing/2014/main" id="{CF1D1793-4144-43F0-B1B9-8C54537674E3}"/>
              </a:ext>
            </a:extLst>
          </p:cNvPr>
          <p:cNvGrpSpPr/>
          <p:nvPr/>
        </p:nvGrpSpPr>
        <p:grpSpPr>
          <a:xfrm>
            <a:off x="336575" y="4182018"/>
            <a:ext cx="2578923" cy="400611"/>
            <a:chOff x="556241" y="3787417"/>
            <a:chExt cx="2631009" cy="408702"/>
          </a:xfrm>
          <a:solidFill>
            <a:srgbClr val="FFFFFF">
              <a:lumMod val="75000"/>
            </a:srgbClr>
          </a:solidFill>
        </p:grpSpPr>
        <p:sp>
          <p:nvSpPr>
            <p:cNvPr id="42" name="Rectangle: Rounded Corners 41">
              <a:extLst>
                <a:ext uri="{FF2B5EF4-FFF2-40B4-BE49-F238E27FC236}">
                  <a16:creationId xmlns:a16="http://schemas.microsoft.com/office/drawing/2014/main" id="{A052D648-C924-4E27-892B-768C425BF45E}"/>
                </a:ext>
              </a:extLst>
            </p:cNvPr>
            <p:cNvSpPr/>
            <p:nvPr/>
          </p:nvSpPr>
          <p:spPr bwMode="auto">
            <a:xfrm>
              <a:off x="556241" y="3787417"/>
              <a:ext cx="2631009" cy="408702"/>
            </a:xfrm>
            <a:prstGeom prst="round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endParaRPr lang="en-US" sz="1400" kern="0" err="1">
                <a:gradFill>
                  <a:gsLst>
                    <a:gs pos="0">
                      <a:srgbClr val="FFFFFF"/>
                    </a:gs>
                    <a:gs pos="100000">
                      <a:srgbClr val="FFFFFF"/>
                    </a:gs>
                  </a:gsLst>
                  <a:lin ang="5400000" scaled="0"/>
                </a:gradFill>
                <a:latin typeface="Segoe UI Semibold"/>
                <a:cs typeface="Segoe UI" pitchFamily="34" charset="0"/>
              </a:endParaRPr>
            </a:p>
          </p:txBody>
        </p:sp>
        <p:sp>
          <p:nvSpPr>
            <p:cNvPr id="43" name="TextBox 42">
              <a:extLst>
                <a:ext uri="{FF2B5EF4-FFF2-40B4-BE49-F238E27FC236}">
                  <a16:creationId xmlns:a16="http://schemas.microsoft.com/office/drawing/2014/main" id="{7074E5E7-2536-4D07-A65F-471E82E098E1}"/>
                </a:ext>
              </a:extLst>
            </p:cNvPr>
            <p:cNvSpPr txBox="1"/>
            <p:nvPr/>
          </p:nvSpPr>
          <p:spPr>
            <a:xfrm>
              <a:off x="618086" y="3788636"/>
              <a:ext cx="1973515" cy="410577"/>
            </a:xfrm>
            <a:prstGeom prst="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defPPr>
                <a:defRPr lang="en-US"/>
              </a:defPPr>
              <a:lvl1pPr defTabSz="913927" fontAlgn="base">
                <a:lnSpc>
                  <a:spcPct val="90000"/>
                </a:lnSpc>
                <a:spcBef>
                  <a:spcPct val="0"/>
                </a:spcBef>
                <a:spcAft>
                  <a:spcPct val="0"/>
                </a:spcAft>
                <a:defRPr sz="1400" kern="0">
                  <a:gradFill>
                    <a:gsLst>
                      <a:gs pos="0">
                        <a:srgbClr val="FFFFFF"/>
                      </a:gs>
                      <a:gs pos="100000">
                        <a:srgbClr val="FFFFFF"/>
                      </a:gs>
                    </a:gsLst>
                    <a:lin ang="5400000" scaled="0"/>
                  </a:gradFill>
                  <a:latin typeface="Segoe UI Semibold"/>
                  <a:cs typeface="Segoe UI" pitchFamily="34" charset="0"/>
                </a:defRPr>
              </a:lvl1pPr>
            </a:lstStyle>
            <a:p>
              <a:r>
                <a:rPr lang="en-US"/>
                <a:t>Azure Subscription</a:t>
              </a:r>
            </a:p>
          </p:txBody>
        </p:sp>
      </p:grpSp>
      <p:grpSp>
        <p:nvGrpSpPr>
          <p:cNvPr id="44" name="Group 43">
            <a:extLst>
              <a:ext uri="{FF2B5EF4-FFF2-40B4-BE49-F238E27FC236}">
                <a16:creationId xmlns:a16="http://schemas.microsoft.com/office/drawing/2014/main" id="{109E1BB0-2629-4A15-8320-CE47CB73871E}"/>
              </a:ext>
            </a:extLst>
          </p:cNvPr>
          <p:cNvGrpSpPr/>
          <p:nvPr/>
        </p:nvGrpSpPr>
        <p:grpSpPr>
          <a:xfrm>
            <a:off x="336575" y="4736190"/>
            <a:ext cx="2578922" cy="400611"/>
            <a:chOff x="556242" y="4352782"/>
            <a:chExt cx="2631008" cy="408702"/>
          </a:xfrm>
          <a:solidFill>
            <a:srgbClr val="FFFFFF">
              <a:lumMod val="75000"/>
            </a:srgbClr>
          </a:solidFill>
        </p:grpSpPr>
        <p:sp>
          <p:nvSpPr>
            <p:cNvPr id="45" name="Rectangle: Rounded Corners 44">
              <a:extLst>
                <a:ext uri="{FF2B5EF4-FFF2-40B4-BE49-F238E27FC236}">
                  <a16:creationId xmlns:a16="http://schemas.microsoft.com/office/drawing/2014/main" id="{8558FEEE-4350-4F27-AD14-B07CF8BBD3C7}"/>
                </a:ext>
              </a:extLst>
            </p:cNvPr>
            <p:cNvSpPr/>
            <p:nvPr/>
          </p:nvSpPr>
          <p:spPr bwMode="auto">
            <a:xfrm>
              <a:off x="556242" y="4352782"/>
              <a:ext cx="2631008" cy="408702"/>
            </a:xfrm>
            <a:prstGeom prst="round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endParaRPr lang="en-US" sz="1400" kern="0" err="1">
                <a:gradFill>
                  <a:gsLst>
                    <a:gs pos="0">
                      <a:srgbClr val="FFFFFF"/>
                    </a:gs>
                    <a:gs pos="100000">
                      <a:srgbClr val="FFFFFF"/>
                    </a:gs>
                  </a:gsLst>
                  <a:lin ang="5400000" scaled="0"/>
                </a:gradFill>
                <a:latin typeface="Segoe UI Semibold"/>
                <a:cs typeface="Segoe UI" pitchFamily="34" charset="0"/>
              </a:endParaRPr>
            </a:p>
          </p:txBody>
        </p:sp>
        <p:sp>
          <p:nvSpPr>
            <p:cNvPr id="46" name="TextBox 45">
              <a:extLst>
                <a:ext uri="{FF2B5EF4-FFF2-40B4-BE49-F238E27FC236}">
                  <a16:creationId xmlns:a16="http://schemas.microsoft.com/office/drawing/2014/main" id="{77E9F219-5238-4314-8067-421DDD084315}"/>
                </a:ext>
              </a:extLst>
            </p:cNvPr>
            <p:cNvSpPr txBox="1"/>
            <p:nvPr/>
          </p:nvSpPr>
          <p:spPr>
            <a:xfrm>
              <a:off x="618086" y="4354001"/>
              <a:ext cx="1349056" cy="406097"/>
            </a:xfrm>
            <a:prstGeom prst="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defPPr>
                <a:defRPr lang="en-US"/>
              </a:defPPr>
              <a:lvl1pPr defTabSz="913927" fontAlgn="base">
                <a:lnSpc>
                  <a:spcPct val="90000"/>
                </a:lnSpc>
                <a:spcBef>
                  <a:spcPct val="0"/>
                </a:spcBef>
                <a:spcAft>
                  <a:spcPct val="0"/>
                </a:spcAft>
                <a:defRPr sz="1400" kern="0">
                  <a:gradFill>
                    <a:gsLst>
                      <a:gs pos="0">
                        <a:srgbClr val="FFFFFF"/>
                      </a:gs>
                      <a:gs pos="100000">
                        <a:srgbClr val="FFFFFF"/>
                      </a:gs>
                    </a:gsLst>
                    <a:lin ang="5400000" scaled="0"/>
                  </a:gradFill>
                  <a:latin typeface="Segoe UI Semibold"/>
                  <a:cs typeface="Segoe UI" pitchFamily="34" charset="0"/>
                </a:defRPr>
              </a:lvl1pPr>
            </a:lstStyle>
            <a:p>
              <a:r>
                <a:rPr lang="en-US"/>
                <a:t>Azure Tenant</a:t>
              </a:r>
            </a:p>
          </p:txBody>
        </p:sp>
      </p:grpSp>
      <p:cxnSp>
        <p:nvCxnSpPr>
          <p:cNvPr id="47" name="Straight Connector 46">
            <a:extLst>
              <a:ext uri="{FF2B5EF4-FFF2-40B4-BE49-F238E27FC236}">
                <a16:creationId xmlns:a16="http://schemas.microsoft.com/office/drawing/2014/main" id="{096B6815-B9F8-4B14-B803-0F45B0B427BB}"/>
              </a:ext>
            </a:extLst>
          </p:cNvPr>
          <p:cNvCxnSpPr>
            <a:cxnSpLocks/>
          </p:cNvCxnSpPr>
          <p:nvPr/>
        </p:nvCxnSpPr>
        <p:spPr>
          <a:xfrm>
            <a:off x="551251" y="2876170"/>
            <a:ext cx="0" cy="204563"/>
          </a:xfrm>
          <a:prstGeom prst="line">
            <a:avLst/>
          </a:prstGeom>
          <a:noFill/>
          <a:ln w="28575" cap="flat" cmpd="sng" algn="ctr">
            <a:solidFill>
              <a:srgbClr val="FFFFFF">
                <a:lumMod val="95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4BC46F04-A64B-4B67-8247-9557F8952477}"/>
              </a:ext>
            </a:extLst>
          </p:cNvPr>
          <p:cNvCxnSpPr/>
          <p:nvPr/>
        </p:nvCxnSpPr>
        <p:spPr>
          <a:xfrm>
            <a:off x="551251" y="3459697"/>
            <a:ext cx="0" cy="178242"/>
          </a:xfrm>
          <a:prstGeom prst="line">
            <a:avLst/>
          </a:prstGeom>
          <a:noFill/>
          <a:ln w="28575" cap="flat" cmpd="sng" algn="ctr">
            <a:solidFill>
              <a:srgbClr val="FFFFFF">
                <a:lumMod val="95000"/>
              </a:srgbClr>
            </a:solidFill>
            <a:prstDash val="solid"/>
            <a:headEnd type="none"/>
            <a:tailEnd type="none"/>
          </a:ln>
          <a:effectLst/>
        </p:spPr>
      </p:cxnSp>
      <p:cxnSp>
        <p:nvCxnSpPr>
          <p:cNvPr id="49" name="Straight Connector 48">
            <a:extLst>
              <a:ext uri="{FF2B5EF4-FFF2-40B4-BE49-F238E27FC236}">
                <a16:creationId xmlns:a16="http://schemas.microsoft.com/office/drawing/2014/main" id="{FD55E44E-3097-4EDE-872A-AAE35513450D}"/>
              </a:ext>
            </a:extLst>
          </p:cNvPr>
          <p:cNvCxnSpPr/>
          <p:nvPr/>
        </p:nvCxnSpPr>
        <p:spPr>
          <a:xfrm>
            <a:off x="551251" y="4009613"/>
            <a:ext cx="0" cy="178242"/>
          </a:xfrm>
          <a:prstGeom prst="line">
            <a:avLst/>
          </a:prstGeom>
          <a:noFill/>
          <a:ln w="28575" cap="flat" cmpd="sng" algn="ctr">
            <a:solidFill>
              <a:srgbClr val="FFFFFF">
                <a:lumMod val="95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5BBB5704-6F51-4C03-815D-8F0ED7A37422}"/>
              </a:ext>
            </a:extLst>
          </p:cNvPr>
          <p:cNvCxnSpPr/>
          <p:nvPr/>
        </p:nvCxnSpPr>
        <p:spPr>
          <a:xfrm>
            <a:off x="551251" y="4581440"/>
            <a:ext cx="0" cy="178242"/>
          </a:xfrm>
          <a:prstGeom prst="line">
            <a:avLst/>
          </a:prstGeom>
          <a:noFill/>
          <a:ln w="28575" cap="flat" cmpd="sng" algn="ctr">
            <a:solidFill>
              <a:srgbClr val="FFFFFF">
                <a:lumMod val="95000"/>
              </a:srgbClr>
            </a:solidFill>
            <a:prstDash val="solid"/>
            <a:headEnd type="none"/>
            <a:tailEnd type="none"/>
          </a:ln>
          <a:effectLst/>
        </p:spPr>
      </p:cxnSp>
      <p:sp>
        <p:nvSpPr>
          <p:cNvPr id="78" name="TextBox 77">
            <a:extLst>
              <a:ext uri="{FF2B5EF4-FFF2-40B4-BE49-F238E27FC236}">
                <a16:creationId xmlns:a16="http://schemas.microsoft.com/office/drawing/2014/main" id="{87031B93-3B87-1C7F-6BCD-274F0A7F45E8}"/>
              </a:ext>
              <a:ext uri="{C183D7F6-B498-43B3-948B-1728B52AA6E4}">
                <adec:decorative xmlns:adec="http://schemas.microsoft.com/office/drawing/2017/decorative" val="0"/>
              </a:ext>
            </a:extLst>
          </p:cNvPr>
          <p:cNvSpPr txBox="1"/>
          <p:nvPr/>
        </p:nvSpPr>
        <p:spPr>
          <a:xfrm>
            <a:off x="3081773" y="4321745"/>
            <a:ext cx="637128" cy="280363"/>
          </a:xfrm>
          <a:prstGeom prst="rect">
            <a:avLst/>
          </a:prstGeom>
          <a:solidFill>
            <a:schemeClr val="accent1">
              <a:lumMod val="10000"/>
            </a:schemeClr>
          </a:solidFill>
        </p:spPr>
        <p:style>
          <a:lnRef idx="0">
            <a:scrgbClr r="0" g="0" b="0"/>
          </a:lnRef>
          <a:fillRef idx="0">
            <a:scrgbClr r="0" g="0" b="0"/>
          </a:fillRef>
          <a:effectRef idx="0">
            <a:scrgbClr r="0" g="0" b="0"/>
          </a:effectRef>
          <a:fontRef idx="major"/>
        </p:style>
        <p:txBody>
          <a:bodyPr wrap="square" lIns="44814" tIns="44814" rIns="44814" bIns="44814" rtlCol="0">
            <a:spAutoFit/>
          </a:bodyPr>
          <a:lstStyle>
            <a:defPPr>
              <a:defRPr lang="en-US"/>
            </a:defPPr>
            <a:lvl1pPr algn="r" defTabSz="914139">
              <a:lnSpc>
                <a:spcPct val="90000"/>
              </a:lnSpc>
              <a:spcAft>
                <a:spcPts val="588"/>
              </a:spcAft>
              <a:defRPr sz="1371" kern="0">
                <a:latin typeface="Segoe UI Semibold"/>
              </a:defRPr>
            </a:lvl1pPr>
          </a:lstStyle>
          <a:p>
            <a:pPr marL="0" marR="0" lvl="0" indent="0" algn="r" defTabSz="914139" eaLnBrk="1" fontAlgn="auto" latinLnBrk="0" hangingPunct="1">
              <a:lnSpc>
                <a:spcPct val="90000"/>
              </a:lnSpc>
              <a:spcBef>
                <a:spcPts val="0"/>
              </a:spcBef>
              <a:spcAft>
                <a:spcPts val="588"/>
              </a:spcAft>
              <a:buClrTx/>
              <a:buSzTx/>
              <a:buFontTx/>
              <a:buNone/>
              <a:tabLst/>
              <a:defRPr/>
            </a:pPr>
            <a:r>
              <a:rPr lang="en-US">
                <a:solidFill>
                  <a:srgbClr val="0078D7"/>
                </a:solidFill>
                <a:ea typeface="+mn-ea"/>
                <a:cs typeface="+mn-cs"/>
              </a:rPr>
              <a:t>Collect</a:t>
            </a:r>
          </a:p>
        </p:txBody>
      </p:sp>
      <p:grpSp>
        <p:nvGrpSpPr>
          <p:cNvPr id="66" name="Group 65">
            <a:extLst>
              <a:ext uri="{FF2B5EF4-FFF2-40B4-BE49-F238E27FC236}">
                <a16:creationId xmlns:a16="http://schemas.microsoft.com/office/drawing/2014/main" id="{14E11355-6EBD-2615-AC46-57F537574EA7}"/>
              </a:ext>
            </a:extLst>
          </p:cNvPr>
          <p:cNvGrpSpPr/>
          <p:nvPr/>
        </p:nvGrpSpPr>
        <p:grpSpPr>
          <a:xfrm>
            <a:off x="6088173" y="2531965"/>
            <a:ext cx="6074113" cy="2899442"/>
            <a:chOff x="6093413" y="2262651"/>
            <a:chExt cx="6074113" cy="2899442"/>
          </a:xfrm>
        </p:grpSpPr>
        <p:sp>
          <p:nvSpPr>
            <p:cNvPr id="67" name="Rectangle: Rounded Corners 66">
              <a:extLst>
                <a:ext uri="{FF2B5EF4-FFF2-40B4-BE49-F238E27FC236}">
                  <a16:creationId xmlns:a16="http://schemas.microsoft.com/office/drawing/2014/main" id="{06772735-9044-4BEA-5CBF-7C86A8388EC6}"/>
                </a:ext>
              </a:extLst>
            </p:cNvPr>
            <p:cNvSpPr/>
            <p:nvPr/>
          </p:nvSpPr>
          <p:spPr bwMode="auto">
            <a:xfrm>
              <a:off x="6652879" y="2262651"/>
              <a:ext cx="1942737" cy="2899442"/>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68" name="Group 67">
              <a:extLst>
                <a:ext uri="{FF2B5EF4-FFF2-40B4-BE49-F238E27FC236}">
                  <a16:creationId xmlns:a16="http://schemas.microsoft.com/office/drawing/2014/main" id="{650E0934-0BDF-4BFB-3E68-CFF44FA63D1D}"/>
                </a:ext>
              </a:extLst>
            </p:cNvPr>
            <p:cNvGrpSpPr/>
            <p:nvPr/>
          </p:nvGrpSpPr>
          <p:grpSpPr>
            <a:xfrm>
              <a:off x="6093413" y="2517442"/>
              <a:ext cx="2197640" cy="2597247"/>
              <a:chOff x="6847133" y="4541813"/>
              <a:chExt cx="2242023" cy="2649704"/>
            </a:xfrm>
          </p:grpSpPr>
          <p:grpSp>
            <p:nvGrpSpPr>
              <p:cNvPr id="80" name="Group 79">
                <a:extLst>
                  <a:ext uri="{FF2B5EF4-FFF2-40B4-BE49-F238E27FC236}">
                    <a16:creationId xmlns:a16="http://schemas.microsoft.com/office/drawing/2014/main" id="{2446CEED-FC4D-693D-CEEF-3B2D47F0C53A}"/>
                  </a:ext>
                </a:extLst>
              </p:cNvPr>
              <p:cNvGrpSpPr/>
              <p:nvPr/>
            </p:nvGrpSpPr>
            <p:grpSpPr>
              <a:xfrm>
                <a:off x="8024846" y="4541813"/>
                <a:ext cx="1005840" cy="784236"/>
                <a:chOff x="8114227" y="4901865"/>
                <a:chExt cx="1005840" cy="784236"/>
              </a:xfrm>
            </p:grpSpPr>
            <p:pic>
              <p:nvPicPr>
                <p:cNvPr id="85" name="Graphic 84">
                  <a:extLst>
                    <a:ext uri="{FF2B5EF4-FFF2-40B4-BE49-F238E27FC236}">
                      <a16:creationId xmlns:a16="http://schemas.microsoft.com/office/drawing/2014/main" id="{3937E002-1A8F-4606-7286-BDABFCF8A6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1577" y="4901865"/>
                  <a:ext cx="471148" cy="471148"/>
                </a:xfrm>
                <a:prstGeom prst="rect">
                  <a:avLst/>
                </a:prstGeom>
              </p:spPr>
            </p:pic>
            <p:sp>
              <p:nvSpPr>
                <p:cNvPr id="86" name="TextBox 85">
                  <a:extLst>
                    <a:ext uri="{FF2B5EF4-FFF2-40B4-BE49-F238E27FC236}">
                      <a16:creationId xmlns:a16="http://schemas.microsoft.com/office/drawing/2014/main" id="{A7518E49-86AB-94E6-CD56-C09CA37DE030}"/>
                    </a:ext>
                  </a:extLst>
                </p:cNvPr>
                <p:cNvSpPr txBox="1"/>
                <p:nvPr/>
              </p:nvSpPr>
              <p:spPr>
                <a:xfrm>
                  <a:off x="8114227" y="5335238"/>
                  <a:ext cx="1005840" cy="350863"/>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chemeClr val="bg1"/>
                      </a:solidFill>
                      <a:latin typeface="Segoe UI Semibold"/>
                    </a:rPr>
                    <a:t>Event Hubs</a:t>
                  </a:r>
                </a:p>
              </p:txBody>
            </p:sp>
          </p:grpSp>
          <p:grpSp>
            <p:nvGrpSpPr>
              <p:cNvPr id="81" name="Group 80">
                <a:extLst>
                  <a:ext uri="{FF2B5EF4-FFF2-40B4-BE49-F238E27FC236}">
                    <a16:creationId xmlns:a16="http://schemas.microsoft.com/office/drawing/2014/main" id="{F1AAF402-9B70-C651-1B56-348E20936FB0}"/>
                  </a:ext>
                </a:extLst>
              </p:cNvPr>
              <p:cNvGrpSpPr/>
              <p:nvPr/>
            </p:nvGrpSpPr>
            <p:grpSpPr>
              <a:xfrm>
                <a:off x="8093497" y="6407285"/>
                <a:ext cx="995659" cy="784232"/>
                <a:chOff x="7821681" y="6767337"/>
                <a:chExt cx="995659" cy="784232"/>
              </a:xfrm>
            </p:grpSpPr>
            <p:pic>
              <p:nvPicPr>
                <p:cNvPr id="83" name="Graphic 82">
                  <a:extLst>
                    <a:ext uri="{FF2B5EF4-FFF2-40B4-BE49-F238E27FC236}">
                      <a16:creationId xmlns:a16="http://schemas.microsoft.com/office/drawing/2014/main" id="{58C0CFC5-EA16-359C-00B5-05626C10CF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83932" y="6767337"/>
                  <a:ext cx="471148" cy="471149"/>
                </a:xfrm>
                <a:prstGeom prst="rect">
                  <a:avLst/>
                </a:prstGeom>
              </p:spPr>
            </p:pic>
            <p:sp>
              <p:nvSpPr>
                <p:cNvPr id="84" name="TextBox 83">
                  <a:extLst>
                    <a:ext uri="{FF2B5EF4-FFF2-40B4-BE49-F238E27FC236}">
                      <a16:creationId xmlns:a16="http://schemas.microsoft.com/office/drawing/2014/main" id="{4B3DE13D-58CA-72A2-FE16-3F2C3887FD06}"/>
                    </a:ext>
                  </a:extLst>
                </p:cNvPr>
                <p:cNvSpPr txBox="1"/>
                <p:nvPr/>
              </p:nvSpPr>
              <p:spPr>
                <a:xfrm>
                  <a:off x="7821681" y="7200706"/>
                  <a:ext cx="995659" cy="350863"/>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chemeClr val="bg1"/>
                      </a:solidFill>
                      <a:latin typeface="Segoe UI Semibold"/>
                    </a:rPr>
                    <a:t>Logic Apps</a:t>
                  </a:r>
                </a:p>
              </p:txBody>
            </p:sp>
          </p:grpSp>
          <p:sp>
            <p:nvSpPr>
              <p:cNvPr id="82" name="TextBox 81">
                <a:extLst>
                  <a:ext uri="{FF2B5EF4-FFF2-40B4-BE49-F238E27FC236}">
                    <a16:creationId xmlns:a16="http://schemas.microsoft.com/office/drawing/2014/main" id="{61D06AD6-A858-3FB6-765E-B9AF1134F954}"/>
                  </a:ext>
                </a:extLst>
              </p:cNvPr>
              <p:cNvSpPr txBox="1"/>
              <p:nvPr/>
            </p:nvSpPr>
            <p:spPr>
              <a:xfrm>
                <a:off x="6847133" y="5825888"/>
                <a:ext cx="980225" cy="289989"/>
              </a:xfrm>
              <a:prstGeom prst="rect">
                <a:avLst/>
              </a:prstGeom>
              <a:solidFill>
                <a:schemeClr val="accent1">
                  <a:lumMod val="10000"/>
                </a:schemeClr>
              </a:solidFill>
            </p:spPr>
            <p:txBody>
              <a:bodyPr wrap="square" lIns="44814" tIns="44814" rIns="44814" bIns="44814" rtlCol="0">
                <a:spAutoFit/>
              </a:bodyPr>
              <a:lstStyle/>
              <a:p>
                <a:pPr defTabSz="914139">
                  <a:lnSpc>
                    <a:spcPct val="90000"/>
                  </a:lnSpc>
                  <a:spcAft>
                    <a:spcPts val="588"/>
                  </a:spcAft>
                  <a:defRPr/>
                </a:pPr>
                <a:r>
                  <a:rPr lang="en-US" sz="1371" kern="0">
                    <a:solidFill>
                      <a:srgbClr val="0078D7"/>
                    </a:solidFill>
                    <a:latin typeface="Segoe UI Semibold"/>
                  </a:rPr>
                  <a:t>Integrate</a:t>
                </a:r>
              </a:p>
            </p:txBody>
          </p:sp>
        </p:grpSp>
        <p:pic>
          <p:nvPicPr>
            <p:cNvPr id="69" name="Graphic 68">
              <a:extLst>
                <a:ext uri="{FF2B5EF4-FFF2-40B4-BE49-F238E27FC236}">
                  <a16:creationId xmlns:a16="http://schemas.microsoft.com/office/drawing/2014/main" id="{F130DBC1-E351-505E-B2EA-EAFC6E482B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34646" y="3377745"/>
              <a:ext cx="461822" cy="461821"/>
            </a:xfrm>
            <a:prstGeom prst="rect">
              <a:avLst/>
            </a:prstGeom>
          </p:spPr>
        </p:pic>
        <p:sp>
          <p:nvSpPr>
            <p:cNvPr id="70" name="TextBox 69">
              <a:extLst>
                <a:ext uri="{FF2B5EF4-FFF2-40B4-BE49-F238E27FC236}">
                  <a16:creationId xmlns:a16="http://schemas.microsoft.com/office/drawing/2014/main" id="{07E8976E-7885-748E-46D2-506BEB68CDC6}"/>
                </a:ext>
              </a:extLst>
            </p:cNvPr>
            <p:cNvSpPr txBox="1"/>
            <p:nvPr/>
          </p:nvSpPr>
          <p:spPr>
            <a:xfrm>
              <a:off x="7272592" y="3802539"/>
              <a:ext cx="985928" cy="343851"/>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chemeClr val="bg1"/>
                  </a:solidFill>
                  <a:latin typeface="Segoe UI Semibold"/>
                </a:rPr>
                <a:t>APIs</a:t>
              </a:r>
            </a:p>
          </p:txBody>
        </p:sp>
        <p:sp>
          <p:nvSpPr>
            <p:cNvPr id="71" name="Rectangle: Rounded Corners 70">
              <a:extLst>
                <a:ext uri="{FF2B5EF4-FFF2-40B4-BE49-F238E27FC236}">
                  <a16:creationId xmlns:a16="http://schemas.microsoft.com/office/drawing/2014/main" id="{9D6B6E1E-896A-635B-1B65-0F9ED570C5DF}"/>
                </a:ext>
              </a:extLst>
            </p:cNvPr>
            <p:cNvSpPr/>
            <p:nvPr/>
          </p:nvSpPr>
          <p:spPr bwMode="auto">
            <a:xfrm>
              <a:off x="9396221" y="2517442"/>
              <a:ext cx="2718191" cy="2548515"/>
            </a:xfrm>
            <a:prstGeom prst="roundRect">
              <a:avLst/>
            </a:prstGeom>
            <a:solidFill>
              <a:srgbClr val="0078D4">
                <a:lumMod val="20000"/>
                <a:lumOff val="80000"/>
              </a:srgbClr>
            </a:solidFill>
            <a:ln w="10795" cap="flat" cmpd="sng" algn="ctr">
              <a:solidFill>
                <a:srgbClr val="F2F2F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pic>
          <p:nvPicPr>
            <p:cNvPr id="72" name="Picture 71">
              <a:extLst>
                <a:ext uri="{FF2B5EF4-FFF2-40B4-BE49-F238E27FC236}">
                  <a16:creationId xmlns:a16="http://schemas.microsoft.com/office/drawing/2014/main" id="{32661D36-AE91-2F5E-0D69-59327ADB3D56}"/>
                </a:ext>
              </a:extLst>
            </p:cNvPr>
            <p:cNvPicPr>
              <a:picLocks noChangeAspect="1"/>
            </p:cNvPicPr>
            <p:nvPr/>
          </p:nvPicPr>
          <p:blipFill>
            <a:blip r:embed="rId13"/>
            <a:stretch>
              <a:fillRect/>
            </a:stretch>
          </p:blipFill>
          <p:spPr>
            <a:xfrm>
              <a:off x="10876787" y="2777175"/>
              <a:ext cx="1179153" cy="404174"/>
            </a:xfrm>
            <a:prstGeom prst="rect">
              <a:avLst/>
            </a:prstGeom>
          </p:spPr>
        </p:pic>
        <p:pic>
          <p:nvPicPr>
            <p:cNvPr id="73" name="Picture 72">
              <a:extLst>
                <a:ext uri="{FF2B5EF4-FFF2-40B4-BE49-F238E27FC236}">
                  <a16:creationId xmlns:a16="http://schemas.microsoft.com/office/drawing/2014/main" id="{7E1C4861-43C4-67E2-70BF-88212B2D78CA}"/>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7691" y="2900522"/>
              <a:ext cx="1237626" cy="224320"/>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EB1B56ED-6829-FE78-4F28-65BAD1AD96A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47921" y="3638780"/>
              <a:ext cx="975307" cy="286496"/>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C7E07CB6-D6C4-69BB-CC99-DC42CEAD54BE}"/>
                </a:ext>
              </a:extLst>
            </p:cNvPr>
            <p:cNvPicPr>
              <a:picLocks noChangeAspect="1"/>
            </p:cNvPicPr>
            <p:nvPr/>
          </p:nvPicPr>
          <p:blipFill rotWithShape="1">
            <a:blip r:embed="rId16"/>
            <a:srcRect t="40322" b="18333"/>
            <a:stretch/>
          </p:blipFill>
          <p:spPr>
            <a:xfrm>
              <a:off x="9449335" y="4376633"/>
              <a:ext cx="1667252" cy="689324"/>
            </a:xfrm>
            <a:prstGeom prst="rect">
              <a:avLst/>
            </a:prstGeom>
          </p:spPr>
        </p:pic>
        <p:pic>
          <p:nvPicPr>
            <p:cNvPr id="76" name="Picture 75" descr="A picture containing clipart&#10;&#10;Description generated with high confidence">
              <a:extLst>
                <a:ext uri="{FF2B5EF4-FFF2-40B4-BE49-F238E27FC236}">
                  <a16:creationId xmlns:a16="http://schemas.microsoft.com/office/drawing/2014/main" id="{23F84140-FFF8-0BFD-B221-581086B3C0FD}"/>
                </a:ext>
              </a:extLst>
            </p:cNvPr>
            <p:cNvPicPr>
              <a:picLocks noChangeAspect="1"/>
            </p:cNvPicPr>
            <p:nvPr/>
          </p:nvPicPr>
          <p:blipFill>
            <a:blip r:embed="rId17"/>
            <a:stretch>
              <a:fillRect/>
            </a:stretch>
          </p:blipFill>
          <p:spPr>
            <a:xfrm>
              <a:off x="10850300" y="3618518"/>
              <a:ext cx="1240436" cy="299702"/>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6009C81E-0181-75E4-8669-3609D81ED0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990717" y="4070958"/>
              <a:ext cx="1176809" cy="809056"/>
            </a:xfrm>
            <a:prstGeom prst="rect">
              <a:avLst/>
            </a:prstGeom>
          </p:spPr>
        </p:pic>
      </p:grpSp>
      <p:cxnSp>
        <p:nvCxnSpPr>
          <p:cNvPr id="18" name="Straight Arrow Connector 17">
            <a:extLst>
              <a:ext uri="{FF2B5EF4-FFF2-40B4-BE49-F238E27FC236}">
                <a16:creationId xmlns:a16="http://schemas.microsoft.com/office/drawing/2014/main" id="{BC02A0AF-460D-3536-D558-E7F6B4C36F3A}"/>
              </a:ext>
            </a:extLst>
          </p:cNvPr>
          <p:cNvCxnSpPr>
            <a:cxnSpLocks/>
          </p:cNvCxnSpPr>
          <p:nvPr/>
        </p:nvCxnSpPr>
        <p:spPr>
          <a:xfrm>
            <a:off x="8776480" y="4193468"/>
            <a:ext cx="656983" cy="1122"/>
          </a:xfrm>
          <a:prstGeom prst="straightConnector1">
            <a:avLst/>
          </a:prstGeom>
          <a:noFill/>
          <a:ln w="19050" cap="flat" cmpd="sng" algn="ctr">
            <a:solidFill>
              <a:srgbClr val="FFFFFF">
                <a:lumMod val="65000"/>
              </a:srgbClr>
            </a:solidFill>
            <a:prstDash val="solid"/>
            <a:headEnd type="none"/>
            <a:tailEnd type="arrow"/>
          </a:ln>
          <a:effectLst/>
        </p:spPr>
      </p:cxnSp>
      <p:sp>
        <p:nvSpPr>
          <p:cNvPr id="2" name="Rectangle 1">
            <a:extLst>
              <a:ext uri="{FF2B5EF4-FFF2-40B4-BE49-F238E27FC236}">
                <a16:creationId xmlns:a16="http://schemas.microsoft.com/office/drawing/2014/main" id="{6EA20D75-F4FB-8B0D-3C82-8EB603CB5481}"/>
              </a:ext>
            </a:extLst>
          </p:cNvPr>
          <p:cNvSpPr/>
          <p:nvPr/>
        </p:nvSpPr>
        <p:spPr bwMode="auto">
          <a:xfrm>
            <a:off x="10037011" y="1113590"/>
            <a:ext cx="1943768" cy="9144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a:rPr>
              <a:t>Back-up slide</a:t>
            </a: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575641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accent6">
            <a:lumMod val="1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F2C65A2-6F0A-4B1A-953A-60AF5A705A7D}"/>
              </a:ext>
            </a:extLst>
          </p:cNvPr>
          <p:cNvSpPr txBox="1">
            <a:spLocks/>
          </p:cNvSpPr>
          <p:nvPr/>
        </p:nvSpPr>
        <p:spPr>
          <a:xfrm>
            <a:off x="385233" y="101039"/>
            <a:ext cx="11018520" cy="1107964"/>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ltLang="zh-CN" sz="3600" spc="-50">
                <a:solidFill>
                  <a:schemeClr val="bg1"/>
                </a:solidFill>
                <a:latin typeface="Segoe UI Semibold"/>
              </a:rPr>
              <a:t>Integrate alerts with partner services</a:t>
            </a:r>
            <a:r>
              <a:rPr lang="en-US" altLang="zh-CN" sz="3600" spc="-50">
                <a:gradFill>
                  <a:gsLst>
                    <a:gs pos="1250">
                      <a:srgbClr val="1A1A1A"/>
                    </a:gs>
                    <a:gs pos="100000">
                      <a:srgbClr val="1A1A1A"/>
                    </a:gs>
                  </a:gsLst>
                  <a:lin ang="5400000" scaled="0"/>
                </a:gradFill>
                <a:latin typeface="Segoe UI Semibold"/>
              </a:rPr>
              <a:t>
</a:t>
            </a:r>
            <a:endParaRPr lang="en-US" sz="3600" spc="-50">
              <a:gradFill>
                <a:gsLst>
                  <a:gs pos="1250">
                    <a:srgbClr val="1A1A1A"/>
                  </a:gs>
                  <a:gs pos="100000">
                    <a:srgbClr val="1A1A1A"/>
                  </a:gs>
                </a:gsLst>
                <a:lin ang="5400000" scaled="0"/>
              </a:gradFill>
              <a:latin typeface="Segoe UI Semibold"/>
            </a:endParaRPr>
          </a:p>
        </p:txBody>
      </p:sp>
      <p:sp>
        <p:nvSpPr>
          <p:cNvPr id="4" name="Rectangle: Rounded Corners 3">
            <a:extLst>
              <a:ext uri="{FF2B5EF4-FFF2-40B4-BE49-F238E27FC236}">
                <a16:creationId xmlns:a16="http://schemas.microsoft.com/office/drawing/2014/main" id="{9D6E04C0-D8DB-43C8-995B-9C8E20083E5A}"/>
              </a:ext>
            </a:extLst>
          </p:cNvPr>
          <p:cNvSpPr/>
          <p:nvPr/>
        </p:nvSpPr>
        <p:spPr bwMode="auto">
          <a:xfrm>
            <a:off x="3568031" y="1289997"/>
            <a:ext cx="4294232" cy="5243714"/>
          </a:xfrm>
          <a:prstGeom prst="roundRect">
            <a:avLst>
              <a:gd name="adj" fmla="val 162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6409D940-2812-4BA6-AEDC-D7F59F2B9829}"/>
              </a:ext>
            </a:extLst>
          </p:cNvPr>
          <p:cNvSpPr/>
          <p:nvPr/>
        </p:nvSpPr>
        <p:spPr bwMode="auto">
          <a:xfrm>
            <a:off x="6445265" y="3682673"/>
            <a:ext cx="1153592" cy="989212"/>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7" name="Group 6">
            <a:extLst>
              <a:ext uri="{FF2B5EF4-FFF2-40B4-BE49-F238E27FC236}">
                <a16:creationId xmlns:a16="http://schemas.microsoft.com/office/drawing/2014/main" id="{2983EAF3-0F72-4435-9818-C307FDA78F28}"/>
              </a:ext>
            </a:extLst>
          </p:cNvPr>
          <p:cNvGrpSpPr/>
          <p:nvPr/>
        </p:nvGrpSpPr>
        <p:grpSpPr>
          <a:xfrm>
            <a:off x="3747994" y="2411682"/>
            <a:ext cx="1870334" cy="3609913"/>
            <a:chOff x="3957211" y="1952142"/>
            <a:chExt cx="1576562" cy="2817113"/>
          </a:xfrm>
        </p:grpSpPr>
        <p:sp>
          <p:nvSpPr>
            <p:cNvPr id="8" name="Rectangle: Rounded Corners 7">
              <a:extLst>
                <a:ext uri="{FF2B5EF4-FFF2-40B4-BE49-F238E27FC236}">
                  <a16:creationId xmlns:a16="http://schemas.microsoft.com/office/drawing/2014/main" id="{9C244FCB-C7FC-4E69-A6BB-C2D2A3D5E14B}"/>
                </a:ext>
              </a:extLst>
            </p:cNvPr>
            <p:cNvSpPr/>
            <p:nvPr/>
          </p:nvSpPr>
          <p:spPr bwMode="auto">
            <a:xfrm>
              <a:off x="3957211" y="1952142"/>
              <a:ext cx="1576562" cy="2817113"/>
            </a:xfrm>
            <a:prstGeom prst="roundRect">
              <a:avLst>
                <a:gd name="adj" fmla="val 5420"/>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bold"/>
                <a:cs typeface="Segoe UI" pitchFamily="34" charset="0"/>
              </a:endParaRPr>
            </a:p>
          </p:txBody>
        </p:sp>
        <p:sp>
          <p:nvSpPr>
            <p:cNvPr id="9" name="TextBox 8">
              <a:extLst>
                <a:ext uri="{FF2B5EF4-FFF2-40B4-BE49-F238E27FC236}">
                  <a16:creationId xmlns:a16="http://schemas.microsoft.com/office/drawing/2014/main" id="{3ECECF63-AE21-4DDD-ABCB-66992F41B350}"/>
                </a:ext>
              </a:extLst>
            </p:cNvPr>
            <p:cNvSpPr txBox="1"/>
            <p:nvPr/>
          </p:nvSpPr>
          <p:spPr>
            <a:xfrm>
              <a:off x="4396891" y="2422669"/>
              <a:ext cx="697203" cy="347106"/>
            </a:xfrm>
            <a:prstGeom prst="rect">
              <a:avLst/>
            </a:prstGeom>
            <a:noFill/>
          </p:spPr>
          <p:txBody>
            <a:bodyPr wrap="none" lIns="89630" tIns="89630" rIns="89630" bIns="89630" rtlCol="0">
              <a:spAutoFit/>
            </a:bodyPr>
            <a:lstStyle/>
            <a:p>
              <a:pPr algn="ctr" defTabSz="914139">
                <a:lnSpc>
                  <a:spcPct val="90000"/>
                </a:lnSpc>
                <a:spcAft>
                  <a:spcPts val="588"/>
                </a:spcAft>
                <a:defRPr/>
              </a:pPr>
              <a:r>
                <a:rPr lang="en-US" sz="1175" kern="0">
                  <a:solidFill>
                    <a:schemeClr val="bg1"/>
                  </a:solidFill>
                  <a:latin typeface="Segoe UI Semibold"/>
                </a:rPr>
                <a:t>Metrics</a:t>
              </a:r>
            </a:p>
          </p:txBody>
        </p:sp>
        <p:sp>
          <p:nvSpPr>
            <p:cNvPr id="10" name="Cylinder 9">
              <a:extLst>
                <a:ext uri="{FF2B5EF4-FFF2-40B4-BE49-F238E27FC236}">
                  <a16:creationId xmlns:a16="http://schemas.microsoft.com/office/drawing/2014/main" id="{C0DDC21F-DD69-4B42-855A-3F9334E9871E}"/>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69D43C06-1051-42E2-AB1D-A9A9FAC792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53851" y="2600254"/>
              <a:ext cx="347107" cy="347107"/>
            </a:xfrm>
            <a:prstGeom prst="rect">
              <a:avLst/>
            </a:prstGeom>
            <a:effectLst/>
          </p:spPr>
        </p:pic>
        <p:sp>
          <p:nvSpPr>
            <p:cNvPr id="13" name="TextBox 12">
              <a:extLst>
                <a:ext uri="{FF2B5EF4-FFF2-40B4-BE49-F238E27FC236}">
                  <a16:creationId xmlns:a16="http://schemas.microsoft.com/office/drawing/2014/main" id="{119FBD10-C702-4D43-B357-401F78175CFF}"/>
                </a:ext>
              </a:extLst>
            </p:cNvPr>
            <p:cNvSpPr txBox="1"/>
            <p:nvPr/>
          </p:nvSpPr>
          <p:spPr>
            <a:xfrm>
              <a:off x="4492269" y="3604810"/>
              <a:ext cx="506445" cy="347106"/>
            </a:xfrm>
            <a:prstGeom prst="rect">
              <a:avLst/>
            </a:prstGeom>
            <a:noFill/>
          </p:spPr>
          <p:txBody>
            <a:bodyPr wrap="none" lIns="89630" tIns="89630" rIns="89630" bIns="89630" rtlCol="0">
              <a:spAutoFit/>
            </a:bodyPr>
            <a:lstStyle/>
            <a:p>
              <a:pPr algn="ctr" defTabSz="914139">
                <a:lnSpc>
                  <a:spcPct val="90000"/>
                </a:lnSpc>
                <a:spcAft>
                  <a:spcPts val="588"/>
                </a:spcAft>
                <a:defRPr/>
              </a:pPr>
              <a:r>
                <a:rPr lang="en-US" sz="1175" kern="0">
                  <a:solidFill>
                    <a:schemeClr val="bg1"/>
                  </a:solidFill>
                  <a:latin typeface="Segoe UI Semibold"/>
                </a:rPr>
                <a:t>Logs</a:t>
              </a:r>
            </a:p>
          </p:txBody>
        </p:sp>
        <p:sp>
          <p:nvSpPr>
            <p:cNvPr id="14" name="Cylinder 13">
              <a:extLst>
                <a:ext uri="{FF2B5EF4-FFF2-40B4-BE49-F238E27FC236}">
                  <a16:creationId xmlns:a16="http://schemas.microsoft.com/office/drawing/2014/main" id="{6BD2AFDA-DB2C-4C3A-9073-85E0CF39D1EC}"/>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Graphic 15">
              <a:extLst>
                <a:ext uri="{FF2B5EF4-FFF2-40B4-BE49-F238E27FC236}">
                  <a16:creationId xmlns:a16="http://schemas.microsoft.com/office/drawing/2014/main" id="{2BA8670A-5BBA-4E7A-9B7F-3B7FD1BD95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30546" y="3783712"/>
              <a:ext cx="423755" cy="423755"/>
            </a:xfrm>
            <a:prstGeom prst="rect">
              <a:avLst/>
            </a:prstGeom>
            <a:effectLst/>
          </p:spPr>
        </p:pic>
      </p:grpSp>
      <p:grpSp>
        <p:nvGrpSpPr>
          <p:cNvPr id="17" name="Group 16">
            <a:extLst>
              <a:ext uri="{FF2B5EF4-FFF2-40B4-BE49-F238E27FC236}">
                <a16:creationId xmlns:a16="http://schemas.microsoft.com/office/drawing/2014/main" id="{3652E27E-CA1F-4326-865A-BE66B4E4211C}"/>
              </a:ext>
            </a:extLst>
          </p:cNvPr>
          <p:cNvGrpSpPr/>
          <p:nvPr/>
        </p:nvGrpSpPr>
        <p:grpSpPr>
          <a:xfrm>
            <a:off x="6076599" y="3836940"/>
            <a:ext cx="1565006" cy="732738"/>
            <a:chOff x="7031667" y="4288920"/>
            <a:chExt cx="1596614" cy="747537"/>
          </a:xfrm>
        </p:grpSpPr>
        <p:grpSp>
          <p:nvGrpSpPr>
            <p:cNvPr id="18" name="Group 17">
              <a:extLst>
                <a:ext uri="{FF2B5EF4-FFF2-40B4-BE49-F238E27FC236}">
                  <a16:creationId xmlns:a16="http://schemas.microsoft.com/office/drawing/2014/main" id="{74FC53E6-9392-43BF-9234-038B047F7F83}"/>
                </a:ext>
              </a:extLst>
            </p:cNvPr>
            <p:cNvGrpSpPr/>
            <p:nvPr/>
          </p:nvGrpSpPr>
          <p:grpSpPr>
            <a:xfrm>
              <a:off x="7622441" y="4288920"/>
              <a:ext cx="1005840" cy="747537"/>
              <a:chOff x="7755337" y="4442358"/>
              <a:chExt cx="1005840" cy="747537"/>
            </a:xfrm>
          </p:grpSpPr>
          <p:pic>
            <p:nvPicPr>
              <p:cNvPr id="20" name="Graphic 19">
                <a:extLst>
                  <a:ext uri="{FF2B5EF4-FFF2-40B4-BE49-F238E27FC236}">
                    <a16:creationId xmlns:a16="http://schemas.microsoft.com/office/drawing/2014/main" id="{652C5554-8AE1-474D-A07F-A94A08B2C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64980" y="4442358"/>
                <a:ext cx="386554" cy="386554"/>
              </a:xfrm>
              <a:prstGeom prst="rect">
                <a:avLst/>
              </a:prstGeom>
            </p:spPr>
          </p:pic>
          <p:sp>
            <p:nvSpPr>
              <p:cNvPr id="21" name="TextBox 20">
                <a:extLst>
                  <a:ext uri="{FF2B5EF4-FFF2-40B4-BE49-F238E27FC236}">
                    <a16:creationId xmlns:a16="http://schemas.microsoft.com/office/drawing/2014/main" id="{29D1553B-D937-4FFD-9E74-B5F0FE3A2F14}"/>
                  </a:ext>
                </a:extLst>
              </p:cNvPr>
              <p:cNvSpPr txBox="1"/>
              <p:nvPr/>
            </p:nvSpPr>
            <p:spPr>
              <a:xfrm>
                <a:off x="7755337" y="4839030"/>
                <a:ext cx="1005840"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chemeClr val="bg1"/>
                    </a:solidFill>
                    <a:latin typeface="Segoe UI Semibold"/>
                  </a:rPr>
                  <a:t>Alerts</a:t>
                </a:r>
              </a:p>
            </p:txBody>
          </p:sp>
        </p:grpSp>
        <p:sp>
          <p:nvSpPr>
            <p:cNvPr id="19" name="TextBox 18">
              <a:extLst>
                <a:ext uri="{FF2B5EF4-FFF2-40B4-BE49-F238E27FC236}">
                  <a16:creationId xmlns:a16="http://schemas.microsoft.com/office/drawing/2014/main" id="{90E6FB43-6F55-432F-AB00-E1559C8FEF77}"/>
                </a:ext>
              </a:extLst>
            </p:cNvPr>
            <p:cNvSpPr txBox="1"/>
            <p:nvPr/>
          </p:nvSpPr>
          <p:spPr>
            <a:xfrm>
              <a:off x="7031667" y="4491676"/>
              <a:ext cx="816703" cy="289989"/>
            </a:xfrm>
            <a:prstGeom prst="rect">
              <a:avLst/>
            </a:prstGeom>
            <a:solidFill>
              <a:schemeClr val="accent1">
                <a:lumMod val="10000"/>
              </a:schemeClr>
            </a:solidFill>
          </p:spPr>
          <p:txBody>
            <a:bodyPr wrap="none" lIns="44814" tIns="44814" rIns="44814" bIns="44814" rtlCol="0">
              <a:spAutoFit/>
            </a:bodyPr>
            <a:lstStyle/>
            <a:p>
              <a:pPr defTabSz="914139">
                <a:lnSpc>
                  <a:spcPct val="90000"/>
                </a:lnSpc>
                <a:spcAft>
                  <a:spcPts val="588"/>
                </a:spcAft>
                <a:defRPr/>
              </a:pPr>
              <a:r>
                <a:rPr lang="en-US" sz="1371" kern="0">
                  <a:solidFill>
                    <a:srgbClr val="0078D7"/>
                  </a:solidFill>
                  <a:latin typeface="Segoe UI Semibold"/>
                </a:rPr>
                <a:t>Respond</a:t>
              </a:r>
            </a:p>
          </p:txBody>
        </p:sp>
      </p:grpSp>
      <p:grpSp>
        <p:nvGrpSpPr>
          <p:cNvPr id="22" name="Group 21">
            <a:extLst>
              <a:ext uri="{FF2B5EF4-FFF2-40B4-BE49-F238E27FC236}">
                <a16:creationId xmlns:a16="http://schemas.microsoft.com/office/drawing/2014/main" id="{ED980CAA-7376-48A6-B0E7-D6CE714D7EFB}"/>
              </a:ext>
            </a:extLst>
          </p:cNvPr>
          <p:cNvGrpSpPr/>
          <p:nvPr/>
        </p:nvGrpSpPr>
        <p:grpSpPr>
          <a:xfrm>
            <a:off x="3449725" y="970453"/>
            <a:ext cx="2408118" cy="612484"/>
            <a:chOff x="3658900" y="162610"/>
            <a:chExt cx="2408460" cy="612571"/>
          </a:xfrm>
        </p:grpSpPr>
        <p:sp>
          <p:nvSpPr>
            <p:cNvPr id="23" name="TextBox 22">
              <a:extLst>
                <a:ext uri="{FF2B5EF4-FFF2-40B4-BE49-F238E27FC236}">
                  <a16:creationId xmlns:a16="http://schemas.microsoft.com/office/drawing/2014/main" id="{40F7973F-A9C5-4F47-AB50-708E27FBFDBA}"/>
                </a:ext>
              </a:extLst>
            </p:cNvPr>
            <p:cNvSpPr txBox="1"/>
            <p:nvPr/>
          </p:nvSpPr>
          <p:spPr>
            <a:xfrm>
              <a:off x="4196760" y="287860"/>
              <a:ext cx="1870600" cy="367516"/>
            </a:xfrm>
            <a:prstGeom prst="rect">
              <a:avLst/>
            </a:prstGeom>
            <a:solidFill>
              <a:schemeClr val="accent1">
                <a:lumMod val="10000"/>
              </a:schemeClr>
            </a:solidFill>
          </p:spPr>
          <p:txBody>
            <a:bodyPr wrap="none" lIns="89630" tIns="44814" rIns="89630" bIns="44814" rtlCol="0">
              <a:spAutoFit/>
            </a:bodyPr>
            <a:lstStyle/>
            <a:p>
              <a:pPr defTabSz="914139">
                <a:lnSpc>
                  <a:spcPct val="90000"/>
                </a:lnSpc>
                <a:spcAft>
                  <a:spcPts val="588"/>
                </a:spcAft>
                <a:defRPr/>
              </a:pPr>
              <a:r>
                <a:rPr lang="en-US" sz="1961" kern="0">
                  <a:solidFill>
                    <a:srgbClr val="0078D7"/>
                  </a:solidFill>
                  <a:latin typeface="Segoe UI Semibold"/>
                </a:rPr>
                <a:t>Azure Monitor</a:t>
              </a:r>
            </a:p>
          </p:txBody>
        </p:sp>
        <p:sp>
          <p:nvSpPr>
            <p:cNvPr id="24" name="Oval 23">
              <a:extLst>
                <a:ext uri="{FF2B5EF4-FFF2-40B4-BE49-F238E27FC236}">
                  <a16:creationId xmlns:a16="http://schemas.microsoft.com/office/drawing/2014/main" id="{B1FCA9A0-E7B7-471C-9286-FDDF2E819E7D}"/>
                </a:ext>
              </a:extLst>
            </p:cNvPr>
            <p:cNvSpPr/>
            <p:nvPr/>
          </p:nvSpPr>
          <p:spPr bwMode="auto">
            <a:xfrm>
              <a:off x="3681345" y="187968"/>
              <a:ext cx="567681" cy="567679"/>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 name="Graphic 24">
              <a:extLst>
                <a:ext uri="{FF2B5EF4-FFF2-40B4-BE49-F238E27FC236}">
                  <a16:creationId xmlns:a16="http://schemas.microsoft.com/office/drawing/2014/main" id="{C35AF024-7BF2-4718-8EF5-60370B1204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58900" y="162610"/>
              <a:ext cx="612571" cy="612571"/>
            </a:xfrm>
            <a:prstGeom prst="rect">
              <a:avLst/>
            </a:prstGeom>
          </p:spPr>
        </p:pic>
      </p:grpSp>
      <p:cxnSp>
        <p:nvCxnSpPr>
          <p:cNvPr id="26" name="Straight Arrow Connector 25">
            <a:extLst>
              <a:ext uri="{FF2B5EF4-FFF2-40B4-BE49-F238E27FC236}">
                <a16:creationId xmlns:a16="http://schemas.microsoft.com/office/drawing/2014/main" id="{D0BD36C5-41D9-423D-9F09-CCAD3C4ECE3B}"/>
              </a:ext>
            </a:extLst>
          </p:cNvPr>
          <p:cNvCxnSpPr>
            <a:cxnSpLocks/>
            <a:endCxn id="19" idx="1"/>
          </p:cNvCxnSpPr>
          <p:nvPr/>
        </p:nvCxnSpPr>
        <p:spPr>
          <a:xfrm>
            <a:off x="5324333" y="4173376"/>
            <a:ext cx="752266" cy="4430"/>
          </a:xfrm>
          <a:prstGeom prst="straightConnector1">
            <a:avLst/>
          </a:prstGeom>
          <a:noFill/>
          <a:ln w="19050" cap="flat" cmpd="sng" algn="ctr">
            <a:solidFill>
              <a:srgbClr val="FFFFFF">
                <a:lumMod val="65000"/>
              </a:srgbClr>
            </a:solidFill>
            <a:prstDash val="solid"/>
            <a:headEnd type="none"/>
            <a:tailEnd type="arrow"/>
          </a:ln>
          <a:effectLst/>
        </p:spPr>
      </p:cxnSp>
      <p:cxnSp>
        <p:nvCxnSpPr>
          <p:cNvPr id="27" name="Straight Arrow Connector 26">
            <a:extLst>
              <a:ext uri="{FF2B5EF4-FFF2-40B4-BE49-F238E27FC236}">
                <a16:creationId xmlns:a16="http://schemas.microsoft.com/office/drawing/2014/main" id="{215AFF75-70F6-4ADF-A37E-6AD7825B81DC}"/>
              </a:ext>
            </a:extLst>
          </p:cNvPr>
          <p:cNvCxnSpPr>
            <a:cxnSpLocks/>
          </p:cNvCxnSpPr>
          <p:nvPr/>
        </p:nvCxnSpPr>
        <p:spPr>
          <a:xfrm>
            <a:off x="3121233" y="4170579"/>
            <a:ext cx="656983" cy="1122"/>
          </a:xfrm>
          <a:prstGeom prst="straightConnector1">
            <a:avLst/>
          </a:prstGeom>
          <a:noFill/>
          <a:ln w="19050" cap="flat" cmpd="sng" algn="ctr">
            <a:solidFill>
              <a:srgbClr val="FFFFFF">
                <a:lumMod val="65000"/>
              </a:srgbClr>
            </a:solidFill>
            <a:prstDash val="solid"/>
            <a:headEnd type="none"/>
            <a:tailEnd type="arrow"/>
          </a:ln>
          <a:effectLst/>
        </p:spPr>
      </p:cxnSp>
      <p:sp>
        <p:nvSpPr>
          <p:cNvPr id="28" name="Right Bracket 27">
            <a:extLst>
              <a:ext uri="{FF2B5EF4-FFF2-40B4-BE49-F238E27FC236}">
                <a16:creationId xmlns:a16="http://schemas.microsoft.com/office/drawing/2014/main" id="{7E3BB6F2-3BEC-4C00-B444-D0FEBC72761E}"/>
              </a:ext>
            </a:extLst>
          </p:cNvPr>
          <p:cNvSpPr/>
          <p:nvPr/>
        </p:nvSpPr>
        <p:spPr>
          <a:xfrm>
            <a:off x="2978407" y="2411682"/>
            <a:ext cx="112604" cy="350720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p>
            <a:pPr algn="ctr" defTabSz="914139">
              <a:defRPr/>
            </a:pPr>
            <a:endParaRPr lang="en-US" sz="1800" kern="0">
              <a:solidFill>
                <a:srgbClr val="000000"/>
              </a:solidFill>
              <a:latin typeface="Segoe UI"/>
            </a:endParaRPr>
          </a:p>
        </p:txBody>
      </p:sp>
      <p:grpSp>
        <p:nvGrpSpPr>
          <p:cNvPr id="29" name="Group 28">
            <a:extLst>
              <a:ext uri="{FF2B5EF4-FFF2-40B4-BE49-F238E27FC236}">
                <a16:creationId xmlns:a16="http://schemas.microsoft.com/office/drawing/2014/main" id="{A4A179E0-C361-4EC1-8DD5-3B7D4D955FF0}"/>
              </a:ext>
            </a:extLst>
          </p:cNvPr>
          <p:cNvGrpSpPr/>
          <p:nvPr/>
        </p:nvGrpSpPr>
        <p:grpSpPr>
          <a:xfrm>
            <a:off x="336575" y="5431407"/>
            <a:ext cx="2578922" cy="403644"/>
            <a:chOff x="556242" y="4352782"/>
            <a:chExt cx="2631008" cy="411796"/>
          </a:xfrm>
          <a:noFill/>
        </p:grpSpPr>
        <p:sp>
          <p:nvSpPr>
            <p:cNvPr id="30" name="Rectangle: Rounded Corners 29">
              <a:extLst>
                <a:ext uri="{FF2B5EF4-FFF2-40B4-BE49-F238E27FC236}">
                  <a16:creationId xmlns:a16="http://schemas.microsoft.com/office/drawing/2014/main" id="{E52B538B-C8AD-4F71-AC47-03ED6418A283}"/>
                </a:ext>
              </a:extLst>
            </p:cNvPr>
            <p:cNvSpPr/>
            <p:nvPr/>
          </p:nvSpPr>
          <p:spPr bwMode="auto">
            <a:xfrm>
              <a:off x="556242" y="4352782"/>
              <a:ext cx="2631008" cy="408702"/>
            </a:xfrm>
            <a:prstGeom prst="roundRect">
              <a:avLst/>
            </a:prstGeom>
            <a:grpFill/>
            <a:ln w="285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31" name="TextBox 30">
              <a:extLst>
                <a:ext uri="{FF2B5EF4-FFF2-40B4-BE49-F238E27FC236}">
                  <a16:creationId xmlns:a16="http://schemas.microsoft.com/office/drawing/2014/main" id="{19D5FD60-76AB-47DE-AA37-0D065CC46E70}"/>
                </a:ext>
              </a:extLst>
            </p:cNvPr>
            <p:cNvSpPr txBox="1"/>
            <p:nvPr/>
          </p:nvSpPr>
          <p:spPr>
            <a:xfrm>
              <a:off x="618086" y="4354001"/>
              <a:ext cx="1705352" cy="410577"/>
            </a:xfrm>
            <a:prstGeom prst="rect">
              <a:avLst/>
            </a:prstGeom>
            <a:grpFill/>
            <a:ln w="28575">
              <a:noFill/>
            </a:ln>
          </p:spPr>
          <p:txBody>
            <a:bodyPr wrap="none" lIns="89630" tIns="89630" rIns="89630" bIns="89630" rtlCol="0">
              <a:spAutoFit/>
            </a:bodyPr>
            <a:lstStyle/>
            <a:p>
              <a:pPr defTabSz="914139">
                <a:lnSpc>
                  <a:spcPct val="90000"/>
                </a:lnSpc>
                <a:spcAft>
                  <a:spcPts val="588"/>
                </a:spcAft>
                <a:defRPr/>
              </a:pPr>
              <a:r>
                <a:rPr lang="en-US" sz="1567" kern="0">
                  <a:solidFill>
                    <a:schemeClr val="bg1"/>
                  </a:solidFill>
                  <a:latin typeface="Segoe UI Semibold"/>
                </a:rPr>
                <a:t>Custom Sources</a:t>
              </a:r>
            </a:p>
          </p:txBody>
        </p:sp>
      </p:grpSp>
      <p:grpSp>
        <p:nvGrpSpPr>
          <p:cNvPr id="32" name="Group 31">
            <a:extLst>
              <a:ext uri="{FF2B5EF4-FFF2-40B4-BE49-F238E27FC236}">
                <a16:creationId xmlns:a16="http://schemas.microsoft.com/office/drawing/2014/main" id="{7E9BA9FE-39F4-421A-87AF-F9DEF787223F}"/>
              </a:ext>
            </a:extLst>
          </p:cNvPr>
          <p:cNvGrpSpPr/>
          <p:nvPr/>
        </p:nvGrpSpPr>
        <p:grpSpPr>
          <a:xfrm>
            <a:off x="336575" y="2501878"/>
            <a:ext cx="2578921" cy="406257"/>
            <a:chOff x="556241" y="2073340"/>
            <a:chExt cx="2631007" cy="414462"/>
          </a:xfrm>
          <a:solidFill>
            <a:srgbClr val="FFFFFF">
              <a:lumMod val="75000"/>
            </a:srgbClr>
          </a:solidFill>
        </p:grpSpPr>
        <p:sp>
          <p:nvSpPr>
            <p:cNvPr id="33" name="Rectangle: Rounded Corners 32">
              <a:extLst>
                <a:ext uri="{FF2B5EF4-FFF2-40B4-BE49-F238E27FC236}">
                  <a16:creationId xmlns:a16="http://schemas.microsoft.com/office/drawing/2014/main" id="{11A1C460-CFD9-4764-B105-6C07DCD45C9D}"/>
                </a:ext>
              </a:extLst>
            </p:cNvPr>
            <p:cNvSpPr/>
            <p:nvPr/>
          </p:nvSpPr>
          <p:spPr bwMode="auto">
            <a:xfrm>
              <a:off x="556241" y="2073340"/>
              <a:ext cx="2631007" cy="408702"/>
            </a:xfrm>
            <a:prstGeom prst="round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endParaRPr lang="en-US" sz="1400" kern="0" err="1">
                <a:gradFill>
                  <a:gsLst>
                    <a:gs pos="0">
                      <a:srgbClr val="FFFFFF"/>
                    </a:gs>
                    <a:gs pos="100000">
                      <a:srgbClr val="FFFFFF"/>
                    </a:gs>
                  </a:gsLst>
                  <a:lin ang="5400000" scaled="0"/>
                </a:gradFill>
                <a:latin typeface="Segoe UI Semibold"/>
                <a:cs typeface="Segoe UI" pitchFamily="34" charset="0"/>
              </a:endParaRPr>
            </a:p>
          </p:txBody>
        </p:sp>
        <p:sp>
          <p:nvSpPr>
            <p:cNvPr id="34" name="TextBox 33">
              <a:extLst>
                <a:ext uri="{FF2B5EF4-FFF2-40B4-BE49-F238E27FC236}">
                  <a16:creationId xmlns:a16="http://schemas.microsoft.com/office/drawing/2014/main" id="{CB18C433-640A-445F-A233-F469FCF0C612}"/>
                </a:ext>
              </a:extLst>
            </p:cNvPr>
            <p:cNvSpPr txBox="1"/>
            <p:nvPr/>
          </p:nvSpPr>
          <p:spPr>
            <a:xfrm>
              <a:off x="618086" y="2077225"/>
              <a:ext cx="1268767" cy="410577"/>
            </a:xfrm>
            <a:prstGeom prst="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defPPr>
                <a:defRPr lang="en-US"/>
              </a:defPPr>
              <a:lvl1pPr defTabSz="913927" fontAlgn="base">
                <a:lnSpc>
                  <a:spcPct val="90000"/>
                </a:lnSpc>
                <a:spcBef>
                  <a:spcPct val="0"/>
                </a:spcBef>
                <a:spcAft>
                  <a:spcPct val="0"/>
                </a:spcAft>
                <a:defRPr sz="1400" kern="0">
                  <a:gradFill>
                    <a:gsLst>
                      <a:gs pos="0">
                        <a:srgbClr val="FFFFFF"/>
                      </a:gs>
                      <a:gs pos="100000">
                        <a:srgbClr val="FFFFFF"/>
                      </a:gs>
                    </a:gsLst>
                    <a:lin ang="5400000" scaled="0"/>
                  </a:gradFill>
                  <a:latin typeface="Segoe UI Semibold"/>
                  <a:ea typeface="Segoe UI" pitchFamily="34" charset="0"/>
                  <a:cs typeface="Segoe UI" pitchFamily="34" charset="0"/>
                </a:defRPr>
              </a:lvl1pPr>
            </a:lstStyle>
            <a:p>
              <a:r>
                <a:rPr lang="en-US"/>
                <a:t>Application</a:t>
              </a:r>
            </a:p>
          </p:txBody>
        </p:sp>
      </p:grpSp>
      <p:grpSp>
        <p:nvGrpSpPr>
          <p:cNvPr id="35" name="Group 34">
            <a:extLst>
              <a:ext uri="{FF2B5EF4-FFF2-40B4-BE49-F238E27FC236}">
                <a16:creationId xmlns:a16="http://schemas.microsoft.com/office/drawing/2014/main" id="{E0ECC9D3-C9FF-4B72-BF11-858C0C8A2CC2}"/>
              </a:ext>
            </a:extLst>
          </p:cNvPr>
          <p:cNvGrpSpPr/>
          <p:nvPr/>
        </p:nvGrpSpPr>
        <p:grpSpPr>
          <a:xfrm>
            <a:off x="336575" y="3073677"/>
            <a:ext cx="2578922" cy="400611"/>
            <a:chOff x="556242" y="2656689"/>
            <a:chExt cx="2631008" cy="408702"/>
          </a:xfrm>
          <a:solidFill>
            <a:srgbClr val="FFFFFF">
              <a:lumMod val="75000"/>
            </a:srgbClr>
          </a:solidFill>
        </p:grpSpPr>
        <p:sp>
          <p:nvSpPr>
            <p:cNvPr id="36" name="Rectangle: Rounded Corners 35">
              <a:extLst>
                <a:ext uri="{FF2B5EF4-FFF2-40B4-BE49-F238E27FC236}">
                  <a16:creationId xmlns:a16="http://schemas.microsoft.com/office/drawing/2014/main" id="{289C079B-60D1-4544-BCFB-8901792630C0}"/>
                </a:ext>
              </a:extLst>
            </p:cNvPr>
            <p:cNvSpPr/>
            <p:nvPr/>
          </p:nvSpPr>
          <p:spPr bwMode="auto">
            <a:xfrm>
              <a:off x="556242" y="2656689"/>
              <a:ext cx="2631008" cy="408702"/>
            </a:xfrm>
            <a:prstGeom prst="round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endParaRPr lang="en-US" sz="1400" kern="0" err="1">
                <a:gradFill>
                  <a:gsLst>
                    <a:gs pos="0">
                      <a:srgbClr val="FFFFFF"/>
                    </a:gs>
                    <a:gs pos="100000">
                      <a:srgbClr val="FFFFFF"/>
                    </a:gs>
                  </a:gsLst>
                  <a:lin ang="5400000" scaled="0"/>
                </a:gradFill>
                <a:latin typeface="Segoe UI Semibold"/>
                <a:cs typeface="Segoe UI" pitchFamily="34" charset="0"/>
              </a:endParaRPr>
            </a:p>
          </p:txBody>
        </p:sp>
        <p:sp>
          <p:nvSpPr>
            <p:cNvPr id="37" name="TextBox 36">
              <a:extLst>
                <a:ext uri="{FF2B5EF4-FFF2-40B4-BE49-F238E27FC236}">
                  <a16:creationId xmlns:a16="http://schemas.microsoft.com/office/drawing/2014/main" id="{6F4CC4A5-A20B-4693-9A27-6E34DF2596BD}"/>
                </a:ext>
              </a:extLst>
            </p:cNvPr>
            <p:cNvSpPr txBox="1"/>
            <p:nvPr/>
          </p:nvSpPr>
          <p:spPr>
            <a:xfrm>
              <a:off x="618086" y="2657908"/>
              <a:ext cx="1883582" cy="410577"/>
            </a:xfrm>
            <a:prstGeom prst="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defPPr>
                <a:defRPr lang="en-US"/>
              </a:defPPr>
              <a:lvl1pPr defTabSz="913927" fontAlgn="base">
                <a:lnSpc>
                  <a:spcPct val="90000"/>
                </a:lnSpc>
                <a:spcBef>
                  <a:spcPct val="0"/>
                </a:spcBef>
                <a:spcAft>
                  <a:spcPct val="0"/>
                </a:spcAft>
                <a:defRPr sz="1400" kern="0">
                  <a:gradFill>
                    <a:gsLst>
                      <a:gs pos="0">
                        <a:srgbClr val="FFFFFF"/>
                      </a:gs>
                      <a:gs pos="100000">
                        <a:srgbClr val="FFFFFF"/>
                      </a:gs>
                    </a:gsLst>
                    <a:lin ang="5400000" scaled="0"/>
                  </a:gradFill>
                  <a:latin typeface="Segoe UI Semibold"/>
                  <a:cs typeface="Segoe UI" pitchFamily="34" charset="0"/>
                </a:defRPr>
              </a:lvl1pPr>
            </a:lstStyle>
            <a:p>
              <a:r>
                <a:rPr lang="en-US"/>
                <a:t>Operating System</a:t>
              </a:r>
            </a:p>
          </p:txBody>
        </p:sp>
      </p:grpSp>
      <p:grpSp>
        <p:nvGrpSpPr>
          <p:cNvPr id="38" name="Group 37">
            <a:extLst>
              <a:ext uri="{FF2B5EF4-FFF2-40B4-BE49-F238E27FC236}">
                <a16:creationId xmlns:a16="http://schemas.microsoft.com/office/drawing/2014/main" id="{1321CE04-5D1D-4B4A-881F-4F3FD368D4DB}"/>
              </a:ext>
            </a:extLst>
          </p:cNvPr>
          <p:cNvGrpSpPr/>
          <p:nvPr/>
        </p:nvGrpSpPr>
        <p:grpSpPr>
          <a:xfrm>
            <a:off x="336576" y="3627848"/>
            <a:ext cx="2578924" cy="400611"/>
            <a:chOff x="556242" y="3222053"/>
            <a:chExt cx="2631010" cy="408702"/>
          </a:xfrm>
          <a:solidFill>
            <a:srgbClr val="FFFFFF">
              <a:lumMod val="75000"/>
            </a:srgbClr>
          </a:solidFill>
        </p:grpSpPr>
        <p:sp>
          <p:nvSpPr>
            <p:cNvPr id="39" name="Rectangle: Rounded Corners 38">
              <a:extLst>
                <a:ext uri="{FF2B5EF4-FFF2-40B4-BE49-F238E27FC236}">
                  <a16:creationId xmlns:a16="http://schemas.microsoft.com/office/drawing/2014/main" id="{0D77F618-49A5-489C-852B-A18B0481BCB8}"/>
                </a:ext>
              </a:extLst>
            </p:cNvPr>
            <p:cNvSpPr/>
            <p:nvPr/>
          </p:nvSpPr>
          <p:spPr bwMode="auto">
            <a:xfrm>
              <a:off x="556242" y="3222053"/>
              <a:ext cx="2631010" cy="408702"/>
            </a:xfrm>
            <a:prstGeom prst="round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endParaRPr lang="en-US" sz="1400" kern="0" err="1">
                <a:gradFill>
                  <a:gsLst>
                    <a:gs pos="0">
                      <a:srgbClr val="FFFFFF"/>
                    </a:gs>
                    <a:gs pos="100000">
                      <a:srgbClr val="FFFFFF"/>
                    </a:gs>
                  </a:gsLst>
                  <a:lin ang="5400000" scaled="0"/>
                </a:gradFill>
                <a:latin typeface="Segoe UI Semibold"/>
                <a:cs typeface="Segoe UI" pitchFamily="34" charset="0"/>
              </a:endParaRPr>
            </a:p>
          </p:txBody>
        </p:sp>
        <p:sp>
          <p:nvSpPr>
            <p:cNvPr id="40" name="TextBox 39">
              <a:extLst>
                <a:ext uri="{FF2B5EF4-FFF2-40B4-BE49-F238E27FC236}">
                  <a16:creationId xmlns:a16="http://schemas.microsoft.com/office/drawing/2014/main" id="{B739DE54-0365-40EA-9AA7-102A5CDB4CEE}"/>
                </a:ext>
              </a:extLst>
            </p:cNvPr>
            <p:cNvSpPr txBox="1"/>
            <p:nvPr/>
          </p:nvSpPr>
          <p:spPr>
            <a:xfrm>
              <a:off x="618086" y="3223272"/>
              <a:ext cx="1744595" cy="410577"/>
            </a:xfrm>
            <a:prstGeom prst="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defPPr>
                <a:defRPr lang="en-US"/>
              </a:defPPr>
              <a:lvl1pPr defTabSz="913927" fontAlgn="base">
                <a:lnSpc>
                  <a:spcPct val="90000"/>
                </a:lnSpc>
                <a:spcBef>
                  <a:spcPct val="0"/>
                </a:spcBef>
                <a:spcAft>
                  <a:spcPct val="0"/>
                </a:spcAft>
                <a:defRPr sz="1400" kern="0">
                  <a:gradFill>
                    <a:gsLst>
                      <a:gs pos="0">
                        <a:srgbClr val="FFFFFF"/>
                      </a:gs>
                      <a:gs pos="100000">
                        <a:srgbClr val="FFFFFF"/>
                      </a:gs>
                    </a:gsLst>
                    <a:lin ang="5400000" scaled="0"/>
                  </a:gradFill>
                  <a:latin typeface="Segoe UI Semibold"/>
                  <a:cs typeface="Segoe UI" pitchFamily="34" charset="0"/>
                </a:defRPr>
              </a:lvl1pPr>
            </a:lstStyle>
            <a:p>
              <a:r>
                <a:rPr lang="en-US"/>
                <a:t>Azure Resources</a:t>
              </a:r>
            </a:p>
          </p:txBody>
        </p:sp>
      </p:grpSp>
      <p:grpSp>
        <p:nvGrpSpPr>
          <p:cNvPr id="41" name="Group 40">
            <a:extLst>
              <a:ext uri="{FF2B5EF4-FFF2-40B4-BE49-F238E27FC236}">
                <a16:creationId xmlns:a16="http://schemas.microsoft.com/office/drawing/2014/main" id="{CF1D1793-4144-43F0-B1B9-8C54537674E3}"/>
              </a:ext>
            </a:extLst>
          </p:cNvPr>
          <p:cNvGrpSpPr/>
          <p:nvPr/>
        </p:nvGrpSpPr>
        <p:grpSpPr>
          <a:xfrm>
            <a:off x="336575" y="4182018"/>
            <a:ext cx="2578923" cy="400611"/>
            <a:chOff x="556241" y="3787417"/>
            <a:chExt cx="2631009" cy="408702"/>
          </a:xfrm>
          <a:solidFill>
            <a:srgbClr val="FFFFFF">
              <a:lumMod val="75000"/>
            </a:srgbClr>
          </a:solidFill>
        </p:grpSpPr>
        <p:sp>
          <p:nvSpPr>
            <p:cNvPr id="42" name="Rectangle: Rounded Corners 41">
              <a:extLst>
                <a:ext uri="{FF2B5EF4-FFF2-40B4-BE49-F238E27FC236}">
                  <a16:creationId xmlns:a16="http://schemas.microsoft.com/office/drawing/2014/main" id="{A052D648-C924-4E27-892B-768C425BF45E}"/>
                </a:ext>
              </a:extLst>
            </p:cNvPr>
            <p:cNvSpPr/>
            <p:nvPr/>
          </p:nvSpPr>
          <p:spPr bwMode="auto">
            <a:xfrm>
              <a:off x="556241" y="3787417"/>
              <a:ext cx="2631009" cy="408702"/>
            </a:xfrm>
            <a:prstGeom prst="round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endParaRPr lang="en-US" sz="1400" kern="0" err="1">
                <a:gradFill>
                  <a:gsLst>
                    <a:gs pos="0">
                      <a:srgbClr val="FFFFFF"/>
                    </a:gs>
                    <a:gs pos="100000">
                      <a:srgbClr val="FFFFFF"/>
                    </a:gs>
                  </a:gsLst>
                  <a:lin ang="5400000" scaled="0"/>
                </a:gradFill>
                <a:latin typeface="Segoe UI Semibold"/>
                <a:cs typeface="Segoe UI" pitchFamily="34" charset="0"/>
              </a:endParaRPr>
            </a:p>
          </p:txBody>
        </p:sp>
        <p:sp>
          <p:nvSpPr>
            <p:cNvPr id="43" name="TextBox 42">
              <a:extLst>
                <a:ext uri="{FF2B5EF4-FFF2-40B4-BE49-F238E27FC236}">
                  <a16:creationId xmlns:a16="http://schemas.microsoft.com/office/drawing/2014/main" id="{7074E5E7-2536-4D07-A65F-471E82E098E1}"/>
                </a:ext>
              </a:extLst>
            </p:cNvPr>
            <p:cNvSpPr txBox="1"/>
            <p:nvPr/>
          </p:nvSpPr>
          <p:spPr>
            <a:xfrm>
              <a:off x="618086" y="3788636"/>
              <a:ext cx="1973515" cy="410577"/>
            </a:xfrm>
            <a:prstGeom prst="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defPPr>
                <a:defRPr lang="en-US"/>
              </a:defPPr>
              <a:lvl1pPr defTabSz="913927" fontAlgn="base">
                <a:lnSpc>
                  <a:spcPct val="90000"/>
                </a:lnSpc>
                <a:spcBef>
                  <a:spcPct val="0"/>
                </a:spcBef>
                <a:spcAft>
                  <a:spcPct val="0"/>
                </a:spcAft>
                <a:defRPr sz="1400" kern="0">
                  <a:gradFill>
                    <a:gsLst>
                      <a:gs pos="0">
                        <a:srgbClr val="FFFFFF"/>
                      </a:gs>
                      <a:gs pos="100000">
                        <a:srgbClr val="FFFFFF"/>
                      </a:gs>
                    </a:gsLst>
                    <a:lin ang="5400000" scaled="0"/>
                  </a:gradFill>
                  <a:latin typeface="Segoe UI Semibold"/>
                  <a:cs typeface="Segoe UI" pitchFamily="34" charset="0"/>
                </a:defRPr>
              </a:lvl1pPr>
            </a:lstStyle>
            <a:p>
              <a:r>
                <a:rPr lang="en-US"/>
                <a:t>Azure Subscription</a:t>
              </a:r>
            </a:p>
          </p:txBody>
        </p:sp>
      </p:grpSp>
      <p:grpSp>
        <p:nvGrpSpPr>
          <p:cNvPr id="44" name="Group 43">
            <a:extLst>
              <a:ext uri="{FF2B5EF4-FFF2-40B4-BE49-F238E27FC236}">
                <a16:creationId xmlns:a16="http://schemas.microsoft.com/office/drawing/2014/main" id="{109E1BB0-2629-4A15-8320-CE47CB73871E}"/>
              </a:ext>
            </a:extLst>
          </p:cNvPr>
          <p:cNvGrpSpPr/>
          <p:nvPr/>
        </p:nvGrpSpPr>
        <p:grpSpPr>
          <a:xfrm>
            <a:off x="336575" y="4736190"/>
            <a:ext cx="2578922" cy="400611"/>
            <a:chOff x="556242" y="4352782"/>
            <a:chExt cx="2631008" cy="408702"/>
          </a:xfrm>
          <a:solidFill>
            <a:srgbClr val="FFFFFF">
              <a:lumMod val="75000"/>
            </a:srgbClr>
          </a:solidFill>
        </p:grpSpPr>
        <p:sp>
          <p:nvSpPr>
            <p:cNvPr id="45" name="Rectangle: Rounded Corners 44">
              <a:extLst>
                <a:ext uri="{FF2B5EF4-FFF2-40B4-BE49-F238E27FC236}">
                  <a16:creationId xmlns:a16="http://schemas.microsoft.com/office/drawing/2014/main" id="{8558FEEE-4350-4F27-AD14-B07CF8BBD3C7}"/>
                </a:ext>
              </a:extLst>
            </p:cNvPr>
            <p:cNvSpPr/>
            <p:nvPr/>
          </p:nvSpPr>
          <p:spPr bwMode="auto">
            <a:xfrm>
              <a:off x="556242" y="4352782"/>
              <a:ext cx="2631008" cy="408702"/>
            </a:xfrm>
            <a:prstGeom prst="round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endParaRPr lang="en-US" sz="1400" kern="0" err="1">
                <a:gradFill>
                  <a:gsLst>
                    <a:gs pos="0">
                      <a:srgbClr val="FFFFFF"/>
                    </a:gs>
                    <a:gs pos="100000">
                      <a:srgbClr val="FFFFFF"/>
                    </a:gs>
                  </a:gsLst>
                  <a:lin ang="5400000" scaled="0"/>
                </a:gradFill>
                <a:latin typeface="Segoe UI Semibold"/>
                <a:cs typeface="Segoe UI" pitchFamily="34" charset="0"/>
              </a:endParaRPr>
            </a:p>
          </p:txBody>
        </p:sp>
        <p:sp>
          <p:nvSpPr>
            <p:cNvPr id="46" name="TextBox 45">
              <a:extLst>
                <a:ext uri="{FF2B5EF4-FFF2-40B4-BE49-F238E27FC236}">
                  <a16:creationId xmlns:a16="http://schemas.microsoft.com/office/drawing/2014/main" id="{77E9F219-5238-4314-8067-421DDD084315}"/>
                </a:ext>
              </a:extLst>
            </p:cNvPr>
            <p:cNvSpPr txBox="1"/>
            <p:nvPr/>
          </p:nvSpPr>
          <p:spPr>
            <a:xfrm>
              <a:off x="618086" y="4354001"/>
              <a:ext cx="1349056" cy="406097"/>
            </a:xfrm>
            <a:prstGeom prst="rect">
              <a:avLst/>
            </a:prstGeom>
            <a:solidFill>
              <a:srgbClr val="2F2F2F"/>
            </a:solidFill>
            <a:ln w="12700" cap="flat" cmpd="sng" algn="ctr">
              <a:solidFill>
                <a:srgbClr val="2F2F2F"/>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defPPr>
                <a:defRPr lang="en-US"/>
              </a:defPPr>
              <a:lvl1pPr defTabSz="913927" fontAlgn="base">
                <a:lnSpc>
                  <a:spcPct val="90000"/>
                </a:lnSpc>
                <a:spcBef>
                  <a:spcPct val="0"/>
                </a:spcBef>
                <a:spcAft>
                  <a:spcPct val="0"/>
                </a:spcAft>
                <a:defRPr sz="1400" kern="0">
                  <a:gradFill>
                    <a:gsLst>
                      <a:gs pos="0">
                        <a:srgbClr val="FFFFFF"/>
                      </a:gs>
                      <a:gs pos="100000">
                        <a:srgbClr val="FFFFFF"/>
                      </a:gs>
                    </a:gsLst>
                    <a:lin ang="5400000" scaled="0"/>
                  </a:gradFill>
                  <a:latin typeface="Segoe UI Semibold"/>
                  <a:cs typeface="Segoe UI" pitchFamily="34" charset="0"/>
                </a:defRPr>
              </a:lvl1pPr>
            </a:lstStyle>
            <a:p>
              <a:r>
                <a:rPr lang="en-US"/>
                <a:t>Azure Tenant</a:t>
              </a:r>
            </a:p>
          </p:txBody>
        </p:sp>
      </p:grpSp>
      <p:cxnSp>
        <p:nvCxnSpPr>
          <p:cNvPr id="47" name="Straight Connector 46">
            <a:extLst>
              <a:ext uri="{FF2B5EF4-FFF2-40B4-BE49-F238E27FC236}">
                <a16:creationId xmlns:a16="http://schemas.microsoft.com/office/drawing/2014/main" id="{096B6815-B9F8-4B14-B803-0F45B0B427BB}"/>
              </a:ext>
            </a:extLst>
          </p:cNvPr>
          <p:cNvCxnSpPr>
            <a:cxnSpLocks/>
          </p:cNvCxnSpPr>
          <p:nvPr/>
        </p:nvCxnSpPr>
        <p:spPr>
          <a:xfrm>
            <a:off x="551251" y="2876170"/>
            <a:ext cx="0" cy="204563"/>
          </a:xfrm>
          <a:prstGeom prst="line">
            <a:avLst/>
          </a:prstGeom>
          <a:noFill/>
          <a:ln w="28575" cap="flat" cmpd="sng" algn="ctr">
            <a:solidFill>
              <a:srgbClr val="FFFFFF">
                <a:lumMod val="95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4BC46F04-A64B-4B67-8247-9557F8952477}"/>
              </a:ext>
            </a:extLst>
          </p:cNvPr>
          <p:cNvCxnSpPr/>
          <p:nvPr/>
        </p:nvCxnSpPr>
        <p:spPr>
          <a:xfrm>
            <a:off x="551251" y="3459697"/>
            <a:ext cx="0" cy="178242"/>
          </a:xfrm>
          <a:prstGeom prst="line">
            <a:avLst/>
          </a:prstGeom>
          <a:noFill/>
          <a:ln w="28575" cap="flat" cmpd="sng" algn="ctr">
            <a:solidFill>
              <a:srgbClr val="FFFFFF">
                <a:lumMod val="95000"/>
              </a:srgbClr>
            </a:solidFill>
            <a:prstDash val="solid"/>
            <a:headEnd type="none"/>
            <a:tailEnd type="none"/>
          </a:ln>
          <a:effectLst/>
        </p:spPr>
      </p:cxnSp>
      <p:cxnSp>
        <p:nvCxnSpPr>
          <p:cNvPr id="49" name="Straight Connector 48">
            <a:extLst>
              <a:ext uri="{FF2B5EF4-FFF2-40B4-BE49-F238E27FC236}">
                <a16:creationId xmlns:a16="http://schemas.microsoft.com/office/drawing/2014/main" id="{FD55E44E-3097-4EDE-872A-AAE35513450D}"/>
              </a:ext>
            </a:extLst>
          </p:cNvPr>
          <p:cNvCxnSpPr/>
          <p:nvPr/>
        </p:nvCxnSpPr>
        <p:spPr>
          <a:xfrm>
            <a:off x="551251" y="4009613"/>
            <a:ext cx="0" cy="178242"/>
          </a:xfrm>
          <a:prstGeom prst="line">
            <a:avLst/>
          </a:prstGeom>
          <a:noFill/>
          <a:ln w="28575" cap="flat" cmpd="sng" algn="ctr">
            <a:solidFill>
              <a:srgbClr val="FFFFFF">
                <a:lumMod val="95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5BBB5704-6F51-4C03-815D-8F0ED7A37422}"/>
              </a:ext>
            </a:extLst>
          </p:cNvPr>
          <p:cNvCxnSpPr/>
          <p:nvPr/>
        </p:nvCxnSpPr>
        <p:spPr>
          <a:xfrm>
            <a:off x="551251" y="4581440"/>
            <a:ext cx="0" cy="178242"/>
          </a:xfrm>
          <a:prstGeom prst="line">
            <a:avLst/>
          </a:prstGeom>
          <a:noFill/>
          <a:ln w="28575" cap="flat" cmpd="sng" algn="ctr">
            <a:solidFill>
              <a:srgbClr val="FFFFFF">
                <a:lumMod val="95000"/>
              </a:srgbClr>
            </a:solidFill>
            <a:prstDash val="solid"/>
            <a:headEnd type="none"/>
            <a:tailEnd type="none"/>
          </a:ln>
          <a:effectLst/>
        </p:spPr>
      </p:cxnSp>
      <p:sp>
        <p:nvSpPr>
          <p:cNvPr id="51" name="Rectangle: Rounded Corners 50">
            <a:extLst>
              <a:ext uri="{FF2B5EF4-FFF2-40B4-BE49-F238E27FC236}">
                <a16:creationId xmlns:a16="http://schemas.microsoft.com/office/drawing/2014/main" id="{6DFC2C0E-3396-44F4-9CEF-187B9600AFA0}"/>
              </a:ext>
            </a:extLst>
          </p:cNvPr>
          <p:cNvSpPr/>
          <p:nvPr/>
        </p:nvSpPr>
        <p:spPr bwMode="auto">
          <a:xfrm>
            <a:off x="8362624" y="4684703"/>
            <a:ext cx="1828544" cy="469322"/>
          </a:xfrm>
          <a:prstGeom prst="roundRect">
            <a:avLst/>
          </a:prstGeom>
          <a:solidFill>
            <a:srgbClr val="0078D4"/>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a:gradFill>
                  <a:gsLst>
                    <a:gs pos="40075">
                      <a:srgbClr val="FFFFFF"/>
                    </a:gs>
                    <a:gs pos="30000">
                      <a:srgbClr val="FFFFFF"/>
                    </a:gs>
                  </a:gsLst>
                  <a:lin ang="5400000" scaled="0"/>
                </a:gradFill>
                <a:latin typeface="Segoe UI"/>
              </a:rPr>
              <a:t>Azure Functions</a:t>
            </a:r>
          </a:p>
        </p:txBody>
      </p:sp>
      <p:sp>
        <p:nvSpPr>
          <p:cNvPr id="52" name="Rectangle: Rounded Corners 51">
            <a:extLst>
              <a:ext uri="{FF2B5EF4-FFF2-40B4-BE49-F238E27FC236}">
                <a16:creationId xmlns:a16="http://schemas.microsoft.com/office/drawing/2014/main" id="{73B0B465-1204-46F4-A158-297356AF7110}"/>
              </a:ext>
            </a:extLst>
          </p:cNvPr>
          <p:cNvSpPr/>
          <p:nvPr/>
        </p:nvSpPr>
        <p:spPr bwMode="auto">
          <a:xfrm>
            <a:off x="8362624" y="5292826"/>
            <a:ext cx="1828544" cy="469322"/>
          </a:xfrm>
          <a:prstGeom prst="roundRect">
            <a:avLst/>
          </a:prstGeom>
          <a:solidFill>
            <a:srgbClr val="0078D4"/>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a:gradFill>
                  <a:gsLst>
                    <a:gs pos="40075">
                      <a:srgbClr val="FFFFFF"/>
                    </a:gs>
                    <a:gs pos="30000">
                      <a:srgbClr val="FFFFFF"/>
                    </a:gs>
                  </a:gsLst>
                  <a:lin ang="5400000" scaled="0"/>
                </a:gradFill>
                <a:latin typeface="Segoe UI"/>
              </a:rPr>
              <a:t>SMS/Email/ Voice/Mobile App</a:t>
            </a:r>
          </a:p>
        </p:txBody>
      </p:sp>
      <p:sp>
        <p:nvSpPr>
          <p:cNvPr id="53" name="Rectangle: Rounded Corners 52">
            <a:extLst>
              <a:ext uri="{FF2B5EF4-FFF2-40B4-BE49-F238E27FC236}">
                <a16:creationId xmlns:a16="http://schemas.microsoft.com/office/drawing/2014/main" id="{A67882B5-41CA-41D5-BEEA-B5CC680528E8}"/>
              </a:ext>
            </a:extLst>
          </p:cNvPr>
          <p:cNvSpPr/>
          <p:nvPr/>
        </p:nvSpPr>
        <p:spPr bwMode="auto">
          <a:xfrm>
            <a:off x="8376188" y="4087084"/>
            <a:ext cx="1828544" cy="469322"/>
          </a:xfrm>
          <a:prstGeom prst="roundRect">
            <a:avLst/>
          </a:prstGeom>
          <a:solidFill>
            <a:srgbClr val="0078D4"/>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a:gradFill>
                  <a:gsLst>
                    <a:gs pos="40075">
                      <a:srgbClr val="FFFFFF"/>
                    </a:gs>
                    <a:gs pos="30000">
                      <a:srgbClr val="FFFFFF"/>
                    </a:gs>
                  </a:gsLst>
                  <a:lin ang="5400000" scaled="0"/>
                </a:gradFill>
                <a:latin typeface="Segoe UI"/>
              </a:rPr>
              <a:t>Logic Apps</a:t>
            </a:r>
          </a:p>
        </p:txBody>
      </p:sp>
      <p:sp>
        <p:nvSpPr>
          <p:cNvPr id="54" name="Rectangle: Rounded Corners 53">
            <a:extLst>
              <a:ext uri="{FF2B5EF4-FFF2-40B4-BE49-F238E27FC236}">
                <a16:creationId xmlns:a16="http://schemas.microsoft.com/office/drawing/2014/main" id="{7BE3A069-4208-4063-B548-AF73E9929350}"/>
              </a:ext>
            </a:extLst>
          </p:cNvPr>
          <p:cNvSpPr/>
          <p:nvPr/>
        </p:nvSpPr>
        <p:spPr bwMode="auto">
          <a:xfrm>
            <a:off x="8362624" y="3479133"/>
            <a:ext cx="1828544" cy="469322"/>
          </a:xfrm>
          <a:prstGeom prst="roundRect">
            <a:avLst/>
          </a:prstGeom>
          <a:solidFill>
            <a:srgbClr val="0078D4"/>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a:gradFill>
                  <a:gsLst>
                    <a:gs pos="40075">
                      <a:srgbClr val="FFFFFF"/>
                    </a:gs>
                    <a:gs pos="30000">
                      <a:srgbClr val="FFFFFF"/>
                    </a:gs>
                  </a:gsLst>
                  <a:lin ang="5400000" scaled="0"/>
                </a:gradFill>
                <a:latin typeface="Segoe UI"/>
              </a:rPr>
              <a:t>Automation Runbook</a:t>
            </a:r>
          </a:p>
        </p:txBody>
      </p:sp>
      <p:sp>
        <p:nvSpPr>
          <p:cNvPr id="55" name="Rectangle: Rounded Corners 54">
            <a:extLst>
              <a:ext uri="{FF2B5EF4-FFF2-40B4-BE49-F238E27FC236}">
                <a16:creationId xmlns:a16="http://schemas.microsoft.com/office/drawing/2014/main" id="{FA2F61BF-3D75-43D0-97BB-D2AF2378B6FD}"/>
              </a:ext>
            </a:extLst>
          </p:cNvPr>
          <p:cNvSpPr/>
          <p:nvPr/>
        </p:nvSpPr>
        <p:spPr bwMode="auto">
          <a:xfrm>
            <a:off x="8362625" y="2867775"/>
            <a:ext cx="1828544" cy="469322"/>
          </a:xfrm>
          <a:prstGeom prst="roundRect">
            <a:avLst/>
          </a:prstGeom>
          <a:solidFill>
            <a:srgbClr val="0078D4"/>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a:gradFill>
                  <a:gsLst>
                    <a:gs pos="40075">
                      <a:srgbClr val="FFFFFF"/>
                    </a:gs>
                    <a:gs pos="30000">
                      <a:srgbClr val="FFFFFF"/>
                    </a:gs>
                  </a:gsLst>
                  <a:lin ang="5400000" scaled="0"/>
                </a:gradFill>
                <a:latin typeface="Segoe UI"/>
              </a:rPr>
              <a:t>Webhooks</a:t>
            </a:r>
          </a:p>
        </p:txBody>
      </p:sp>
      <p:sp>
        <p:nvSpPr>
          <p:cNvPr id="57" name="Rectangle: Rounded Corners 56">
            <a:extLst>
              <a:ext uri="{FF2B5EF4-FFF2-40B4-BE49-F238E27FC236}">
                <a16:creationId xmlns:a16="http://schemas.microsoft.com/office/drawing/2014/main" id="{880C4928-77BA-4AD8-B130-45A700FB6E2A}"/>
              </a:ext>
            </a:extLst>
          </p:cNvPr>
          <p:cNvSpPr/>
          <p:nvPr/>
        </p:nvSpPr>
        <p:spPr bwMode="auto">
          <a:xfrm>
            <a:off x="8362625" y="2265688"/>
            <a:ext cx="1828544" cy="469322"/>
          </a:xfrm>
          <a:prstGeom prst="roundRect">
            <a:avLst/>
          </a:prstGeom>
          <a:solidFill>
            <a:srgbClr val="0078D4"/>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a:gradFill>
                  <a:gsLst>
                    <a:gs pos="40075">
                      <a:srgbClr val="FFFFFF"/>
                    </a:gs>
                    <a:gs pos="30000">
                      <a:srgbClr val="FFFFFF"/>
                    </a:gs>
                  </a:gsLst>
                  <a:lin ang="5400000" scaled="0"/>
                </a:gradFill>
                <a:latin typeface="Segoe UI"/>
              </a:rPr>
              <a:t>ITSM Integrations</a:t>
            </a:r>
          </a:p>
        </p:txBody>
      </p:sp>
      <p:sp>
        <p:nvSpPr>
          <p:cNvPr id="58" name="Rectangle 57">
            <a:extLst>
              <a:ext uri="{FF2B5EF4-FFF2-40B4-BE49-F238E27FC236}">
                <a16:creationId xmlns:a16="http://schemas.microsoft.com/office/drawing/2014/main" id="{40CBBC36-6940-44B7-A33D-14DEF128654E}"/>
              </a:ext>
            </a:extLst>
          </p:cNvPr>
          <p:cNvSpPr/>
          <p:nvPr/>
        </p:nvSpPr>
        <p:spPr bwMode="auto">
          <a:xfrm>
            <a:off x="10721368" y="1619608"/>
            <a:ext cx="1190456" cy="352476"/>
          </a:xfrm>
          <a:prstGeom prst="rect">
            <a:avLst/>
          </a:prstGeom>
          <a:solidFill>
            <a:srgbClr val="0078D4">
              <a:lumMod val="20000"/>
              <a:lumOff val="80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a:solidFill>
                  <a:sysClr val="windowText" lastClr="000000"/>
                </a:solidFill>
                <a:latin typeface="Segoe UI"/>
              </a:rPr>
              <a:t>Service Now</a:t>
            </a:r>
          </a:p>
        </p:txBody>
      </p:sp>
      <p:sp>
        <p:nvSpPr>
          <p:cNvPr id="59" name="Rectangle 58">
            <a:extLst>
              <a:ext uri="{FF2B5EF4-FFF2-40B4-BE49-F238E27FC236}">
                <a16:creationId xmlns:a16="http://schemas.microsoft.com/office/drawing/2014/main" id="{A5805612-B2B6-46E7-8AE3-E161CF30CFDD}"/>
              </a:ext>
            </a:extLst>
          </p:cNvPr>
          <p:cNvSpPr/>
          <p:nvPr/>
        </p:nvSpPr>
        <p:spPr bwMode="auto">
          <a:xfrm>
            <a:off x="10721368" y="2154092"/>
            <a:ext cx="1190456" cy="352476"/>
          </a:xfrm>
          <a:prstGeom prst="rect">
            <a:avLst/>
          </a:prstGeom>
          <a:solidFill>
            <a:srgbClr val="0078D4">
              <a:lumMod val="20000"/>
              <a:lumOff val="80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a:solidFill>
                  <a:sysClr val="windowText" lastClr="000000"/>
                </a:solidFill>
                <a:latin typeface="Segoe UI"/>
              </a:rPr>
              <a:t>Cherwell</a:t>
            </a:r>
          </a:p>
        </p:txBody>
      </p:sp>
      <p:sp>
        <p:nvSpPr>
          <p:cNvPr id="60" name="Rectangle 59">
            <a:extLst>
              <a:ext uri="{FF2B5EF4-FFF2-40B4-BE49-F238E27FC236}">
                <a16:creationId xmlns:a16="http://schemas.microsoft.com/office/drawing/2014/main" id="{2F750E26-9A77-4D34-9A42-F7275307180C}"/>
              </a:ext>
            </a:extLst>
          </p:cNvPr>
          <p:cNvSpPr/>
          <p:nvPr/>
        </p:nvSpPr>
        <p:spPr bwMode="auto">
          <a:xfrm>
            <a:off x="10721368" y="2685596"/>
            <a:ext cx="1190456" cy="352476"/>
          </a:xfrm>
          <a:prstGeom prst="rect">
            <a:avLst/>
          </a:prstGeom>
          <a:solidFill>
            <a:srgbClr val="0078D4">
              <a:lumMod val="20000"/>
              <a:lumOff val="80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err="1">
                <a:solidFill>
                  <a:sysClr val="windowText" lastClr="000000"/>
                </a:solidFill>
                <a:latin typeface="Segoe UI"/>
              </a:rPr>
              <a:t>Provance</a:t>
            </a:r>
            <a:endParaRPr lang="en-US" sz="1400" kern="0">
              <a:solidFill>
                <a:sysClr val="windowText" lastClr="000000"/>
              </a:solidFill>
              <a:latin typeface="Segoe UI"/>
            </a:endParaRPr>
          </a:p>
        </p:txBody>
      </p:sp>
      <p:cxnSp>
        <p:nvCxnSpPr>
          <p:cNvPr id="61" name="Connector: Elbow 60">
            <a:extLst>
              <a:ext uri="{FF2B5EF4-FFF2-40B4-BE49-F238E27FC236}">
                <a16:creationId xmlns:a16="http://schemas.microsoft.com/office/drawing/2014/main" id="{40DE8AA6-E41E-4B1E-9590-8AE445B682F7}"/>
              </a:ext>
            </a:extLst>
          </p:cNvPr>
          <p:cNvCxnSpPr>
            <a:cxnSpLocks/>
            <a:stCxn id="57" idx="3"/>
            <a:endCxn id="58" idx="1"/>
          </p:cNvCxnSpPr>
          <p:nvPr/>
        </p:nvCxnSpPr>
        <p:spPr>
          <a:xfrm flipV="1">
            <a:off x="10191170" y="1795846"/>
            <a:ext cx="530197" cy="704503"/>
          </a:xfrm>
          <a:prstGeom prst="bentConnector3">
            <a:avLst>
              <a:gd name="adj1" fmla="val 50000"/>
            </a:avLst>
          </a:prstGeom>
          <a:noFill/>
          <a:ln w="9525" cap="flat" cmpd="sng" algn="ctr">
            <a:solidFill>
              <a:schemeClr val="bg1"/>
            </a:solidFill>
            <a:prstDash val="solid"/>
            <a:headEnd type="none" w="lg" len="med"/>
            <a:tailEnd type="triangle"/>
          </a:ln>
          <a:effectLst/>
        </p:spPr>
      </p:cxnSp>
      <p:cxnSp>
        <p:nvCxnSpPr>
          <p:cNvPr id="62" name="Connector: Elbow 61">
            <a:extLst>
              <a:ext uri="{FF2B5EF4-FFF2-40B4-BE49-F238E27FC236}">
                <a16:creationId xmlns:a16="http://schemas.microsoft.com/office/drawing/2014/main" id="{5EE2ED4C-0409-42AA-B07B-57A5D0447662}"/>
              </a:ext>
            </a:extLst>
          </p:cNvPr>
          <p:cNvCxnSpPr>
            <a:cxnSpLocks/>
            <a:stCxn id="57" idx="3"/>
            <a:endCxn id="59" idx="1"/>
          </p:cNvCxnSpPr>
          <p:nvPr/>
        </p:nvCxnSpPr>
        <p:spPr>
          <a:xfrm flipV="1">
            <a:off x="10191170" y="2330330"/>
            <a:ext cx="530197" cy="170019"/>
          </a:xfrm>
          <a:prstGeom prst="bentConnector3">
            <a:avLst>
              <a:gd name="adj1" fmla="val 50000"/>
            </a:avLst>
          </a:prstGeom>
          <a:noFill/>
          <a:ln w="9525" cap="flat" cmpd="sng" algn="ctr">
            <a:solidFill>
              <a:schemeClr val="bg1"/>
            </a:solidFill>
            <a:prstDash val="solid"/>
            <a:headEnd type="none" w="lg" len="med"/>
            <a:tailEnd type="triangle"/>
          </a:ln>
          <a:effectLst/>
        </p:spPr>
      </p:cxnSp>
      <p:cxnSp>
        <p:nvCxnSpPr>
          <p:cNvPr id="63" name="Connector: Elbow 62">
            <a:extLst>
              <a:ext uri="{FF2B5EF4-FFF2-40B4-BE49-F238E27FC236}">
                <a16:creationId xmlns:a16="http://schemas.microsoft.com/office/drawing/2014/main" id="{E842931D-E288-40CB-9BB7-97F3537E7187}"/>
              </a:ext>
            </a:extLst>
          </p:cNvPr>
          <p:cNvCxnSpPr>
            <a:cxnSpLocks/>
            <a:stCxn id="57" idx="3"/>
            <a:endCxn id="60" idx="1"/>
          </p:cNvCxnSpPr>
          <p:nvPr/>
        </p:nvCxnSpPr>
        <p:spPr>
          <a:xfrm>
            <a:off x="10191170" y="2500349"/>
            <a:ext cx="530197" cy="361484"/>
          </a:xfrm>
          <a:prstGeom prst="bentConnector3">
            <a:avLst>
              <a:gd name="adj1" fmla="val 50000"/>
            </a:avLst>
          </a:prstGeom>
          <a:noFill/>
          <a:ln w="9525" cap="flat" cmpd="sng" algn="ctr">
            <a:solidFill>
              <a:schemeClr val="bg1"/>
            </a:solidFill>
            <a:prstDash val="solid"/>
            <a:headEnd type="none" w="lg" len="med"/>
            <a:tailEnd type="triangle"/>
          </a:ln>
          <a:effectLst/>
        </p:spPr>
      </p:cxnSp>
      <p:sp>
        <p:nvSpPr>
          <p:cNvPr id="64" name="Right Bracket 63">
            <a:extLst>
              <a:ext uri="{FF2B5EF4-FFF2-40B4-BE49-F238E27FC236}">
                <a16:creationId xmlns:a16="http://schemas.microsoft.com/office/drawing/2014/main" id="{6E17EB33-1052-4E92-A6D0-21C01F52A5BE}"/>
              </a:ext>
            </a:extLst>
          </p:cNvPr>
          <p:cNvSpPr/>
          <p:nvPr/>
        </p:nvSpPr>
        <p:spPr>
          <a:xfrm flipH="1">
            <a:off x="8151380" y="2031187"/>
            <a:ext cx="112604" cy="3990409"/>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39">
              <a:defRPr/>
            </a:pPr>
            <a:endParaRPr lang="en-US" sz="1800" kern="0">
              <a:solidFill>
                <a:srgbClr val="000000"/>
              </a:solidFill>
              <a:latin typeface="Segoe UI"/>
            </a:endParaRPr>
          </a:p>
        </p:txBody>
      </p:sp>
      <p:cxnSp>
        <p:nvCxnSpPr>
          <p:cNvPr id="65" name="Straight Arrow Connector 64">
            <a:extLst>
              <a:ext uri="{FF2B5EF4-FFF2-40B4-BE49-F238E27FC236}">
                <a16:creationId xmlns:a16="http://schemas.microsoft.com/office/drawing/2014/main" id="{A558DD9D-18D8-4E34-8FD4-DFBC87CDD069}"/>
              </a:ext>
            </a:extLst>
          </p:cNvPr>
          <p:cNvCxnSpPr>
            <a:cxnSpLocks/>
            <a:stCxn id="6" idx="3"/>
          </p:cNvCxnSpPr>
          <p:nvPr/>
        </p:nvCxnSpPr>
        <p:spPr>
          <a:xfrm>
            <a:off x="7598857" y="4177281"/>
            <a:ext cx="552524" cy="4742"/>
          </a:xfrm>
          <a:prstGeom prst="straightConnector1">
            <a:avLst/>
          </a:prstGeom>
          <a:noFill/>
          <a:ln w="19050" cap="flat" cmpd="sng" algn="ctr">
            <a:solidFill>
              <a:srgbClr val="FFFFFF">
                <a:lumMod val="65000"/>
              </a:srgbClr>
            </a:solidFill>
            <a:prstDash val="solid"/>
            <a:headEnd type="none"/>
            <a:tailEnd type="arrow"/>
          </a:ln>
          <a:effectLst/>
        </p:spPr>
      </p:cxnSp>
      <p:sp>
        <p:nvSpPr>
          <p:cNvPr id="78" name="TextBox 77">
            <a:extLst>
              <a:ext uri="{FF2B5EF4-FFF2-40B4-BE49-F238E27FC236}">
                <a16:creationId xmlns:a16="http://schemas.microsoft.com/office/drawing/2014/main" id="{87031B93-3B87-1C7F-6BCD-274F0A7F45E8}"/>
              </a:ext>
              <a:ext uri="{C183D7F6-B498-43B3-948B-1728B52AA6E4}">
                <adec:decorative xmlns:adec="http://schemas.microsoft.com/office/drawing/2017/decorative" val="0"/>
              </a:ext>
            </a:extLst>
          </p:cNvPr>
          <p:cNvSpPr txBox="1"/>
          <p:nvPr/>
        </p:nvSpPr>
        <p:spPr>
          <a:xfrm>
            <a:off x="3081773" y="4321745"/>
            <a:ext cx="637128" cy="280363"/>
          </a:xfrm>
          <a:prstGeom prst="rect">
            <a:avLst/>
          </a:prstGeom>
          <a:solidFill>
            <a:schemeClr val="accent1">
              <a:lumMod val="10000"/>
            </a:schemeClr>
          </a:solidFill>
        </p:spPr>
        <p:style>
          <a:lnRef idx="0">
            <a:scrgbClr r="0" g="0" b="0"/>
          </a:lnRef>
          <a:fillRef idx="0">
            <a:scrgbClr r="0" g="0" b="0"/>
          </a:fillRef>
          <a:effectRef idx="0">
            <a:scrgbClr r="0" g="0" b="0"/>
          </a:effectRef>
          <a:fontRef idx="major"/>
        </p:style>
        <p:txBody>
          <a:bodyPr wrap="square" lIns="44814" tIns="44814" rIns="44814" bIns="44814" rtlCol="0">
            <a:spAutoFit/>
          </a:bodyPr>
          <a:lstStyle>
            <a:defPPr>
              <a:defRPr lang="en-US"/>
            </a:defPPr>
            <a:lvl1pPr algn="r" defTabSz="914139">
              <a:lnSpc>
                <a:spcPct val="90000"/>
              </a:lnSpc>
              <a:spcAft>
                <a:spcPts val="588"/>
              </a:spcAft>
              <a:defRPr sz="1371" kern="0">
                <a:latin typeface="Segoe UI Semibold"/>
              </a:defRPr>
            </a:lvl1pPr>
          </a:lstStyle>
          <a:p>
            <a:pPr marL="0" marR="0" lvl="0" indent="0" algn="r" defTabSz="914139" eaLnBrk="1" fontAlgn="auto" latinLnBrk="0" hangingPunct="1">
              <a:lnSpc>
                <a:spcPct val="90000"/>
              </a:lnSpc>
              <a:spcBef>
                <a:spcPts val="0"/>
              </a:spcBef>
              <a:spcAft>
                <a:spcPts val="588"/>
              </a:spcAft>
              <a:buClrTx/>
              <a:buSzTx/>
              <a:buFontTx/>
              <a:buNone/>
              <a:tabLst/>
              <a:defRPr/>
            </a:pPr>
            <a:r>
              <a:rPr lang="en-US">
                <a:solidFill>
                  <a:srgbClr val="0078D7"/>
                </a:solidFill>
                <a:ea typeface="+mn-ea"/>
                <a:cs typeface="+mn-cs"/>
              </a:rPr>
              <a:t>Collect</a:t>
            </a:r>
          </a:p>
        </p:txBody>
      </p:sp>
      <p:sp>
        <p:nvSpPr>
          <p:cNvPr id="5" name="Rectangle 4">
            <a:extLst>
              <a:ext uri="{FF2B5EF4-FFF2-40B4-BE49-F238E27FC236}">
                <a16:creationId xmlns:a16="http://schemas.microsoft.com/office/drawing/2014/main" id="{C5E7680A-F4B9-7046-7E4B-307CCADFA352}"/>
              </a:ext>
            </a:extLst>
          </p:cNvPr>
          <p:cNvSpPr/>
          <p:nvPr/>
        </p:nvSpPr>
        <p:spPr bwMode="auto">
          <a:xfrm>
            <a:off x="10184064" y="351590"/>
            <a:ext cx="1943768" cy="9144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a:rPr>
              <a:t>Back-up slide</a:t>
            </a: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427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53"/>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54"/>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par>
                                <p:cTn id="30" presetID="1" presetClass="entr" presetSubtype="0" fill="hold" grpId="0" nodeType="withEffect">
                                  <p:stCondLst>
                                    <p:cond delay="1000"/>
                                  </p:stCondLst>
                                  <p:childTnLst>
                                    <p:set>
                                      <p:cBhvr>
                                        <p:cTn id="31" dur="1" fill="hold">
                                          <p:stCondLst>
                                            <p:cond delay="0"/>
                                          </p:stCondLst>
                                        </p:cTn>
                                        <p:tgtEl>
                                          <p:spTgt spid="59"/>
                                        </p:tgtEl>
                                        <p:attrNameLst>
                                          <p:attrName>style.visibility</p:attrName>
                                        </p:attrNameLst>
                                      </p:cBhvr>
                                      <p:to>
                                        <p:strVal val="visible"/>
                                      </p:to>
                                    </p:set>
                                  </p:childTnLst>
                                </p:cTn>
                              </p:par>
                              <p:par>
                                <p:cTn id="32" presetID="1" presetClass="entr" presetSubtype="0" fill="hold" nodeType="withEffect">
                                  <p:stCondLst>
                                    <p:cond delay="1000"/>
                                  </p:stCondLst>
                                  <p:childTnLst>
                                    <p:set>
                                      <p:cBhvr>
                                        <p:cTn id="33" dur="1" fill="hold">
                                          <p:stCondLst>
                                            <p:cond delay="0"/>
                                          </p:stCondLst>
                                        </p:cTn>
                                        <p:tgtEl>
                                          <p:spTgt spid="62"/>
                                        </p:tgtEl>
                                        <p:attrNameLst>
                                          <p:attrName>style.visibility</p:attrName>
                                        </p:attrNameLst>
                                      </p:cBhvr>
                                      <p:to>
                                        <p:strVal val="visible"/>
                                      </p:to>
                                    </p:set>
                                  </p:childTnLst>
                                </p:cTn>
                              </p:par>
                              <p:par>
                                <p:cTn id="34" presetID="1" presetClass="entr" presetSubtype="0" fill="hold" grpId="0" nodeType="withEffect">
                                  <p:stCondLst>
                                    <p:cond delay="2000"/>
                                  </p:stCondLst>
                                  <p:childTnLst>
                                    <p:set>
                                      <p:cBhvr>
                                        <p:cTn id="35" dur="1" fill="hold">
                                          <p:stCondLst>
                                            <p:cond delay="0"/>
                                          </p:stCondLst>
                                        </p:cTn>
                                        <p:tgtEl>
                                          <p:spTgt spid="60"/>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nodeType="after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7" grpId="0" animBg="1"/>
      <p:bldP spid="58" grpId="0" animBg="1"/>
      <p:bldP spid="59" grpId="0" animBg="1"/>
      <p:bldP spid="6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95D02B-FA57-4713-A5B5-8A6A8610BDF1}"/>
              </a:ext>
            </a:extLst>
          </p:cNvPr>
          <p:cNvSpPr>
            <a:spLocks noGrp="1"/>
          </p:cNvSpPr>
          <p:nvPr>
            <p:ph type="title"/>
          </p:nvPr>
        </p:nvSpPr>
        <p:spPr>
          <a:xfrm>
            <a:off x="588263" y="457200"/>
            <a:ext cx="11018520" cy="553998"/>
          </a:xfrm>
        </p:spPr>
        <p:txBody>
          <a:bodyPr lIns="731520"/>
          <a:lstStyle/>
          <a:p>
            <a:r>
              <a:rPr lang="en-US"/>
              <a:t>Ensuring monitoring </a:t>
            </a:r>
            <a:r>
              <a:rPr lang="en-US">
                <a:solidFill>
                  <a:schemeClr val="accent1"/>
                </a:solidFill>
              </a:rPr>
              <a:t>at scale</a:t>
            </a:r>
          </a:p>
        </p:txBody>
      </p:sp>
      <p:sp>
        <p:nvSpPr>
          <p:cNvPr id="7" name="Rectangle 6">
            <a:extLst>
              <a:ext uri="{FF2B5EF4-FFF2-40B4-BE49-F238E27FC236}">
                <a16:creationId xmlns:a16="http://schemas.microsoft.com/office/drawing/2014/main" id="{E5A53BB0-82A0-4C73-8129-2CFD7CC94AFE}"/>
              </a:ext>
            </a:extLst>
          </p:cNvPr>
          <p:cNvSpPr/>
          <p:nvPr/>
        </p:nvSpPr>
        <p:spPr bwMode="auto">
          <a:xfrm>
            <a:off x="584983" y="2017714"/>
            <a:ext cx="2613620" cy="3329137"/>
          </a:xfrm>
          <a:prstGeom prst="rect">
            <a:avLst/>
          </a:prstGeom>
          <a:noFill/>
          <a:ln w="19050" cap="flat" cmpd="sng" algn="ctr">
            <a:gradFill flip="none" rotWithShape="1">
              <a:gsLst>
                <a:gs pos="0">
                  <a:srgbClr val="0078D4"/>
                </a:gs>
                <a:gs pos="100000">
                  <a:srgbClr val="50E6FF"/>
                </a:gs>
              </a:gsLst>
              <a:lin ang="5400000" scaled="1"/>
              <a:tileRect/>
            </a:gra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kern="0">
                <a:solidFill>
                  <a:schemeClr val="accent1"/>
                </a:solidFill>
                <a:latin typeface="+mj-lt"/>
                <a:cs typeface="Segoe UI" pitchFamily="34" charset="0"/>
              </a:rPr>
              <a:t>Configuration</a:t>
            </a:r>
            <a:br>
              <a:rPr lang="en-US" sz="1400" kern="0">
                <a:solidFill>
                  <a:prstClr val="white"/>
                </a:solidFill>
                <a:latin typeface="Segoe UI"/>
                <a:cs typeface="Segoe UI" pitchFamily="34" charset="0"/>
              </a:rPr>
            </a:br>
            <a:endParaRPr lang="en-US" sz="1400" kern="0">
              <a:solidFill>
                <a:prstClr val="white"/>
              </a:solidFill>
              <a:latin typeface="Segoe UI"/>
              <a:cs typeface="Segoe UI" pitchFamily="34" charset="0"/>
            </a:endParaRPr>
          </a:p>
          <a:p>
            <a:pPr defTabSz="914102" fontAlgn="base">
              <a:lnSpc>
                <a:spcPct val="90000"/>
              </a:lnSpc>
              <a:spcBef>
                <a:spcPct val="0"/>
              </a:spcBef>
              <a:spcAft>
                <a:spcPct val="0"/>
              </a:spcAft>
            </a:pPr>
            <a:r>
              <a:rPr lang="en-US" sz="1400" kern="0">
                <a:solidFill>
                  <a:prstClr val="white"/>
                </a:solidFill>
                <a:latin typeface="Segoe UI"/>
                <a:cs typeface="Segoe UI" pitchFamily="34" charset="0"/>
              </a:rPr>
              <a:t>Deploy Azure Monitor Agent &amp; enable Diagnostic Settings via ARM Templates, Azure CLI, PowerShell or Azure Automation DSC</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a:p>
            <a:pPr defTabSz="914102" fontAlgn="base">
              <a:lnSpc>
                <a:spcPct val="90000"/>
              </a:lnSpc>
              <a:spcBef>
                <a:spcPct val="0"/>
              </a:spcBef>
              <a:spcAft>
                <a:spcPct val="0"/>
              </a:spcAft>
            </a:pPr>
            <a:r>
              <a:rPr lang="en-US" sz="1400" kern="0">
                <a:solidFill>
                  <a:prstClr val="white"/>
                </a:solidFill>
                <a:latin typeface="Segoe UI"/>
                <a:cs typeface="Segoe UI" pitchFamily="34" charset="0"/>
              </a:rPr>
              <a:t>Integrate monitoring as part of CI/CD workflows (Azure Pipelines/Azure DevOps Projects/Terraform)</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p:txBody>
      </p:sp>
      <p:sp>
        <p:nvSpPr>
          <p:cNvPr id="8" name="Rectangle 7">
            <a:extLst>
              <a:ext uri="{FF2B5EF4-FFF2-40B4-BE49-F238E27FC236}">
                <a16:creationId xmlns:a16="http://schemas.microsoft.com/office/drawing/2014/main" id="{BF30220A-B4F3-42CF-99C6-0094548FFBD8}"/>
              </a:ext>
            </a:extLst>
          </p:cNvPr>
          <p:cNvSpPr/>
          <p:nvPr/>
        </p:nvSpPr>
        <p:spPr bwMode="auto">
          <a:xfrm>
            <a:off x="3392995" y="2017713"/>
            <a:ext cx="2613620" cy="3329137"/>
          </a:xfrm>
          <a:prstGeom prst="rect">
            <a:avLst/>
          </a:prstGeom>
          <a:noFill/>
          <a:ln w="19050" cap="flat" cmpd="sng" algn="ctr">
            <a:gradFill flip="none" rotWithShape="1">
              <a:gsLst>
                <a:gs pos="0">
                  <a:srgbClr val="0078D4"/>
                </a:gs>
                <a:gs pos="100000">
                  <a:srgbClr val="50E6FF"/>
                </a:gs>
              </a:gsLst>
              <a:lin ang="5400000" scaled="1"/>
              <a:tileRect/>
            </a:gra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kern="0">
                <a:solidFill>
                  <a:schemeClr val="accent1"/>
                </a:solidFill>
                <a:latin typeface="+mj-lt"/>
                <a:cs typeface="Segoe UI" pitchFamily="34" charset="0"/>
              </a:rPr>
              <a:t>Management</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a:p>
            <a:pPr defTabSz="914102" fontAlgn="base">
              <a:lnSpc>
                <a:spcPct val="90000"/>
              </a:lnSpc>
              <a:spcBef>
                <a:spcPct val="0"/>
              </a:spcBef>
              <a:spcAft>
                <a:spcPct val="0"/>
              </a:spcAft>
            </a:pPr>
            <a:r>
              <a:rPr lang="en-US" sz="1400" kern="0">
                <a:solidFill>
                  <a:prstClr val="white"/>
                </a:solidFill>
                <a:latin typeface="Segoe UI"/>
                <a:cs typeface="Segoe UI" pitchFamily="34" charset="0"/>
              </a:rPr>
              <a:t>Enable out-of-the-box Azure Policy Initiatives for Azure Monitor (VM Insights &amp; Diagnostic Settings)</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a:p>
            <a:pPr defTabSz="914102" fontAlgn="base">
              <a:lnSpc>
                <a:spcPct val="90000"/>
              </a:lnSpc>
              <a:spcBef>
                <a:spcPct val="0"/>
              </a:spcBef>
              <a:spcAft>
                <a:spcPct val="0"/>
              </a:spcAft>
            </a:pPr>
            <a:r>
              <a:rPr lang="en-US" sz="1400" kern="0">
                <a:solidFill>
                  <a:prstClr val="white"/>
                </a:solidFill>
                <a:latin typeface="Segoe UI"/>
                <a:cs typeface="Segoe UI" pitchFamily="34" charset="0"/>
              </a:rPr>
              <a:t>Leverage Management Groups to prevent monitoring blind spots</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a:p>
            <a:pPr defTabSz="914102" fontAlgn="base">
              <a:lnSpc>
                <a:spcPct val="90000"/>
              </a:lnSpc>
              <a:spcBef>
                <a:spcPct val="0"/>
              </a:spcBef>
              <a:spcAft>
                <a:spcPct val="0"/>
              </a:spcAft>
            </a:pPr>
            <a:r>
              <a:rPr lang="en-US" sz="1400" kern="0">
                <a:solidFill>
                  <a:prstClr val="white"/>
                </a:solidFill>
                <a:latin typeface="Segoe UI"/>
                <a:cs typeface="Segoe UI" pitchFamily="34" charset="0"/>
              </a:rPr>
              <a:t>Manage multiple tenants via Azure Lighthouse</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p:txBody>
      </p:sp>
      <p:sp>
        <p:nvSpPr>
          <p:cNvPr id="9" name="Rectangle 8">
            <a:extLst>
              <a:ext uri="{FF2B5EF4-FFF2-40B4-BE49-F238E27FC236}">
                <a16:creationId xmlns:a16="http://schemas.microsoft.com/office/drawing/2014/main" id="{5590D7A2-4299-4E5F-BC00-857221685832}"/>
              </a:ext>
            </a:extLst>
          </p:cNvPr>
          <p:cNvSpPr/>
          <p:nvPr/>
        </p:nvSpPr>
        <p:spPr bwMode="auto">
          <a:xfrm>
            <a:off x="6201007" y="2017713"/>
            <a:ext cx="2613620" cy="3329137"/>
          </a:xfrm>
          <a:prstGeom prst="rect">
            <a:avLst/>
          </a:prstGeom>
          <a:noFill/>
          <a:ln w="19050" cap="flat" cmpd="sng" algn="ctr">
            <a:gradFill flip="none" rotWithShape="1">
              <a:gsLst>
                <a:gs pos="0">
                  <a:srgbClr val="0078D4"/>
                </a:gs>
                <a:gs pos="100000">
                  <a:srgbClr val="50E6FF"/>
                </a:gs>
              </a:gsLst>
              <a:lin ang="5400000" scaled="1"/>
              <a:tileRect/>
            </a:gra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kern="0">
                <a:solidFill>
                  <a:schemeClr val="accent1"/>
                </a:solidFill>
                <a:latin typeface="+mj-lt"/>
                <a:cs typeface="Segoe UI" pitchFamily="34" charset="0"/>
              </a:rPr>
              <a:t>Visualization</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a:p>
            <a:pPr defTabSz="914102" fontAlgn="base">
              <a:lnSpc>
                <a:spcPct val="90000"/>
              </a:lnSpc>
              <a:spcBef>
                <a:spcPct val="0"/>
              </a:spcBef>
              <a:spcAft>
                <a:spcPct val="0"/>
              </a:spcAft>
            </a:pPr>
            <a:r>
              <a:rPr lang="en-US" sz="1400" kern="0">
                <a:solidFill>
                  <a:prstClr val="white"/>
                </a:solidFill>
                <a:latin typeface="Segoe UI"/>
                <a:cs typeface="Segoe UI" pitchFamily="34" charset="0"/>
              </a:rPr>
              <a:t>Customize Workbooks for aggregated reports across resources</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a:p>
            <a:pPr defTabSz="914102" fontAlgn="base">
              <a:lnSpc>
                <a:spcPct val="90000"/>
              </a:lnSpc>
              <a:spcBef>
                <a:spcPct val="0"/>
              </a:spcBef>
              <a:spcAft>
                <a:spcPct val="0"/>
              </a:spcAft>
            </a:pPr>
            <a:r>
              <a:rPr lang="en-US" sz="1400" kern="0">
                <a:solidFill>
                  <a:prstClr val="white"/>
                </a:solidFill>
                <a:latin typeface="Segoe UI"/>
                <a:cs typeface="Segoe UI" pitchFamily="34" charset="0"/>
              </a:rPr>
              <a:t>Build diagnostic or KPI Dashboards in Azure, Power BI or Grafana</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p:txBody>
      </p:sp>
      <p:sp>
        <p:nvSpPr>
          <p:cNvPr id="10" name="Rectangle 9">
            <a:extLst>
              <a:ext uri="{FF2B5EF4-FFF2-40B4-BE49-F238E27FC236}">
                <a16:creationId xmlns:a16="http://schemas.microsoft.com/office/drawing/2014/main" id="{1FD4BF74-A221-4664-9F8D-0B1FF2E65925}"/>
              </a:ext>
            </a:extLst>
          </p:cNvPr>
          <p:cNvSpPr/>
          <p:nvPr/>
        </p:nvSpPr>
        <p:spPr bwMode="auto">
          <a:xfrm>
            <a:off x="9009018" y="2017713"/>
            <a:ext cx="2613620" cy="3329137"/>
          </a:xfrm>
          <a:prstGeom prst="rect">
            <a:avLst/>
          </a:prstGeom>
          <a:noFill/>
          <a:ln w="19050" cap="flat" cmpd="sng" algn="ctr">
            <a:gradFill flip="none" rotWithShape="1">
              <a:gsLst>
                <a:gs pos="0">
                  <a:srgbClr val="0078D4"/>
                </a:gs>
                <a:gs pos="100000">
                  <a:srgbClr val="50E6FF"/>
                </a:gs>
              </a:gsLst>
              <a:lin ang="5400000" scaled="1"/>
              <a:tileRect/>
            </a:gra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000" kern="0">
                <a:solidFill>
                  <a:schemeClr val="accent1"/>
                </a:solidFill>
                <a:latin typeface="+mj-lt"/>
                <a:cs typeface="Segoe UI" pitchFamily="34" charset="0"/>
              </a:rPr>
              <a:t>Operationalization</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a:p>
            <a:pPr defTabSz="914102" fontAlgn="base">
              <a:lnSpc>
                <a:spcPct val="90000"/>
              </a:lnSpc>
              <a:spcBef>
                <a:spcPct val="0"/>
              </a:spcBef>
              <a:spcAft>
                <a:spcPct val="0"/>
              </a:spcAft>
            </a:pPr>
            <a:r>
              <a:rPr lang="en-US" sz="1400" kern="0">
                <a:solidFill>
                  <a:prstClr val="white"/>
                </a:solidFill>
                <a:latin typeface="Segoe UI"/>
                <a:cs typeface="Segoe UI" pitchFamily="34" charset="0"/>
              </a:rPr>
              <a:t>Setup Multi-resource Alerts that grow flexibly with your resources</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a:p>
            <a:pPr defTabSz="914102" fontAlgn="base">
              <a:lnSpc>
                <a:spcPct val="90000"/>
              </a:lnSpc>
              <a:spcBef>
                <a:spcPct val="0"/>
              </a:spcBef>
              <a:spcAft>
                <a:spcPct val="0"/>
              </a:spcAft>
            </a:pPr>
            <a:r>
              <a:rPr lang="en-US" sz="1400" kern="0">
                <a:solidFill>
                  <a:prstClr val="white"/>
                </a:solidFill>
                <a:latin typeface="Segoe UI"/>
                <a:cs typeface="Segoe UI" pitchFamily="34" charset="0"/>
              </a:rPr>
              <a:t>Use Dynamic Thresholds to enable scalable ML powered alerts for metrics</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a:p>
            <a:pPr defTabSz="914102" fontAlgn="base">
              <a:lnSpc>
                <a:spcPct val="90000"/>
              </a:lnSpc>
              <a:spcBef>
                <a:spcPct val="0"/>
              </a:spcBef>
              <a:spcAft>
                <a:spcPct val="0"/>
              </a:spcAft>
            </a:pPr>
            <a:r>
              <a:rPr lang="en-US" sz="1400" kern="0">
                <a:solidFill>
                  <a:prstClr val="white"/>
                </a:solidFill>
                <a:latin typeface="Segoe UI"/>
                <a:cs typeface="Segoe UI" pitchFamily="34" charset="0"/>
              </a:rPr>
              <a:t>Use Action Rules to manage Alert Suppression &amp; Actions at scale</a:t>
            </a:r>
          </a:p>
          <a:p>
            <a:pPr defTabSz="914102" fontAlgn="base">
              <a:lnSpc>
                <a:spcPct val="90000"/>
              </a:lnSpc>
              <a:spcBef>
                <a:spcPct val="0"/>
              </a:spcBef>
              <a:spcAft>
                <a:spcPct val="0"/>
              </a:spcAft>
            </a:pPr>
            <a:endParaRPr lang="en-US" sz="1400" kern="0">
              <a:solidFill>
                <a:prstClr val="white"/>
              </a:solidFill>
              <a:latin typeface="Segoe UI"/>
              <a:cs typeface="Segoe UI" pitchFamily="34" charset="0"/>
            </a:endParaRPr>
          </a:p>
        </p:txBody>
      </p:sp>
      <p:pic>
        <p:nvPicPr>
          <p:cNvPr id="12" name="Graphic 11">
            <a:extLst>
              <a:ext uri="{FF2B5EF4-FFF2-40B4-BE49-F238E27FC236}">
                <a16:creationId xmlns:a16="http://schemas.microsoft.com/office/drawing/2014/main" id="{F769FCC9-1AD3-409E-B464-441154FEFB8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088" y="457278"/>
            <a:ext cx="553920" cy="553920"/>
          </a:xfrm>
          <a:prstGeom prst="rect">
            <a:avLst/>
          </a:prstGeom>
        </p:spPr>
      </p:pic>
      <p:sp>
        <p:nvSpPr>
          <p:cNvPr id="3" name="Rectangle 2">
            <a:extLst>
              <a:ext uri="{FF2B5EF4-FFF2-40B4-BE49-F238E27FC236}">
                <a16:creationId xmlns:a16="http://schemas.microsoft.com/office/drawing/2014/main" id="{4D188CBA-D03F-D496-51F1-40A21EC07D7E}"/>
              </a:ext>
            </a:extLst>
          </p:cNvPr>
          <p:cNvSpPr/>
          <p:nvPr/>
        </p:nvSpPr>
        <p:spPr bwMode="auto">
          <a:xfrm>
            <a:off x="9956801" y="364958"/>
            <a:ext cx="1943768" cy="9144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a:rPr>
              <a:t>Back-up slide</a:t>
            </a: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641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25428E-6 0.04607 L 2.25428E-6 -6.58193E-7 " pathEditMode="relative" rAng="0" ptsTypes="AA">
                                      <p:cBhvr>
                                        <p:cTn id="9" dur="600" fill="hold"/>
                                        <p:tgtEl>
                                          <p:spTgt spid="7"/>
                                        </p:tgtEl>
                                        <p:attrNameLst>
                                          <p:attrName>ppt_x</p:attrName>
                                          <p:attrName>ppt_y</p:attrName>
                                        </p:attrNameLst>
                                      </p:cBhvr>
                                      <p:rCtr x="0" y="-2315"/>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2.25428E-6 0.04607 L 2.25428E-6 -6.58193E-7 " pathEditMode="relative" rAng="0" ptsTypes="AA">
                                      <p:cBhvr>
                                        <p:cTn id="15" dur="600" fill="hold"/>
                                        <p:tgtEl>
                                          <p:spTgt spid="8"/>
                                        </p:tgtEl>
                                        <p:attrNameLst>
                                          <p:attrName>ppt_x</p:attrName>
                                          <p:attrName>ppt_y</p:attrName>
                                        </p:attrNameLst>
                                      </p:cBhvr>
                                      <p:rCtr x="0" y="-2315"/>
                                    </p:animMotion>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42" presetClass="path" presetSubtype="0" decel="100000" fill="hold" grpId="1" nodeType="withEffect">
                                  <p:stCondLst>
                                    <p:cond delay="0"/>
                                  </p:stCondLst>
                                  <p:childTnLst>
                                    <p:animMotion origin="layout" path="M 2.25428E-6 0.04607 L 2.25428E-6 -6.58193E-7 " pathEditMode="relative" rAng="0" ptsTypes="AA">
                                      <p:cBhvr>
                                        <p:cTn id="21" dur="600" fill="hold"/>
                                        <p:tgtEl>
                                          <p:spTgt spid="9"/>
                                        </p:tgtEl>
                                        <p:attrNameLst>
                                          <p:attrName>ppt_x</p:attrName>
                                          <p:attrName>ppt_y</p:attrName>
                                        </p:attrNameLst>
                                      </p:cBhvr>
                                      <p:rCtr x="0" y="-2315"/>
                                    </p:animMotion>
                                  </p:childTnLst>
                                </p:cTn>
                              </p:par>
                            </p:childTnLst>
                          </p:cTn>
                        </p:par>
                        <p:par>
                          <p:cTn id="22" fill="hold">
                            <p:stCondLst>
                              <p:cond delay="18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42" presetClass="path" presetSubtype="0" decel="100000" fill="hold" grpId="1" nodeType="withEffect">
                                  <p:stCondLst>
                                    <p:cond delay="0"/>
                                  </p:stCondLst>
                                  <p:childTnLst>
                                    <p:animMotion origin="layout" path="M 2.25428E-6 0.04607 L 2.25428E-6 -6.58193E-7 " pathEditMode="relative" rAng="0" ptsTypes="AA">
                                      <p:cBhvr>
                                        <p:cTn id="27" dur="6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BF12FB4B-A426-298D-C8E9-F4AA8D296D7F}"/>
              </a:ext>
            </a:extLst>
          </p:cNvPr>
          <p:cNvSpPr txBox="1">
            <a:spLocks/>
          </p:cNvSpPr>
          <p:nvPr/>
        </p:nvSpPr>
        <p:spPr>
          <a:xfrm>
            <a:off x="1326740" y="436290"/>
            <a:ext cx="2988295"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Management &amp; Monitoring</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3B77473C-4A8A-CC5A-E138-E48F0F45EB74}"/>
              </a:ext>
            </a:extLst>
          </p:cNvPr>
          <p:cNvGrpSpPr/>
          <p:nvPr/>
        </p:nvGrpSpPr>
        <p:grpSpPr>
          <a:xfrm>
            <a:off x="278713" y="1023736"/>
            <a:ext cx="914859" cy="914859"/>
            <a:chOff x="5638570" y="2971570"/>
            <a:chExt cx="914859" cy="914859"/>
          </a:xfrm>
        </p:grpSpPr>
        <p:sp>
          <p:nvSpPr>
            <p:cNvPr id="15" name="Oval 14">
              <a:extLst>
                <a:ext uri="{FF2B5EF4-FFF2-40B4-BE49-F238E27FC236}">
                  <a16:creationId xmlns:a16="http://schemas.microsoft.com/office/drawing/2014/main" id="{789F587C-DB7A-B6FB-1D54-C1AB9D7C9E64}"/>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Check List">
              <a:extLst>
                <a:ext uri="{FF2B5EF4-FFF2-40B4-BE49-F238E27FC236}">
                  <a16:creationId xmlns:a16="http://schemas.microsoft.com/office/drawing/2014/main" id="{6002601D-07FA-C6AE-EDD5-95CBB95E55A7}"/>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6CC6F2AF-81AA-231A-A002-3CEDB86EEF9D}"/>
              </a:ext>
            </a:extLst>
          </p:cNvPr>
          <p:cNvSpPr txBox="1">
            <a:spLocks/>
          </p:cNvSpPr>
          <p:nvPr/>
        </p:nvSpPr>
        <p:spPr>
          <a:xfrm>
            <a:off x="806125" y="3835162"/>
            <a:ext cx="3188025" cy="1569660"/>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2800" b="1" i="1" dirty="0">
                <a:latin typeface="Segoe UI Semibold" panose="020B0702040204020203" pitchFamily="34" charset="0"/>
                <a:cs typeface="Segoe UI Semibold" panose="020B0702040204020203" pitchFamily="34" charset="0"/>
              </a:rPr>
              <a:t>Workload Management and Monitoring</a:t>
            </a:r>
            <a:endParaRPr lang="en-US" sz="2800" i="1" dirty="0">
              <a:latin typeface="Segoe UI Semibold" panose="020B0702040204020203" pitchFamily="34" charset="0"/>
              <a:cs typeface="Segoe UI Semibold" panose="020B0702040204020203" pitchFamily="34" charset="0"/>
            </a:endParaRPr>
          </a:p>
          <a:p>
            <a:endParaRPr lang="en-US" sz="1800" b="1" i="1" dirty="0">
              <a:latin typeface="Segoe UI Semibold" panose="020B0702040204020203" pitchFamily="34" charset="0"/>
              <a:cs typeface="Segoe UI Semibold" panose="020B0702040204020203" pitchFamily="34" charset="0"/>
            </a:endParaRPr>
          </a:p>
        </p:txBody>
      </p:sp>
      <p:sp>
        <p:nvSpPr>
          <p:cNvPr id="4" name="Title 1">
            <a:extLst>
              <a:ext uri="{FF2B5EF4-FFF2-40B4-BE49-F238E27FC236}">
                <a16:creationId xmlns:a16="http://schemas.microsoft.com/office/drawing/2014/main" id="{ECB4979F-3511-E4CA-B512-5375B4600BA7}"/>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2" name="TextBox 1">
            <a:extLst>
              <a:ext uri="{FF2B5EF4-FFF2-40B4-BE49-F238E27FC236}">
                <a16:creationId xmlns:a16="http://schemas.microsoft.com/office/drawing/2014/main" id="{18621192-5DB8-E8AA-A03F-3780D78BF3D9}"/>
              </a:ext>
            </a:extLst>
          </p:cNvPr>
          <p:cNvSpPr txBox="1"/>
          <p:nvPr/>
        </p:nvSpPr>
        <p:spPr>
          <a:xfrm>
            <a:off x="4831347" y="339558"/>
            <a:ext cx="6833936"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171717"/>
                </a:solidFill>
                <a:latin typeface="Segoe UI"/>
                <a:cs typeface="Segoe UI"/>
              </a:rPr>
              <a:t>To plan for workload management and monitoring, consider the following factors:</a:t>
            </a:r>
          </a:p>
          <a:p>
            <a:endParaRPr lang="en-US" dirty="0">
              <a:solidFill>
                <a:srgbClr val="171717"/>
              </a:solidFill>
              <a:latin typeface="Segoe UI"/>
              <a:cs typeface="Segoe UI"/>
            </a:endParaRPr>
          </a:p>
          <a:p>
            <a:pPr marL="285750" indent="-285750">
              <a:buFont typeface="Courier New"/>
              <a:buChar char="o"/>
            </a:pPr>
            <a:r>
              <a:rPr lang="en-US" dirty="0">
                <a:solidFill>
                  <a:srgbClr val="171717"/>
                </a:solidFill>
                <a:latin typeface="Segoe UI"/>
                <a:cs typeface="Segoe UI"/>
              </a:rPr>
              <a:t>Workload monitoring in dedicated Azure Monitor </a:t>
            </a:r>
            <a:r>
              <a:rPr lang="en-US" b="1" dirty="0">
                <a:solidFill>
                  <a:srgbClr val="171717"/>
                </a:solidFill>
                <a:latin typeface="Segoe UI"/>
                <a:cs typeface="Segoe UI"/>
              </a:rPr>
              <a:t>Log Analytics workspaces</a:t>
            </a:r>
          </a:p>
          <a:p>
            <a:endParaRPr lang="en-US" dirty="0">
              <a:solidFill>
                <a:srgbClr val="171717"/>
              </a:solidFill>
              <a:latin typeface="Segoe UI"/>
              <a:cs typeface="Segoe UI"/>
            </a:endParaRPr>
          </a:p>
          <a:p>
            <a:pPr marL="285750" indent="-285750">
              <a:buFont typeface="Courier New"/>
              <a:buChar char="o"/>
            </a:pPr>
            <a:r>
              <a:rPr lang="en-US" dirty="0">
                <a:solidFill>
                  <a:srgbClr val="171717"/>
                </a:solidFill>
                <a:latin typeface="Segoe UI"/>
                <a:cs typeface="Segoe UI"/>
              </a:rPr>
              <a:t>For workloads that are deployed to virtual machines (VMs), store logs relative to dedicated Log Analytics workspaces. Workload team members can access logs for their workloads or VMs according to their Azure role-based access control (RBAC) roles</a:t>
            </a:r>
            <a:endParaRPr lang="en-US" dirty="0">
              <a:cs typeface="Calibri" panose="020F0502020204030204"/>
            </a:endParaRPr>
          </a:p>
          <a:p>
            <a:endParaRPr lang="en-US" dirty="0">
              <a:solidFill>
                <a:srgbClr val="171717"/>
              </a:solidFill>
              <a:latin typeface="Segoe UI"/>
              <a:cs typeface="Segoe UI"/>
            </a:endParaRPr>
          </a:p>
          <a:p>
            <a:pPr marL="285750" indent="-285750">
              <a:buFont typeface="Courier New"/>
              <a:buChar char="o"/>
            </a:pPr>
            <a:r>
              <a:rPr lang="en-US" dirty="0">
                <a:solidFill>
                  <a:srgbClr val="171717"/>
                </a:solidFill>
                <a:latin typeface="Segoe UI"/>
                <a:cs typeface="Segoe UI"/>
              </a:rPr>
              <a:t>Performance and health monitoring for both infrastructure-as-a-service (IaaS) and platform-as-a-service (PaaS) resources</a:t>
            </a:r>
          </a:p>
          <a:p>
            <a:pPr marL="285750" indent="-285750">
              <a:buFont typeface="Courier New"/>
              <a:buChar char="o"/>
            </a:pPr>
            <a:endParaRPr lang="en-US" dirty="0">
              <a:solidFill>
                <a:srgbClr val="171717"/>
              </a:solidFill>
              <a:latin typeface="Segoe UI"/>
              <a:cs typeface="Segoe UI"/>
            </a:endParaRPr>
          </a:p>
          <a:p>
            <a:pPr marL="285750" indent="-285750">
              <a:buFont typeface="Courier New"/>
              <a:buChar char="o"/>
            </a:pPr>
            <a:r>
              <a:rPr lang="en-US" dirty="0">
                <a:solidFill>
                  <a:srgbClr val="171717"/>
                </a:solidFill>
                <a:latin typeface="Segoe UI"/>
                <a:cs typeface="Segoe UI"/>
              </a:rPr>
              <a:t>Data aggregation across all workload components</a:t>
            </a:r>
          </a:p>
          <a:p>
            <a:pPr marL="285750" indent="-285750">
              <a:buFont typeface="Courier New"/>
              <a:buChar char="o"/>
            </a:pPr>
            <a:endParaRPr lang="en-US" dirty="0">
              <a:solidFill>
                <a:srgbClr val="171717"/>
              </a:solidFill>
              <a:latin typeface="Segoe UI"/>
              <a:cs typeface="Segoe UI"/>
            </a:endParaRPr>
          </a:p>
          <a:p>
            <a:pPr marL="285750" indent="-285750">
              <a:buFont typeface="Courier New"/>
              <a:buChar char="o"/>
            </a:pPr>
            <a:r>
              <a:rPr lang="en-US" dirty="0">
                <a:solidFill>
                  <a:srgbClr val="171717"/>
                </a:solidFill>
                <a:latin typeface="Segoe UI"/>
                <a:cs typeface="Segoe UI"/>
              </a:rPr>
              <a:t>Health modeling and operationalization:</a:t>
            </a:r>
          </a:p>
          <a:p>
            <a:pPr marL="742950" lvl="1" indent="-285750">
              <a:buFont typeface="Wingdings"/>
              <a:buChar char="q"/>
            </a:pPr>
            <a:r>
              <a:rPr lang="en-US" dirty="0">
                <a:solidFill>
                  <a:srgbClr val="171717"/>
                </a:solidFill>
                <a:latin typeface="Segoe UI"/>
                <a:cs typeface="Segoe UI"/>
              </a:rPr>
              <a:t>How to measure the health of the workload and its subsystems.</a:t>
            </a:r>
          </a:p>
          <a:p>
            <a:pPr marL="742950" lvl="1" indent="-285750">
              <a:buFont typeface="Wingdings"/>
              <a:buChar char="q"/>
            </a:pPr>
            <a:r>
              <a:rPr lang="en-US" dirty="0">
                <a:solidFill>
                  <a:srgbClr val="171717"/>
                </a:solidFill>
                <a:latin typeface="Segoe UI"/>
                <a:cs typeface="Segoe UI"/>
              </a:rPr>
              <a:t>A traffic-light model to represent health.</a:t>
            </a:r>
          </a:p>
          <a:p>
            <a:pPr marL="742950" lvl="1" indent="-285750">
              <a:buFont typeface="Wingdings"/>
              <a:buChar char="q"/>
            </a:pPr>
            <a:r>
              <a:rPr lang="en-US" dirty="0">
                <a:solidFill>
                  <a:srgbClr val="171717"/>
                </a:solidFill>
                <a:latin typeface="Segoe UI"/>
                <a:cs typeface="Segoe UI"/>
              </a:rPr>
              <a:t>How to respond to failures across workload components</a:t>
            </a:r>
          </a:p>
        </p:txBody>
      </p:sp>
    </p:spTree>
    <p:extLst>
      <p:ext uri="{BB962C8B-B14F-4D97-AF65-F5344CB8AC3E}">
        <p14:creationId xmlns:p14="http://schemas.microsoft.com/office/powerpoint/2010/main" val="153412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BF12FB4B-A426-298D-C8E9-F4AA8D296D7F}"/>
              </a:ext>
            </a:extLst>
          </p:cNvPr>
          <p:cNvSpPr txBox="1">
            <a:spLocks/>
          </p:cNvSpPr>
          <p:nvPr/>
        </p:nvSpPr>
        <p:spPr>
          <a:xfrm>
            <a:off x="1326740" y="436290"/>
            <a:ext cx="2988295"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Management &amp; Monitoring</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3B77473C-4A8A-CC5A-E138-E48F0F45EB74}"/>
              </a:ext>
            </a:extLst>
          </p:cNvPr>
          <p:cNvGrpSpPr/>
          <p:nvPr/>
        </p:nvGrpSpPr>
        <p:grpSpPr>
          <a:xfrm>
            <a:off x="278713" y="1023736"/>
            <a:ext cx="914859" cy="914859"/>
            <a:chOff x="5638570" y="2971570"/>
            <a:chExt cx="914859" cy="914859"/>
          </a:xfrm>
        </p:grpSpPr>
        <p:sp>
          <p:nvSpPr>
            <p:cNvPr id="15" name="Oval 14">
              <a:extLst>
                <a:ext uri="{FF2B5EF4-FFF2-40B4-BE49-F238E27FC236}">
                  <a16:creationId xmlns:a16="http://schemas.microsoft.com/office/drawing/2014/main" id="{789F587C-DB7A-B6FB-1D54-C1AB9D7C9E64}"/>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Check List">
              <a:extLst>
                <a:ext uri="{FF2B5EF4-FFF2-40B4-BE49-F238E27FC236}">
                  <a16:creationId xmlns:a16="http://schemas.microsoft.com/office/drawing/2014/main" id="{6002601D-07FA-C6AE-EDD5-95CBB95E55A7}"/>
                </a:ext>
              </a:extLst>
            </p:cNvPr>
            <p:cNvSpPr/>
            <p:nvPr/>
          </p:nvSpPr>
          <p:spPr>
            <a:xfrm>
              <a:off x="5830691" y="3163690"/>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6CC6F2AF-81AA-231A-A002-3CEDB86EEF9D}"/>
              </a:ext>
            </a:extLst>
          </p:cNvPr>
          <p:cNvSpPr txBox="1">
            <a:spLocks/>
          </p:cNvSpPr>
          <p:nvPr/>
        </p:nvSpPr>
        <p:spPr>
          <a:xfrm>
            <a:off x="540184" y="4191405"/>
            <a:ext cx="3680482" cy="73866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2400" b="1" i="1" dirty="0">
                <a:solidFill>
                  <a:prstClr val="white"/>
                </a:solidFill>
                <a:latin typeface="Segoe UI Semibold"/>
              </a:rPr>
              <a:t>Policies for Management and Monitoring</a:t>
            </a:r>
          </a:p>
        </p:txBody>
      </p:sp>
      <p:sp>
        <p:nvSpPr>
          <p:cNvPr id="4" name="Title 1">
            <a:extLst>
              <a:ext uri="{FF2B5EF4-FFF2-40B4-BE49-F238E27FC236}">
                <a16:creationId xmlns:a16="http://schemas.microsoft.com/office/drawing/2014/main" id="{ECB4979F-3511-E4CA-B512-5375B4600BA7}"/>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pic>
        <p:nvPicPr>
          <p:cNvPr id="8" name="Picture 7" descr="Table&#10;&#10;Description automatically generated">
            <a:extLst>
              <a:ext uri="{FF2B5EF4-FFF2-40B4-BE49-F238E27FC236}">
                <a16:creationId xmlns:a16="http://schemas.microsoft.com/office/drawing/2014/main" id="{0F754CD9-FD43-19C9-28C7-C7614F9A759F}"/>
              </a:ext>
            </a:extLst>
          </p:cNvPr>
          <p:cNvPicPr>
            <a:picLocks noChangeAspect="1"/>
          </p:cNvPicPr>
          <p:nvPr/>
        </p:nvPicPr>
        <p:blipFill>
          <a:blip r:embed="rId6"/>
          <a:stretch>
            <a:fillRect/>
          </a:stretch>
        </p:blipFill>
        <p:spPr>
          <a:xfrm>
            <a:off x="4880291" y="443753"/>
            <a:ext cx="6354762" cy="2984251"/>
          </a:xfrm>
          <a:prstGeom prst="rect">
            <a:avLst/>
          </a:prstGeom>
        </p:spPr>
      </p:pic>
      <p:sp>
        <p:nvSpPr>
          <p:cNvPr id="9" name="TextBox 8">
            <a:extLst>
              <a:ext uri="{FF2B5EF4-FFF2-40B4-BE49-F238E27FC236}">
                <a16:creationId xmlns:a16="http://schemas.microsoft.com/office/drawing/2014/main" id="{7ABE7DD5-2778-FDEF-2EE1-A466231709E5}"/>
              </a:ext>
            </a:extLst>
          </p:cNvPr>
          <p:cNvSpPr txBox="1"/>
          <p:nvPr/>
        </p:nvSpPr>
        <p:spPr>
          <a:xfrm>
            <a:off x="5089553" y="4357594"/>
            <a:ext cx="506505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Segoe UI"/>
                <a:cs typeface="Segoe UI"/>
              </a:rPr>
              <a:t>Operational guard rails​</a:t>
            </a:r>
          </a:p>
          <a:p>
            <a:pPr marL="285750" indent="-285750">
              <a:buFont typeface="Courier New"/>
              <a:buChar char="o"/>
            </a:pPr>
            <a:endParaRPr lang="en-US" dirty="0">
              <a:latin typeface="Segoe UI"/>
              <a:cs typeface="Segoe UI"/>
            </a:endParaRPr>
          </a:p>
          <a:p>
            <a:pPr marL="285750" indent="-285750">
              <a:buFont typeface="Courier New"/>
              <a:buChar char="o"/>
            </a:pPr>
            <a:r>
              <a:rPr lang="en-US" dirty="0">
                <a:solidFill>
                  <a:srgbClr val="24292E"/>
                </a:solidFill>
                <a:latin typeface="Segoe UI"/>
                <a:cs typeface="Arial"/>
              </a:rPr>
              <a:t>Management-as-code​</a:t>
            </a:r>
          </a:p>
          <a:p>
            <a:endParaRPr lang="en-US" dirty="0">
              <a:solidFill>
                <a:srgbClr val="24292E"/>
              </a:solidFill>
              <a:latin typeface="Segoe UI"/>
              <a:cs typeface="Arial"/>
            </a:endParaRPr>
          </a:p>
          <a:p>
            <a:pPr marL="285750" indent="-285750">
              <a:buFont typeface="Courier New"/>
              <a:buChar char="o"/>
            </a:pPr>
            <a:r>
              <a:rPr lang="en-US" dirty="0">
                <a:solidFill>
                  <a:srgbClr val="24292E"/>
                </a:solidFill>
                <a:latin typeface="Segoe UI"/>
                <a:cs typeface="Arial"/>
              </a:rPr>
              <a:t>Management on by default</a:t>
            </a:r>
          </a:p>
        </p:txBody>
      </p:sp>
    </p:spTree>
    <p:extLst>
      <p:ext uri="{BB962C8B-B14F-4D97-AF65-F5344CB8AC3E}">
        <p14:creationId xmlns:p14="http://schemas.microsoft.com/office/powerpoint/2010/main" val="129087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 &amp; Monitoring</a:t>
            </a:r>
            <a:br>
              <a:rPr lang="en-GB"/>
            </a:br>
            <a:endParaRPr lang="en-GB"/>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9" name="TextBox 8">
            <a:extLst>
              <a:ext uri="{FF2B5EF4-FFF2-40B4-BE49-F238E27FC236}">
                <a16:creationId xmlns:a16="http://schemas.microsoft.com/office/drawing/2014/main" id="{D300C462-F65C-4CD8-ADC9-169D31458C21}"/>
              </a:ext>
            </a:extLst>
          </p:cNvPr>
          <p:cNvSpPr txBox="1"/>
          <p:nvPr/>
        </p:nvSpPr>
        <p:spPr>
          <a:xfrm>
            <a:off x="974042" y="3797725"/>
            <a:ext cx="3506102" cy="1815882"/>
          </a:xfrm>
          <a:prstGeom prst="rect">
            <a:avLst/>
          </a:prstGeom>
          <a:noFill/>
        </p:spPr>
        <p:txBody>
          <a:bodyPr wrap="square" lIns="91440" tIns="45720" rIns="91440" bIns="45720" anchor="t">
            <a:spAutoFit/>
          </a:bodyPr>
          <a:lstStyle/>
          <a:p>
            <a:r>
              <a:rPr lang="en-US" sz="2800" b="1" spc="-50" dirty="0">
                <a:ln w="3175">
                  <a:noFill/>
                </a:ln>
                <a:solidFill>
                  <a:srgbClr val="0078D4"/>
                </a:solidFill>
                <a:latin typeface="+mj-lt"/>
                <a:cs typeface="Segoe UI" pitchFamily="34" charset="0"/>
              </a:rPr>
              <a:t>Workload management and monitoring</a:t>
            </a:r>
          </a:p>
          <a:p>
            <a:pPr algn="l"/>
            <a:endParaRPr lang="en-US" sz="2800" b="1" i="0" dirty="0">
              <a:solidFill>
                <a:srgbClr val="0078D4"/>
              </a:solidFill>
              <a:effectLst/>
              <a:latin typeface="+mj-lt"/>
              <a:cs typeface="Segoe UI Semibold"/>
            </a:endParaRPr>
          </a:p>
        </p:txBody>
      </p:sp>
      <p:sp>
        <p:nvSpPr>
          <p:cNvPr id="12" name="Text Placeholder 1">
            <a:extLst>
              <a:ext uri="{FF2B5EF4-FFF2-40B4-BE49-F238E27FC236}">
                <a16:creationId xmlns:a16="http://schemas.microsoft.com/office/drawing/2014/main" id="{773AA28A-E9F8-4290-B9DD-0BF0A0DA616A}"/>
              </a:ext>
            </a:extLst>
          </p:cNvPr>
          <p:cNvSpPr>
            <a:spLocks noGrp="1"/>
          </p:cNvSpPr>
          <p:nvPr>
            <p:ph type="body" sz="quarter" idx="10"/>
          </p:nvPr>
        </p:nvSpPr>
        <p:spPr>
          <a:xfrm>
            <a:off x="4887150" y="1250056"/>
            <a:ext cx="6669658" cy="4862870"/>
          </a:xfrm>
        </p:spPr>
        <p:txBody>
          <a:bodyPr/>
          <a:lstStyle/>
          <a:p>
            <a:r>
              <a:rPr lang="en-US" sz="2400">
                <a:latin typeface="Segoe UI"/>
                <a:ea typeface="+mj-lt"/>
                <a:cs typeface="+mj-lt"/>
              </a:rPr>
              <a:t>You can use centralized Azure Monitor components to manage and monitor workloads:</a:t>
            </a:r>
            <a:endParaRPr lang="en-US" sz="2400">
              <a:solidFill>
                <a:srgbClr val="000000"/>
              </a:solidFill>
              <a:latin typeface="Segoe UI"/>
            </a:endParaRPr>
          </a:p>
          <a:p>
            <a:pPr marL="342900" indent="-342900">
              <a:buFont typeface="Courier New" panose="05000000000000000000" pitchFamily="2" charset="2"/>
              <a:buChar char="o"/>
            </a:pPr>
            <a:r>
              <a:rPr lang="en-US" sz="2400">
                <a:latin typeface="Segoe UI"/>
                <a:ea typeface="+mj-lt"/>
                <a:cs typeface="+mj-lt"/>
              </a:rPr>
              <a:t>Use a centralized </a:t>
            </a:r>
            <a:r>
              <a:rPr lang="en-US" sz="2400" b="1">
                <a:latin typeface="Segoe UI"/>
                <a:ea typeface="+mj-lt"/>
                <a:cs typeface="+mj-lt"/>
              </a:rPr>
              <a:t>Log Analytics workspace</a:t>
            </a:r>
            <a:r>
              <a:rPr lang="en-US" sz="2400">
                <a:latin typeface="Segoe UI"/>
                <a:ea typeface="+mj-lt"/>
                <a:cs typeface="+mj-lt"/>
              </a:rPr>
              <a:t> to collect logs and metrics from IaaS and PaaS workload resources.</a:t>
            </a:r>
            <a:endParaRPr lang="en-US">
              <a:latin typeface="Segoe UI"/>
            </a:endParaRPr>
          </a:p>
          <a:p>
            <a:pPr marL="342900" indent="-342900">
              <a:buFont typeface="Courier New" panose="05000000000000000000" pitchFamily="2" charset="2"/>
              <a:buChar char="o"/>
            </a:pPr>
            <a:r>
              <a:rPr lang="en-US" sz="2400">
                <a:latin typeface="Segoe UI"/>
                <a:ea typeface="+mj-lt"/>
                <a:cs typeface="+mj-lt"/>
              </a:rPr>
              <a:t>Control workspace and log access with Azure RBAC. For more information, see </a:t>
            </a:r>
            <a:r>
              <a:rPr lang="en-US" sz="2400">
                <a:latin typeface="Segoe UI"/>
                <a:ea typeface="+mj-lt"/>
                <a:cs typeface="+mj-lt"/>
                <a:hlinkClick r:id="rId6"/>
              </a:rPr>
              <a:t>Azure Monitor access control overview</a:t>
            </a:r>
            <a:endParaRPr lang="en-US" sz="2400">
              <a:latin typeface="Segoe UI"/>
              <a:cs typeface="Segoe UI Semibold"/>
            </a:endParaRPr>
          </a:p>
          <a:p>
            <a:pPr marL="342900" indent="-342900">
              <a:buFont typeface="Courier New" panose="05000000000000000000" pitchFamily="2" charset="2"/>
              <a:buChar char="o"/>
            </a:pPr>
            <a:r>
              <a:rPr lang="en-US" sz="2400">
                <a:latin typeface="Segoe UI"/>
                <a:ea typeface="+mj-lt"/>
                <a:cs typeface="+mj-lt"/>
              </a:rPr>
              <a:t>Use </a:t>
            </a:r>
            <a:r>
              <a:rPr lang="en-US" sz="2400">
                <a:latin typeface="Segoe UI"/>
                <a:ea typeface="+mj-lt"/>
                <a:cs typeface="+mj-lt"/>
                <a:hlinkClick r:id="rId7"/>
              </a:rPr>
              <a:t>Azure Monitor Metrics</a:t>
            </a:r>
            <a:r>
              <a:rPr lang="en-US" sz="2400">
                <a:latin typeface="Segoe UI"/>
                <a:ea typeface="+mj-lt"/>
                <a:cs typeface="+mj-lt"/>
              </a:rPr>
              <a:t> for time-sensitive analysis</a:t>
            </a:r>
            <a:endParaRPr lang="en-US">
              <a:latin typeface="Segoe UI"/>
            </a:endParaRPr>
          </a:p>
          <a:p>
            <a:pPr marL="227965" lvl="1"/>
            <a:endParaRPr lang="en-US" sz="1800">
              <a:cs typeface="Segoe UI"/>
            </a:endParaRPr>
          </a:p>
        </p:txBody>
      </p:sp>
      <p:sp>
        <p:nvSpPr>
          <p:cNvPr id="3" name="Title 1">
            <a:extLst>
              <a:ext uri="{FF2B5EF4-FFF2-40B4-BE49-F238E27FC236}">
                <a16:creationId xmlns:a16="http://schemas.microsoft.com/office/drawing/2014/main" id="{AE42148A-6713-3524-0BED-DB6DDCDD64BF}"/>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Tree>
    <p:extLst>
      <p:ext uri="{BB962C8B-B14F-4D97-AF65-F5344CB8AC3E}">
        <p14:creationId xmlns:p14="http://schemas.microsoft.com/office/powerpoint/2010/main" val="3749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 &amp; Monitoring</a:t>
            </a:r>
            <a:br>
              <a:rPr lang="en-GB"/>
            </a:br>
            <a:endParaRPr lang="en-GB"/>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9" name="TextBox 8">
            <a:extLst>
              <a:ext uri="{FF2B5EF4-FFF2-40B4-BE49-F238E27FC236}">
                <a16:creationId xmlns:a16="http://schemas.microsoft.com/office/drawing/2014/main" id="{D300C462-F65C-4CD8-ADC9-169D31458C21}"/>
              </a:ext>
            </a:extLst>
          </p:cNvPr>
          <p:cNvSpPr txBox="1"/>
          <p:nvPr/>
        </p:nvSpPr>
        <p:spPr>
          <a:xfrm>
            <a:off x="974042" y="3797725"/>
            <a:ext cx="3506102" cy="1815882"/>
          </a:xfrm>
          <a:prstGeom prst="rect">
            <a:avLst/>
          </a:prstGeom>
          <a:noFill/>
        </p:spPr>
        <p:txBody>
          <a:bodyPr wrap="square" lIns="91440" tIns="45720" rIns="91440" bIns="45720" anchor="t">
            <a:spAutoFit/>
          </a:bodyPr>
          <a:lstStyle/>
          <a:p>
            <a:r>
              <a:rPr lang="en-US" sz="2800" b="1" spc="-50">
                <a:ln w="3175">
                  <a:noFill/>
                </a:ln>
                <a:solidFill>
                  <a:srgbClr val="0078D4"/>
                </a:solidFill>
                <a:latin typeface="+mj-lt"/>
                <a:cs typeface="Segoe UI" pitchFamily="34" charset="0"/>
              </a:rPr>
              <a:t>Workload management and monitoring</a:t>
            </a:r>
          </a:p>
          <a:p>
            <a:pPr algn="l"/>
            <a:endParaRPr lang="en-US" sz="2800" b="1" i="0">
              <a:solidFill>
                <a:srgbClr val="0078D4"/>
              </a:solidFill>
              <a:effectLst/>
              <a:latin typeface="+mj-lt"/>
              <a:cs typeface="Segoe UI Semibold"/>
            </a:endParaRPr>
          </a:p>
        </p:txBody>
      </p:sp>
      <p:sp>
        <p:nvSpPr>
          <p:cNvPr id="12" name="Text Placeholder 1">
            <a:extLst>
              <a:ext uri="{FF2B5EF4-FFF2-40B4-BE49-F238E27FC236}">
                <a16:creationId xmlns:a16="http://schemas.microsoft.com/office/drawing/2014/main" id="{773AA28A-E9F8-4290-B9DD-0BF0A0DA616A}"/>
              </a:ext>
            </a:extLst>
          </p:cNvPr>
          <p:cNvSpPr>
            <a:spLocks noGrp="1"/>
          </p:cNvSpPr>
          <p:nvPr>
            <p:ph type="body" sz="quarter" idx="10"/>
          </p:nvPr>
        </p:nvSpPr>
        <p:spPr>
          <a:xfrm>
            <a:off x="4648536" y="797161"/>
            <a:ext cx="6669658" cy="4635115"/>
          </a:xfrm>
        </p:spPr>
        <p:txBody>
          <a:bodyPr/>
          <a:lstStyle/>
          <a:p>
            <a:endParaRPr lang="en-US" sz="2400">
              <a:cs typeface="Segoe UI Semibold"/>
            </a:endParaRPr>
          </a:p>
          <a:p>
            <a:pPr marL="342900" indent="-342900">
              <a:buFont typeface="Courier New" panose="05000000000000000000" pitchFamily="2" charset="2"/>
              <a:buChar char="o"/>
            </a:pPr>
            <a:r>
              <a:rPr lang="en-US" sz="2400">
                <a:latin typeface="Segoe UI"/>
                <a:ea typeface="+mj-lt"/>
                <a:cs typeface="+mj-lt"/>
              </a:rPr>
              <a:t>Azure Monitor stores metrics in a time-series database optimized to analyze time-stamped data. Metrics are well suited for alerts and detecting issues quickly. Metrics can also monitor system performance. You can combine metrics with logs to identify the root causes of issues</a:t>
            </a:r>
            <a:endParaRPr lang="en-US">
              <a:latin typeface="Segoe UI"/>
            </a:endParaRPr>
          </a:p>
          <a:p>
            <a:pPr marL="342900" indent="-342900">
              <a:buFont typeface="Courier New" panose="05000000000000000000" pitchFamily="2" charset="2"/>
              <a:buChar char="o"/>
            </a:pPr>
            <a:r>
              <a:rPr lang="en-US" sz="2400">
                <a:latin typeface="Segoe UI"/>
                <a:ea typeface="+mj-lt"/>
                <a:cs typeface="+mj-lt"/>
              </a:rPr>
              <a:t>Use </a:t>
            </a:r>
            <a:r>
              <a:rPr lang="en-US" sz="2400">
                <a:latin typeface="Segoe UI"/>
                <a:ea typeface="+mj-lt"/>
                <a:cs typeface="+mj-lt"/>
                <a:hlinkClick r:id="rId5"/>
              </a:rPr>
              <a:t>Azure Monitor Logs</a:t>
            </a:r>
            <a:r>
              <a:rPr lang="en-US" sz="2400">
                <a:latin typeface="Segoe UI"/>
                <a:ea typeface="+mj-lt"/>
                <a:cs typeface="+mj-lt"/>
              </a:rPr>
              <a:t> for insights and reporting</a:t>
            </a:r>
            <a:endParaRPr lang="en-US">
              <a:latin typeface="Segoe UI"/>
            </a:endParaRPr>
          </a:p>
          <a:p>
            <a:pPr marL="685165" lvl="1" indent="-457200">
              <a:buFont typeface="Arial" panose="020B0604020202020204" pitchFamily="34" charset="0"/>
              <a:buChar char="•"/>
            </a:pPr>
            <a:endParaRPr lang="en-US" sz="1800">
              <a:solidFill>
                <a:srgbClr val="000000"/>
              </a:solidFill>
              <a:latin typeface="Segoe UI"/>
              <a:cs typeface="Segoe UI"/>
            </a:endParaRPr>
          </a:p>
        </p:txBody>
      </p:sp>
      <p:sp>
        <p:nvSpPr>
          <p:cNvPr id="3" name="Title 1">
            <a:extLst>
              <a:ext uri="{FF2B5EF4-FFF2-40B4-BE49-F238E27FC236}">
                <a16:creationId xmlns:a16="http://schemas.microsoft.com/office/drawing/2014/main" id="{AE42148A-6713-3524-0BED-DB6DDCDD64BF}"/>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Tree>
    <p:extLst>
      <p:ext uri="{BB962C8B-B14F-4D97-AF65-F5344CB8AC3E}">
        <p14:creationId xmlns:p14="http://schemas.microsoft.com/office/powerpoint/2010/main" val="123975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 &amp; Monitoring</a:t>
            </a:r>
            <a:br>
              <a:rPr lang="en-GB"/>
            </a:br>
            <a:endParaRPr lang="en-GB"/>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9" name="TextBox 8">
            <a:extLst>
              <a:ext uri="{FF2B5EF4-FFF2-40B4-BE49-F238E27FC236}">
                <a16:creationId xmlns:a16="http://schemas.microsoft.com/office/drawing/2014/main" id="{D300C462-F65C-4CD8-ADC9-169D31458C21}"/>
              </a:ext>
            </a:extLst>
          </p:cNvPr>
          <p:cNvSpPr txBox="1"/>
          <p:nvPr/>
        </p:nvSpPr>
        <p:spPr>
          <a:xfrm>
            <a:off x="974042" y="3797725"/>
            <a:ext cx="3506102" cy="1815882"/>
          </a:xfrm>
          <a:prstGeom prst="rect">
            <a:avLst/>
          </a:prstGeom>
          <a:noFill/>
        </p:spPr>
        <p:txBody>
          <a:bodyPr wrap="square" lIns="91440" tIns="45720" rIns="91440" bIns="45720" anchor="t">
            <a:spAutoFit/>
          </a:bodyPr>
          <a:lstStyle/>
          <a:p>
            <a:r>
              <a:rPr lang="en-US" sz="2800" b="1" spc="-50">
                <a:ln w="3175">
                  <a:noFill/>
                </a:ln>
                <a:solidFill>
                  <a:srgbClr val="0078D4"/>
                </a:solidFill>
                <a:latin typeface="+mj-lt"/>
                <a:cs typeface="Segoe UI" pitchFamily="34" charset="0"/>
              </a:rPr>
              <a:t>Workload management and monitoring</a:t>
            </a:r>
          </a:p>
          <a:p>
            <a:pPr algn="l"/>
            <a:endParaRPr lang="en-US" sz="2800" b="1" i="0">
              <a:solidFill>
                <a:srgbClr val="0078D4"/>
              </a:solidFill>
              <a:effectLst/>
              <a:latin typeface="+mj-lt"/>
              <a:cs typeface="Segoe UI Semibold"/>
            </a:endParaRPr>
          </a:p>
        </p:txBody>
      </p:sp>
      <p:sp>
        <p:nvSpPr>
          <p:cNvPr id="12" name="Text Placeholder 1">
            <a:extLst>
              <a:ext uri="{FF2B5EF4-FFF2-40B4-BE49-F238E27FC236}">
                <a16:creationId xmlns:a16="http://schemas.microsoft.com/office/drawing/2014/main" id="{773AA28A-E9F8-4290-B9DD-0BF0A0DA616A}"/>
              </a:ext>
            </a:extLst>
          </p:cNvPr>
          <p:cNvSpPr>
            <a:spLocks noGrp="1"/>
          </p:cNvSpPr>
          <p:nvPr>
            <p:ph type="body" sz="quarter" idx="10"/>
          </p:nvPr>
        </p:nvSpPr>
        <p:spPr>
          <a:xfrm>
            <a:off x="4755482" y="439252"/>
            <a:ext cx="7204394" cy="6340197"/>
          </a:xfrm>
        </p:spPr>
        <p:txBody>
          <a:bodyPr/>
          <a:lstStyle/>
          <a:p>
            <a:endParaRPr lang="en-US" sz="2400">
              <a:cs typeface="Segoe UI Semibold"/>
            </a:endParaRPr>
          </a:p>
          <a:p>
            <a:pPr marL="342900" indent="-342900">
              <a:buFont typeface="Courier New" panose="05000000000000000000" pitchFamily="2" charset="2"/>
              <a:buChar char="o"/>
            </a:pPr>
            <a:r>
              <a:rPr lang="en-US" sz="2400">
                <a:latin typeface="Segoe UI"/>
                <a:ea typeface="+mj-lt"/>
                <a:cs typeface="+mj-lt"/>
              </a:rPr>
              <a:t>Logs contain different types of data organized into records with different sets of properties. Logs are useful for analyzing complex data from a range of sources, such as performance data, events, and traces. If necessary, use shared storage accounts in the landing zone for Azure diagnostic extension log storage</a:t>
            </a:r>
            <a:endParaRPr lang="en-US">
              <a:latin typeface="Segoe UI"/>
            </a:endParaRPr>
          </a:p>
          <a:p>
            <a:pPr marL="342900" indent="-342900">
              <a:buFont typeface="Courier New" panose="05000000000000000000" pitchFamily="2" charset="2"/>
              <a:buChar char="o"/>
            </a:pPr>
            <a:r>
              <a:rPr lang="en-US" sz="2400">
                <a:latin typeface="Segoe UI"/>
                <a:ea typeface="+mj-lt"/>
                <a:cs typeface="+mj-lt"/>
              </a:rPr>
              <a:t>Use </a:t>
            </a:r>
            <a:r>
              <a:rPr lang="en-US" sz="2400">
                <a:latin typeface="Segoe UI"/>
                <a:ea typeface="+mj-lt"/>
                <a:cs typeface="+mj-lt"/>
                <a:hlinkClick r:id="rId5"/>
              </a:rPr>
              <a:t>Azure Monitor alerts</a:t>
            </a:r>
            <a:r>
              <a:rPr lang="en-US" sz="2400">
                <a:latin typeface="Segoe UI"/>
                <a:ea typeface="+mj-lt"/>
                <a:cs typeface="+mj-lt"/>
              </a:rPr>
              <a:t> for generating operational alerts. Azure Monitor alerts unify metric and log alerts, and use features like actions and smart groups for advanced management and remediation</a:t>
            </a:r>
            <a:endParaRPr lang="en-US">
              <a:latin typeface="Segoe UI"/>
            </a:endParaRPr>
          </a:p>
          <a:p>
            <a:pPr marL="285750" indent="-285750">
              <a:buFont typeface="Courier New" panose="05000000000000000000" pitchFamily="2" charset="2"/>
              <a:buChar char="o"/>
            </a:pPr>
            <a:endParaRPr lang="en-US" sz="2400">
              <a:solidFill>
                <a:srgbClr val="24292E"/>
              </a:solidFill>
              <a:latin typeface="Segoe UI"/>
              <a:cs typeface="Arial"/>
            </a:endParaRPr>
          </a:p>
          <a:p>
            <a:pPr marL="685165" lvl="1" indent="-457200">
              <a:buFont typeface="Arial" panose="020B0604020202020204" pitchFamily="34" charset="0"/>
              <a:buChar char="•"/>
            </a:pPr>
            <a:endParaRPr lang="en-US" sz="1800">
              <a:cs typeface="Segoe UI"/>
            </a:endParaRPr>
          </a:p>
        </p:txBody>
      </p:sp>
      <p:sp>
        <p:nvSpPr>
          <p:cNvPr id="3" name="Title 1">
            <a:extLst>
              <a:ext uri="{FF2B5EF4-FFF2-40B4-BE49-F238E27FC236}">
                <a16:creationId xmlns:a16="http://schemas.microsoft.com/office/drawing/2014/main" id="{AE42148A-6713-3524-0BED-DB6DDCDD64BF}"/>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Tree>
    <p:extLst>
      <p:ext uri="{BB962C8B-B14F-4D97-AF65-F5344CB8AC3E}">
        <p14:creationId xmlns:p14="http://schemas.microsoft.com/office/powerpoint/2010/main" val="14393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xfrm>
            <a:off x="379809" y="426853"/>
            <a:ext cx="11290968" cy="1325563"/>
          </a:xfrm>
          <a:prstGeom prst="rect">
            <a:avLst/>
          </a:prstGeom>
        </p:spPr>
        <p:txBody>
          <a:bodyPr wrap="square" anchor="t">
            <a:normAutofit/>
          </a:bodyPr>
          <a:lstStyle/>
          <a:p>
            <a:r>
              <a:rPr lang="en-US" sz="3500">
                <a:latin typeface="Segoe UI Semibold"/>
                <a:cs typeface="Segoe UI Semibold"/>
              </a:rPr>
              <a:t>Plan for Enterprise Agreement Enrolment</a:t>
            </a:r>
          </a:p>
          <a:p>
            <a:endParaRPr lang="en-US" sz="3500">
              <a:latin typeface="Segoe UI Semibold"/>
              <a:cs typeface="Segoe UI Semibold"/>
            </a:endParaRPr>
          </a:p>
          <a:p>
            <a:endParaRPr lang="en-US" sz="3500">
              <a:latin typeface="Segoe UI Semibold"/>
              <a:cs typeface="Segoe UI Semibold"/>
            </a:endParaRPr>
          </a:p>
          <a:p>
            <a:endParaRPr lang="en-US" sz="3500">
              <a:latin typeface="Segoe UI Semibold" panose="020B0702040204020203" pitchFamily="34" charset="0"/>
              <a:cs typeface="Segoe UI Semibold" panose="020B0702040204020203" pitchFamily="34" charset="0"/>
            </a:endParaRPr>
          </a:p>
        </p:txBody>
      </p:sp>
      <p:pic>
        <p:nvPicPr>
          <p:cNvPr id="4" name="Picture 3" descr="Diagram&#10;&#10;Description automatically generated">
            <a:extLst>
              <a:ext uri="{FF2B5EF4-FFF2-40B4-BE49-F238E27FC236}">
                <a16:creationId xmlns:a16="http://schemas.microsoft.com/office/drawing/2014/main" id="{D0A5A697-2633-17BD-337F-D05207514BBC}"/>
              </a:ext>
            </a:extLst>
          </p:cNvPr>
          <p:cNvPicPr>
            <a:picLocks noChangeAspect="1"/>
          </p:cNvPicPr>
          <p:nvPr/>
        </p:nvPicPr>
        <p:blipFill>
          <a:blip r:embed="rId3"/>
          <a:stretch>
            <a:fillRect/>
          </a:stretch>
        </p:blipFill>
        <p:spPr>
          <a:xfrm>
            <a:off x="5348270" y="1533637"/>
            <a:ext cx="6213909" cy="3671855"/>
          </a:xfrm>
          <a:prstGeom prst="rect">
            <a:avLst/>
          </a:prstGeom>
        </p:spPr>
      </p:pic>
      <p:sp>
        <p:nvSpPr>
          <p:cNvPr id="5" name="TextBox 4">
            <a:extLst>
              <a:ext uri="{FF2B5EF4-FFF2-40B4-BE49-F238E27FC236}">
                <a16:creationId xmlns:a16="http://schemas.microsoft.com/office/drawing/2014/main" id="{545E8AB8-F365-8FA2-1053-F0BA2D094091}"/>
              </a:ext>
            </a:extLst>
          </p:cNvPr>
          <p:cNvSpPr txBox="1"/>
          <p:nvPr/>
        </p:nvSpPr>
        <p:spPr>
          <a:xfrm>
            <a:off x="620294" y="2144295"/>
            <a:ext cx="383941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b="1">
                <a:solidFill>
                  <a:srgbClr val="171717"/>
                </a:solidFill>
                <a:latin typeface="Segoe UI"/>
                <a:cs typeface="Arial"/>
              </a:rPr>
              <a:t>Departments</a:t>
            </a:r>
            <a:r>
              <a:rPr lang="en-US">
                <a:solidFill>
                  <a:srgbClr val="171717"/>
                </a:solidFill>
                <a:latin typeface="Segoe UI"/>
                <a:cs typeface="Arial"/>
              </a:rPr>
              <a:t> logical groupings can set a budget or quota</a:t>
            </a:r>
            <a:r>
              <a:rPr lang="en-US">
                <a:latin typeface="Segoe UI"/>
                <a:cs typeface="Arial"/>
              </a:rPr>
              <a:t>​</a:t>
            </a:r>
            <a:endParaRPr lang="en-US"/>
          </a:p>
          <a:p>
            <a:endParaRPr lang="en-US">
              <a:solidFill>
                <a:srgbClr val="000000"/>
              </a:solidFill>
              <a:latin typeface="Segoe UI"/>
              <a:cs typeface="Arial"/>
            </a:endParaRPr>
          </a:p>
          <a:p>
            <a:pPr marL="285750" indent="-285750">
              <a:buFont typeface="Courier New"/>
              <a:buChar char="o"/>
            </a:pPr>
            <a:r>
              <a:rPr lang="en-US" b="1">
                <a:solidFill>
                  <a:srgbClr val="171717"/>
                </a:solidFill>
                <a:latin typeface="Segoe UI"/>
                <a:cs typeface="Arial"/>
              </a:rPr>
              <a:t>Accounts</a:t>
            </a:r>
            <a:r>
              <a:rPr lang="en-US">
                <a:solidFill>
                  <a:srgbClr val="171717"/>
                </a:solidFill>
                <a:latin typeface="Segoe UI"/>
                <a:cs typeface="Arial"/>
              </a:rPr>
              <a:t> are organizational units in the Azure enterprise portal</a:t>
            </a:r>
            <a:r>
              <a:rPr lang="en-US">
                <a:latin typeface="Segoe UI"/>
                <a:cs typeface="Arial"/>
              </a:rPr>
              <a:t>​</a:t>
            </a:r>
          </a:p>
          <a:p>
            <a:endParaRPr lang="en-US">
              <a:solidFill>
                <a:srgbClr val="000000"/>
              </a:solidFill>
              <a:latin typeface="Segoe UI"/>
              <a:cs typeface="Arial"/>
            </a:endParaRPr>
          </a:p>
          <a:p>
            <a:pPr marL="285750" indent="-285750">
              <a:buFont typeface="Courier New"/>
              <a:buChar char="o"/>
            </a:pPr>
            <a:r>
              <a:rPr lang="en-US" b="1">
                <a:solidFill>
                  <a:srgbClr val="171717"/>
                </a:solidFill>
                <a:latin typeface="Segoe UI"/>
                <a:cs typeface="Arial"/>
              </a:rPr>
              <a:t>Subscriptions</a:t>
            </a:r>
            <a:r>
              <a:rPr lang="en-US">
                <a:solidFill>
                  <a:srgbClr val="171717"/>
                </a:solidFill>
                <a:latin typeface="Segoe UI"/>
                <a:cs typeface="Arial"/>
              </a:rPr>
              <a:t> are the smallest unit in the Azure enterprise portal</a:t>
            </a:r>
          </a:p>
        </p:txBody>
      </p:sp>
    </p:spTree>
    <p:extLst>
      <p:ext uri="{BB962C8B-B14F-4D97-AF65-F5344CB8AC3E}">
        <p14:creationId xmlns:p14="http://schemas.microsoft.com/office/powerpoint/2010/main" val="410620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BF12FB4B-A426-298D-C8E9-F4AA8D296D7F}"/>
              </a:ext>
            </a:extLst>
          </p:cNvPr>
          <p:cNvSpPr txBox="1">
            <a:spLocks/>
          </p:cNvSpPr>
          <p:nvPr/>
        </p:nvSpPr>
        <p:spPr>
          <a:xfrm>
            <a:off x="1326740" y="436290"/>
            <a:ext cx="2988295"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Management &amp; Monitoring</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3B77473C-4A8A-CC5A-E138-E48F0F45EB74}"/>
              </a:ext>
            </a:extLst>
          </p:cNvPr>
          <p:cNvGrpSpPr/>
          <p:nvPr/>
        </p:nvGrpSpPr>
        <p:grpSpPr>
          <a:xfrm>
            <a:off x="278713" y="1023736"/>
            <a:ext cx="914859" cy="914859"/>
            <a:chOff x="5638570" y="2971570"/>
            <a:chExt cx="914859" cy="914859"/>
          </a:xfrm>
        </p:grpSpPr>
        <p:sp>
          <p:nvSpPr>
            <p:cNvPr id="15" name="Oval 14">
              <a:extLst>
                <a:ext uri="{FF2B5EF4-FFF2-40B4-BE49-F238E27FC236}">
                  <a16:creationId xmlns:a16="http://schemas.microsoft.com/office/drawing/2014/main" id="{789F587C-DB7A-B6FB-1D54-C1AB9D7C9E64}"/>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Check List">
              <a:extLst>
                <a:ext uri="{FF2B5EF4-FFF2-40B4-BE49-F238E27FC236}">
                  <a16:creationId xmlns:a16="http://schemas.microsoft.com/office/drawing/2014/main" id="{6002601D-07FA-C6AE-EDD5-95CBB95E55A7}"/>
                </a:ext>
              </a:extLst>
            </p:cNvPr>
            <p:cNvSpPr/>
            <p:nvPr/>
          </p:nvSpPr>
          <p:spPr>
            <a:xfrm>
              <a:off x="5830691" y="3163690"/>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6CC6F2AF-81AA-231A-A002-3CEDB86EEF9D}"/>
              </a:ext>
            </a:extLst>
          </p:cNvPr>
          <p:cNvSpPr txBox="1">
            <a:spLocks/>
          </p:cNvSpPr>
          <p:nvPr/>
        </p:nvSpPr>
        <p:spPr>
          <a:xfrm>
            <a:off x="1134096" y="4376071"/>
            <a:ext cx="36804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2400" b="1" i="1" dirty="0">
                <a:solidFill>
                  <a:prstClr val="white"/>
                </a:solidFill>
                <a:latin typeface="Segoe UI Semibold"/>
              </a:rPr>
              <a:t>VM Backup</a:t>
            </a:r>
          </a:p>
        </p:txBody>
      </p:sp>
      <p:sp>
        <p:nvSpPr>
          <p:cNvPr id="4" name="Title 1">
            <a:extLst>
              <a:ext uri="{FF2B5EF4-FFF2-40B4-BE49-F238E27FC236}">
                <a16:creationId xmlns:a16="http://schemas.microsoft.com/office/drawing/2014/main" id="{ECB4979F-3511-E4CA-B512-5375B4600BA7}"/>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pic>
        <p:nvPicPr>
          <p:cNvPr id="2" name="Picture 4">
            <a:extLst>
              <a:ext uri="{FF2B5EF4-FFF2-40B4-BE49-F238E27FC236}">
                <a16:creationId xmlns:a16="http://schemas.microsoft.com/office/drawing/2014/main" id="{61342141-F773-E052-8633-474D02FF7D32}"/>
              </a:ext>
            </a:extLst>
          </p:cNvPr>
          <p:cNvPicPr>
            <a:picLocks noChangeAspect="1"/>
          </p:cNvPicPr>
          <p:nvPr/>
        </p:nvPicPr>
        <p:blipFill>
          <a:blip r:embed="rId6"/>
          <a:stretch>
            <a:fillRect/>
          </a:stretch>
        </p:blipFill>
        <p:spPr>
          <a:xfrm>
            <a:off x="4825253" y="876825"/>
            <a:ext cx="6956612" cy="1529672"/>
          </a:xfrm>
          <a:prstGeom prst="rect">
            <a:avLst/>
          </a:prstGeom>
        </p:spPr>
      </p:pic>
      <p:sp>
        <p:nvSpPr>
          <p:cNvPr id="5" name="TextBox 4">
            <a:extLst>
              <a:ext uri="{FF2B5EF4-FFF2-40B4-BE49-F238E27FC236}">
                <a16:creationId xmlns:a16="http://schemas.microsoft.com/office/drawing/2014/main" id="{513992D7-0613-E6BE-75A9-66CBD10E0D2A}"/>
              </a:ext>
            </a:extLst>
          </p:cNvPr>
          <p:cNvSpPr txBox="1"/>
          <p:nvPr/>
        </p:nvSpPr>
        <p:spPr>
          <a:xfrm>
            <a:off x="4825253" y="3103238"/>
            <a:ext cx="638511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a:cs typeface="Segoe UI"/>
              </a:rPr>
              <a:t>Application VM backup on </a:t>
            </a:r>
            <a:r>
              <a:rPr lang="en-US" sz="2000" b="1" dirty="0">
                <a:latin typeface="Segoe UI"/>
                <a:cs typeface="Segoe UI"/>
              </a:rPr>
              <a:t>by default​</a:t>
            </a:r>
          </a:p>
          <a:p>
            <a:endParaRPr lang="en-US" sz="2000" dirty="0">
              <a:latin typeface="Segoe UI"/>
              <a:cs typeface="Segoe UI"/>
            </a:endParaRPr>
          </a:p>
          <a:p>
            <a:pPr marL="457200" indent="-457200">
              <a:buFont typeface="Courier New"/>
              <a:buChar char="o"/>
            </a:pPr>
            <a:r>
              <a:rPr lang="en-US" sz="2000" b="1" dirty="0">
                <a:latin typeface="Segoe UI"/>
                <a:cs typeface="Arial"/>
              </a:rPr>
              <a:t>Policy driven backup schedules​</a:t>
            </a:r>
          </a:p>
          <a:p>
            <a:pPr marL="1371600" lvl="2" indent="-457200">
              <a:buFont typeface="Courier New" panose="02070309020205020404" pitchFamily="49" charset="0"/>
              <a:buChar char="o"/>
            </a:pPr>
            <a:r>
              <a:rPr lang="en-US" sz="2000" dirty="0">
                <a:latin typeface="Segoe UI"/>
                <a:cs typeface="Arial"/>
              </a:rPr>
              <a:t>On by default​</a:t>
            </a:r>
          </a:p>
          <a:p>
            <a:pPr lvl="1"/>
            <a:endParaRPr lang="en-US" sz="2000" dirty="0">
              <a:latin typeface="Segoe UI"/>
              <a:cs typeface="Arial"/>
            </a:endParaRPr>
          </a:p>
          <a:p>
            <a:pPr marL="457200" indent="-457200">
              <a:buFont typeface="Courier New"/>
              <a:buChar char="o"/>
            </a:pPr>
            <a:r>
              <a:rPr lang="en-US" sz="2000" b="1" dirty="0">
                <a:latin typeface="Segoe UI"/>
                <a:cs typeface="Arial"/>
              </a:rPr>
              <a:t>Policy driven vault deployment​</a:t>
            </a:r>
          </a:p>
          <a:p>
            <a:pPr marL="1371600" lvl="2" indent="-457200">
              <a:buFont typeface="Courier New" panose="02070309020205020404" pitchFamily="49" charset="0"/>
              <a:buChar char="o"/>
            </a:pPr>
            <a:r>
              <a:rPr lang="en-US" sz="2000" dirty="0">
                <a:latin typeface="Segoe UI"/>
                <a:cs typeface="Arial"/>
              </a:rPr>
              <a:t>Diagnostics on by default​</a:t>
            </a:r>
          </a:p>
          <a:p>
            <a:pPr lvl="1"/>
            <a:endParaRPr lang="en-US" sz="2000" dirty="0">
              <a:latin typeface="Segoe UI"/>
              <a:cs typeface="Arial"/>
            </a:endParaRPr>
          </a:p>
          <a:p>
            <a:pPr marL="457200" indent="-457200">
              <a:buFont typeface="Courier New"/>
              <a:buChar char="o"/>
            </a:pPr>
            <a:r>
              <a:rPr lang="en-US" sz="2000" dirty="0">
                <a:latin typeface="Segoe UI"/>
                <a:cs typeface="Arial"/>
              </a:rPr>
              <a:t>Workbooks provide holistic view across estate</a:t>
            </a:r>
          </a:p>
        </p:txBody>
      </p:sp>
    </p:spTree>
    <p:extLst>
      <p:ext uri="{BB962C8B-B14F-4D97-AF65-F5344CB8AC3E}">
        <p14:creationId xmlns:p14="http://schemas.microsoft.com/office/powerpoint/2010/main" val="305854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26740" y="436290"/>
            <a:ext cx="2988295" cy="2839636"/>
          </a:xfrm>
          <a:prstGeom prst="rect">
            <a:avLst/>
          </a:prstGeom>
        </p:spPr>
        <p:txBody>
          <a:bodyPr wrap="square" anchor="ctr">
            <a:normAutofit/>
          </a:bodyPr>
          <a:lstStyle/>
          <a:p>
            <a:r>
              <a:rPr lang="en-GB"/>
              <a:t>Management &amp; Monitoring</a:t>
            </a:r>
            <a:br>
              <a:rPr lang="en-GB"/>
            </a:br>
            <a:endParaRPr lang="en-GB"/>
          </a:p>
        </p:txBody>
      </p:sp>
      <p:grpSp>
        <p:nvGrpSpPr>
          <p:cNvPr id="2" name="Group 1">
            <a:extLst>
              <a:ext uri="{FF2B5EF4-FFF2-40B4-BE49-F238E27FC236}">
                <a16:creationId xmlns:a16="http://schemas.microsoft.com/office/drawing/2014/main" id="{AC10CB41-0CBB-40B6-A1FD-A153BE9B991C}"/>
              </a:ext>
            </a:extLst>
          </p:cNvPr>
          <p:cNvGrpSpPr/>
          <p:nvPr/>
        </p:nvGrpSpPr>
        <p:grpSpPr>
          <a:xfrm>
            <a:off x="278713" y="1023736"/>
            <a:ext cx="914859" cy="914859"/>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9" name="TextBox 8">
            <a:extLst>
              <a:ext uri="{FF2B5EF4-FFF2-40B4-BE49-F238E27FC236}">
                <a16:creationId xmlns:a16="http://schemas.microsoft.com/office/drawing/2014/main" id="{D300C462-F65C-4CD8-ADC9-169D31458C21}"/>
              </a:ext>
            </a:extLst>
          </p:cNvPr>
          <p:cNvSpPr txBox="1"/>
          <p:nvPr/>
        </p:nvSpPr>
        <p:spPr>
          <a:xfrm>
            <a:off x="470834" y="3840857"/>
            <a:ext cx="350610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8D4"/>
                </a:solidFill>
                <a:effectLst/>
                <a:uLnTx/>
                <a:uFillTx/>
                <a:latin typeface="Segoe UI Semibold"/>
                <a:ea typeface="+mn-ea"/>
                <a:cs typeface="+mn-cs"/>
              </a:rPr>
              <a:t>Questions?</a:t>
            </a:r>
          </a:p>
        </p:txBody>
      </p:sp>
    </p:spTree>
    <p:extLst>
      <p:ext uri="{BB962C8B-B14F-4D97-AF65-F5344CB8AC3E}">
        <p14:creationId xmlns:p14="http://schemas.microsoft.com/office/powerpoint/2010/main" val="374249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E7FAF6-C53A-42B8-A248-5A7F3E65FF81}"/>
              </a:ext>
            </a:extLst>
          </p:cNvPr>
          <p:cNvSpPr/>
          <p:nvPr/>
        </p:nvSpPr>
        <p:spPr>
          <a:xfrm>
            <a:off x="8022201" y="3201503"/>
            <a:ext cx="3687661" cy="140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00" dirty="0">
                <a:latin typeface="Segoe UI Semibold" panose="020B0702040204020203" pitchFamily="34" charset="0"/>
                <a:cs typeface="Segoe UI Semibold" panose="020B0702040204020203" pitchFamily="34" charset="0"/>
              </a:rPr>
              <a:t>Critical design areas</a:t>
            </a:r>
            <a:endParaRPr lang="en-GB" sz="3500" dirty="0">
              <a:latin typeface="Segoe UI Semibold" panose="020B0702040204020203" pitchFamily="34" charset="0"/>
              <a:cs typeface="Segoe UI Semibold" panose="020B0702040204020203" pitchFamily="34" charset="0"/>
            </a:endParaRPr>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3464037776"/>
              </p:ext>
            </p:extLst>
          </p:nvPr>
        </p:nvGraphicFramePr>
        <p:xfrm>
          <a:off x="692587" y="1489585"/>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862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940302" y="2159054"/>
            <a:ext cx="6669658" cy="2790330"/>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l">
              <a:buFont typeface="Courier New" panose="02070309020205020404" pitchFamily="49" charset="0"/>
              <a:buChar char="o"/>
            </a:pPr>
            <a:r>
              <a:rPr lang="en-US" sz="1600" b="0" i="0" dirty="0">
                <a:solidFill>
                  <a:srgbClr val="171717"/>
                </a:solidFill>
                <a:effectLst/>
                <a:latin typeface="Segoe UI" panose="020B0502040204020203" pitchFamily="34" charset="0"/>
                <a:cs typeface="Segoe UI" panose="020B0502040204020203" pitchFamily="34" charset="0"/>
              </a:rPr>
              <a:t>Application </a:t>
            </a: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cs typeface="Segoe UI" panose="020B0502040204020203" pitchFamily="34" charset="0"/>
              </a:rPr>
              <a:t>and data </a:t>
            </a:r>
            <a:r>
              <a:rPr kumimoji="0" lang="en-US" sz="1600" b="1"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cs typeface="Segoe UI" panose="020B0502040204020203" pitchFamily="34" charset="0"/>
              </a:rPr>
              <a:t>availability</a:t>
            </a: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cs typeface="Segoe UI" panose="020B0502040204020203" pitchFamily="34" charset="0"/>
              </a:rPr>
              <a:t> </a:t>
            </a:r>
            <a:r>
              <a:rPr kumimoji="0" lang="en-US" sz="1600" b="1"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cs typeface="Segoe UI" panose="020B0502040204020203" pitchFamily="34" charset="0"/>
              </a:rPr>
              <a:t>requirements</a:t>
            </a:r>
            <a:endParaRPr lang="en-US" sz="1600" b="1" i="0" dirty="0">
              <a:solidFill>
                <a:srgbClr val="171717"/>
              </a:solidFill>
              <a:effectLst/>
              <a:latin typeface="Segoe UI" panose="020B0502040204020203" pitchFamily="34" charset="0"/>
              <a:cs typeface="Segoe UI" panose="020B0502040204020203" pitchFamily="34" charset="0"/>
            </a:endParaRPr>
          </a:p>
          <a:p>
            <a:pPr marL="514306" lvl="1" indent="-285750">
              <a:buFont typeface="Courier New" panose="02070309020205020404" pitchFamily="49" charset="0"/>
              <a:buChar char="o"/>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cs typeface="Segoe UI" panose="020B0502040204020203" pitchFamily="34" charset="0"/>
              </a:rPr>
              <a:t>RTO and RPO requirements for each workload</a:t>
            </a:r>
            <a:endParaRPr lang="en-US" sz="1600" dirty="0">
              <a:solidFill>
                <a:srgbClr val="171717"/>
              </a:solidFill>
              <a:latin typeface="Segoe UI" panose="020B0502040204020203" pitchFamily="34" charset="0"/>
              <a:cs typeface="Segoe UI" panose="020B0502040204020203" pitchFamily="34" charset="0"/>
            </a:endParaRPr>
          </a:p>
          <a:p>
            <a:pPr marL="514306" lvl="1" indent="-285750">
              <a:buFont typeface="Courier New" panose="02070309020205020404" pitchFamily="49" charset="0"/>
              <a:buChar char="o"/>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cs typeface="Segoe UI" panose="020B0502040204020203" pitchFamily="34" charset="0"/>
              </a:rPr>
              <a:t>Support for active-active and active-passive availability patterns</a:t>
            </a:r>
          </a:p>
          <a:p>
            <a:pPr marL="514306" lvl="1" indent="-285750">
              <a:buFont typeface="Courier New" panose="02070309020205020404" pitchFamily="49" charset="0"/>
              <a:buChar char="o"/>
            </a:pPr>
            <a:endParaRPr lang="en-US" sz="1600" b="0" i="0" dirty="0">
              <a:solidFill>
                <a:srgbClr val="171717"/>
              </a:solidFill>
              <a:effectLst/>
              <a:latin typeface="Segoe UI" panose="020B0502040204020203" pitchFamily="34" charset="0"/>
              <a:cs typeface="Segoe UI" panose="020B0502040204020203" pitchFamily="34" charset="0"/>
            </a:endParaRPr>
          </a:p>
          <a:p>
            <a:pPr marL="285750" indent="-285750" algn="l">
              <a:buFont typeface="Courier New" panose="02070309020205020404" pitchFamily="49" charset="0"/>
              <a:buChar char="o"/>
            </a:pPr>
            <a:r>
              <a:rPr lang="en-US" sz="1600" b="0" i="0" dirty="0">
                <a:solidFill>
                  <a:srgbClr val="171717"/>
                </a:solidFill>
                <a:effectLst/>
                <a:latin typeface="Segoe UI" panose="020B0502040204020203" pitchFamily="34" charset="0"/>
                <a:cs typeface="Segoe UI" panose="020B0502040204020203" pitchFamily="34" charset="0"/>
              </a:rPr>
              <a:t>BCDR as a service for </a:t>
            </a:r>
            <a:r>
              <a:rPr lang="en-US" sz="1600" b="1" i="0" dirty="0">
                <a:solidFill>
                  <a:srgbClr val="171717"/>
                </a:solidFill>
                <a:effectLst/>
                <a:latin typeface="Segoe UI" panose="020B0502040204020203" pitchFamily="34" charset="0"/>
                <a:cs typeface="Segoe UI" panose="020B0502040204020203" pitchFamily="34" charset="0"/>
              </a:rPr>
              <a:t>PaaS</a:t>
            </a:r>
            <a:r>
              <a:rPr lang="en-US" sz="1600" b="0" i="0" dirty="0">
                <a:solidFill>
                  <a:srgbClr val="171717"/>
                </a:solidFill>
                <a:effectLst/>
                <a:latin typeface="Segoe UI" panose="020B0502040204020203" pitchFamily="34" charset="0"/>
                <a:cs typeface="Segoe UI" panose="020B0502040204020203" pitchFamily="34" charset="0"/>
              </a:rPr>
              <a:t> services:</a:t>
            </a:r>
          </a:p>
          <a:p>
            <a:pPr marL="514306" lvl="1" indent="-285750">
              <a:buFont typeface="Courier New" panose="02070309020205020404" pitchFamily="49" charset="0"/>
              <a:buChar char="o"/>
            </a:pPr>
            <a:r>
              <a:rPr lang="en-US" sz="1600" b="0" i="0" dirty="0">
                <a:solidFill>
                  <a:srgbClr val="171717"/>
                </a:solidFill>
                <a:effectLst/>
                <a:latin typeface="Segoe UI" panose="020B0502040204020203" pitchFamily="34" charset="0"/>
                <a:cs typeface="Segoe UI" panose="020B0502040204020203" pitchFamily="34" charset="0"/>
              </a:rPr>
              <a:t>Native DR and high-availability (HA) feature support.</a:t>
            </a:r>
          </a:p>
          <a:p>
            <a:pPr marL="514306" lvl="1" indent="-285750">
              <a:buFont typeface="Courier New" panose="02070309020205020404" pitchFamily="49" charset="0"/>
              <a:buChar char="o"/>
            </a:pPr>
            <a:r>
              <a:rPr lang="en-US" sz="1600" b="0" i="0" dirty="0">
                <a:solidFill>
                  <a:srgbClr val="171717"/>
                </a:solidFill>
                <a:effectLst/>
                <a:latin typeface="Segoe UI" panose="020B0502040204020203" pitchFamily="34" charset="0"/>
                <a:cs typeface="Segoe UI" panose="020B0502040204020203" pitchFamily="34" charset="0"/>
              </a:rPr>
              <a:t>Geo-replication and DR capabilities for PaaS services</a:t>
            </a:r>
            <a:br>
              <a:rPr lang="en-US" sz="1600" b="0" i="0" dirty="0">
                <a:solidFill>
                  <a:srgbClr val="171717"/>
                </a:solidFill>
                <a:effectLst/>
                <a:latin typeface="Segoe UI" panose="020B0502040204020203" pitchFamily="34" charset="0"/>
                <a:cs typeface="Segoe UI" panose="020B0502040204020203" pitchFamily="34" charset="0"/>
              </a:rPr>
            </a:br>
            <a:endParaRPr lang="en-US" sz="1600" dirty="0">
              <a:solidFill>
                <a:srgbClr val="171717"/>
              </a:solidFill>
              <a:latin typeface="Segoe UI" panose="020B0502040204020203" pitchFamily="34" charset="0"/>
              <a:cs typeface="Segoe UI" panose="020B0502040204020203" pitchFamily="34" charset="0"/>
            </a:endParaRPr>
          </a:p>
          <a:p>
            <a:pPr marL="285750" indent="-285750">
              <a:buFont typeface="Courier New" panose="02070309020205020404" pitchFamily="49" charset="0"/>
              <a:buChar char="o"/>
            </a:pPr>
            <a:r>
              <a:rPr lang="en-US" sz="1600" b="0" i="0" dirty="0" err="1">
                <a:solidFill>
                  <a:srgbClr val="171717"/>
                </a:solidFill>
                <a:effectLst/>
                <a:latin typeface="Segoe UI" panose="020B0502040204020203" pitchFamily="34" charset="0"/>
                <a:cs typeface="Segoe UI" panose="020B0502040204020203" pitchFamily="34" charset="0"/>
              </a:rPr>
              <a:t>Multiregion</a:t>
            </a:r>
            <a:r>
              <a:rPr lang="en-US" sz="1600" b="0" i="0" dirty="0">
                <a:solidFill>
                  <a:srgbClr val="171717"/>
                </a:solidFill>
                <a:effectLst/>
                <a:latin typeface="Segoe UI" panose="020B0502040204020203" pitchFamily="34" charset="0"/>
                <a:cs typeface="Segoe UI" panose="020B0502040204020203" pitchFamily="34" charset="0"/>
              </a:rPr>
              <a:t> deployments for failover</a:t>
            </a:r>
          </a:p>
          <a:p>
            <a:pPr marL="285750" indent="-285750">
              <a:buFont typeface="Courier New" panose="02070309020205020404" pitchFamily="49" charset="0"/>
              <a:buChar char="o"/>
            </a:pPr>
            <a:r>
              <a:rPr lang="pt-PT" sz="1600" b="0" i="0" dirty="0" err="1">
                <a:solidFill>
                  <a:srgbClr val="171717"/>
                </a:solidFill>
                <a:effectLst/>
                <a:latin typeface="Segoe UI" panose="020B0502040204020203" pitchFamily="34" charset="0"/>
                <a:cs typeface="Segoe UI" panose="020B0502040204020203" pitchFamily="34" charset="0"/>
              </a:rPr>
              <a:t>Workload</a:t>
            </a:r>
            <a:r>
              <a:rPr lang="pt-PT" sz="1600" b="0" i="0" dirty="0">
                <a:solidFill>
                  <a:srgbClr val="171717"/>
                </a:solidFill>
                <a:effectLst/>
                <a:latin typeface="Segoe UI" panose="020B0502040204020203" pitchFamily="34" charset="0"/>
                <a:cs typeface="Segoe UI" panose="020B0502040204020203" pitchFamily="34" charset="0"/>
              </a:rPr>
              <a:t> </a:t>
            </a:r>
            <a:r>
              <a:rPr lang="pt-PT" sz="1600" b="0" i="0" dirty="0" err="1">
                <a:solidFill>
                  <a:srgbClr val="171717"/>
                </a:solidFill>
                <a:effectLst/>
                <a:latin typeface="Segoe UI" panose="020B0502040204020203" pitchFamily="34" charset="0"/>
                <a:cs typeface="Segoe UI" panose="020B0502040204020203" pitchFamily="34" charset="0"/>
              </a:rPr>
              <a:t>suitability</a:t>
            </a:r>
            <a:r>
              <a:rPr lang="pt-PT" sz="1600" b="0" i="0" dirty="0">
                <a:solidFill>
                  <a:srgbClr val="171717"/>
                </a:solidFill>
                <a:effectLst/>
                <a:latin typeface="Segoe UI" panose="020B0502040204020203" pitchFamily="34" charset="0"/>
                <a:cs typeface="Segoe UI" panose="020B0502040204020203" pitchFamily="34" charset="0"/>
              </a:rPr>
              <a:t> for </a:t>
            </a:r>
            <a:r>
              <a:rPr lang="pt-PT" sz="1600" b="1" i="0" dirty="0" err="1">
                <a:solidFill>
                  <a:srgbClr val="171717"/>
                </a:solidFill>
                <a:effectLst/>
                <a:latin typeface="Segoe UI" panose="020B0502040204020203" pitchFamily="34" charset="0"/>
                <a:cs typeface="Segoe UI" panose="020B0502040204020203" pitchFamily="34" charset="0"/>
              </a:rPr>
              <a:t>Availability</a:t>
            </a:r>
            <a:r>
              <a:rPr lang="pt-PT" sz="1600" b="1" i="0" dirty="0">
                <a:solidFill>
                  <a:srgbClr val="171717"/>
                </a:solidFill>
                <a:effectLst/>
                <a:latin typeface="Segoe UI" panose="020B0502040204020203" pitchFamily="34" charset="0"/>
                <a:cs typeface="Segoe UI" panose="020B0502040204020203" pitchFamily="34" charset="0"/>
              </a:rPr>
              <a:t> Zones </a:t>
            </a:r>
            <a:r>
              <a:rPr lang="pt-PT" sz="1600" b="1" i="0" dirty="0" err="1">
                <a:solidFill>
                  <a:srgbClr val="171717"/>
                </a:solidFill>
                <a:effectLst/>
                <a:latin typeface="Segoe UI" panose="020B0502040204020203" pitchFamily="34" charset="0"/>
                <a:cs typeface="Segoe UI" panose="020B0502040204020203" pitchFamily="34" charset="0"/>
              </a:rPr>
              <a:t>or</a:t>
            </a:r>
            <a:r>
              <a:rPr lang="pt-PT" sz="1600" b="1" i="0" dirty="0">
                <a:solidFill>
                  <a:srgbClr val="171717"/>
                </a:solidFill>
                <a:effectLst/>
                <a:latin typeface="Segoe UI" panose="020B0502040204020203" pitchFamily="34" charset="0"/>
                <a:cs typeface="Segoe UI" panose="020B0502040204020203" pitchFamily="34" charset="0"/>
              </a:rPr>
              <a:t> </a:t>
            </a:r>
            <a:r>
              <a:rPr lang="pt-PT" sz="1600" b="1" dirty="0" err="1">
                <a:solidFill>
                  <a:srgbClr val="171717"/>
                </a:solidFill>
                <a:latin typeface="Segoe UI" panose="020B0502040204020203" pitchFamily="34" charset="0"/>
                <a:cs typeface="Segoe UI" panose="020B0502040204020203" pitchFamily="34" charset="0"/>
              </a:rPr>
              <a:t>A</a:t>
            </a:r>
            <a:r>
              <a:rPr lang="pt-PT" sz="1600" b="1" i="0" dirty="0" err="1">
                <a:solidFill>
                  <a:srgbClr val="171717"/>
                </a:solidFill>
                <a:effectLst/>
                <a:latin typeface="Segoe UI" panose="020B0502040204020203" pitchFamily="34" charset="0"/>
                <a:cs typeface="Segoe UI" panose="020B0502040204020203" pitchFamily="34" charset="0"/>
              </a:rPr>
              <a:t>vailability</a:t>
            </a:r>
            <a:r>
              <a:rPr lang="pt-PT" sz="1600" b="1" i="0" dirty="0">
                <a:solidFill>
                  <a:srgbClr val="171717"/>
                </a:solidFill>
                <a:effectLst/>
                <a:latin typeface="Segoe UI" panose="020B0502040204020203" pitchFamily="34" charset="0"/>
                <a:cs typeface="Segoe UI" panose="020B0502040204020203" pitchFamily="34" charset="0"/>
              </a:rPr>
              <a:t> Sets</a:t>
            </a:r>
          </a:p>
          <a:p>
            <a:pPr marL="285750" indent="-285750">
              <a:buFont typeface="Courier New" panose="02070309020205020404" pitchFamily="49" charset="0"/>
              <a:buChar char="o"/>
            </a:pPr>
            <a:r>
              <a:rPr lang="en-US" sz="1600" b="0" i="0" dirty="0">
                <a:solidFill>
                  <a:srgbClr val="171717"/>
                </a:solidFill>
                <a:effectLst/>
                <a:latin typeface="Segoe UI" panose="020B0502040204020203" pitchFamily="34" charset="0"/>
                <a:cs typeface="Segoe UI" panose="020B0502040204020203" pitchFamily="34" charset="0"/>
              </a:rPr>
              <a:t>Consistent </a:t>
            </a:r>
            <a:r>
              <a:rPr lang="en-US" sz="1600" b="1" i="0" dirty="0">
                <a:solidFill>
                  <a:srgbClr val="171717"/>
                </a:solidFill>
                <a:effectLst/>
                <a:latin typeface="Segoe UI" panose="020B0502040204020203" pitchFamily="34" charset="0"/>
                <a:cs typeface="Segoe UI" panose="020B0502040204020203" pitchFamily="34" charset="0"/>
              </a:rPr>
              <a:t>backups</a:t>
            </a:r>
            <a:r>
              <a:rPr lang="en-US" sz="1600" b="0" i="0" dirty="0">
                <a:solidFill>
                  <a:srgbClr val="171717"/>
                </a:solidFill>
                <a:effectLst/>
                <a:latin typeface="Segoe UI" panose="020B0502040204020203" pitchFamily="34" charset="0"/>
                <a:cs typeface="Segoe UI" panose="020B0502040204020203" pitchFamily="34" charset="0"/>
              </a:rPr>
              <a:t> for applications and data:</a:t>
            </a:r>
          </a:p>
          <a:p>
            <a:pPr marL="514306" lvl="1" indent="-285750">
              <a:buFont typeface="Courier New" panose="02070309020205020404" pitchFamily="49" charset="0"/>
              <a:buChar char="o"/>
            </a:pPr>
            <a:r>
              <a:rPr lang="en-US" sz="1600" b="0" i="0" dirty="0">
                <a:solidFill>
                  <a:srgbClr val="171717"/>
                </a:solidFill>
                <a:effectLst/>
                <a:latin typeface="Segoe UI" panose="020B0502040204020203" pitchFamily="34" charset="0"/>
                <a:cs typeface="Segoe UI" panose="020B0502040204020203" pitchFamily="34" charset="0"/>
              </a:rPr>
              <a:t>VM snapshots.</a:t>
            </a:r>
          </a:p>
          <a:p>
            <a:pPr marL="514306" lvl="1" indent="-285750">
              <a:buFont typeface="Courier New" panose="02070309020205020404" pitchFamily="49" charset="0"/>
              <a:buChar char="o"/>
            </a:pPr>
            <a:r>
              <a:rPr lang="en-US" sz="1600" b="0" i="0" dirty="0">
                <a:solidFill>
                  <a:srgbClr val="171717"/>
                </a:solidFill>
                <a:effectLst/>
                <a:latin typeface="Segoe UI" panose="020B0502040204020203" pitchFamily="34" charset="0"/>
                <a:cs typeface="Segoe UI" panose="020B0502040204020203" pitchFamily="34" charset="0"/>
              </a:rPr>
              <a:t>Azure Backup Recovery Services vaults</a:t>
            </a:r>
          </a:p>
          <a:p>
            <a:pPr marL="514306" lvl="1" indent="-285750">
              <a:buFont typeface="Courier New" panose="02070309020205020404" pitchFamily="49" charset="0"/>
              <a:buChar char="o"/>
            </a:pPr>
            <a:endParaRPr lang="en-US" sz="1000" b="0" i="0" dirty="0">
              <a:solidFill>
                <a:srgbClr val="171717"/>
              </a:solidFill>
              <a:effectLst/>
              <a:latin typeface="Segoe UI" panose="020B0502040204020203" pitchFamily="34" charset="0"/>
              <a:cs typeface="Segoe UI" panose="020B0502040204020203" pitchFamily="34" charset="0"/>
            </a:endParaRPr>
          </a:p>
          <a:p>
            <a:pPr marL="285750" indent="-285750">
              <a:buFont typeface="Courier New" panose="02070309020205020404" pitchFamily="49" charset="0"/>
              <a:buChar char="o"/>
            </a:pPr>
            <a:r>
              <a:rPr lang="en-US" sz="1600" b="1" i="0" dirty="0">
                <a:solidFill>
                  <a:srgbClr val="171717"/>
                </a:solidFill>
                <a:effectLst/>
                <a:latin typeface="Segoe UI" panose="020B0502040204020203" pitchFamily="34" charset="0"/>
                <a:cs typeface="Segoe UI" panose="020B0502040204020203" pitchFamily="34" charset="0"/>
              </a:rPr>
              <a:t>Network connectivity </a:t>
            </a:r>
            <a:r>
              <a:rPr lang="en-US" sz="1600" b="0" i="0" dirty="0">
                <a:solidFill>
                  <a:srgbClr val="171717"/>
                </a:solidFill>
                <a:effectLst/>
                <a:latin typeface="Segoe UI" panose="020B0502040204020203" pitchFamily="34" charset="0"/>
                <a:cs typeface="Segoe UI" panose="020B0502040204020203" pitchFamily="34" charset="0"/>
              </a:rPr>
              <a:t>if a failover occurs: bandwidth capacity planning and traffic routing</a:t>
            </a:r>
          </a:p>
          <a:p>
            <a:pPr marL="285750" indent="-285750">
              <a:buFont typeface="Courier New" panose="02070309020205020404" pitchFamily="49" charset="0"/>
              <a:buChar char="o"/>
            </a:pPr>
            <a:r>
              <a:rPr lang="en-US" sz="1600" b="0" i="0" dirty="0">
                <a:solidFill>
                  <a:srgbClr val="171717"/>
                </a:solidFill>
                <a:effectLst/>
                <a:latin typeface="Segoe UI" panose="020B0502040204020203" pitchFamily="34" charset="0"/>
                <a:cs typeface="Segoe UI" panose="020B0502040204020203" pitchFamily="34" charset="0"/>
              </a:rPr>
              <a:t>Planned and unplanned </a:t>
            </a:r>
            <a:r>
              <a:rPr lang="en-US" sz="1600" b="1" i="0" dirty="0">
                <a:solidFill>
                  <a:srgbClr val="171717"/>
                </a:solidFill>
                <a:effectLst/>
                <a:latin typeface="Segoe UI" panose="020B0502040204020203" pitchFamily="34" charset="0"/>
                <a:cs typeface="Segoe UI" panose="020B0502040204020203" pitchFamily="34" charset="0"/>
              </a:rPr>
              <a:t>failovers</a:t>
            </a:r>
            <a:r>
              <a:rPr lang="en-US" sz="1600" b="0" i="0" dirty="0">
                <a:solidFill>
                  <a:srgbClr val="171717"/>
                </a:solidFill>
                <a:effectLst/>
                <a:latin typeface="Segoe UI" panose="020B0502040204020203" pitchFamily="34" charset="0"/>
                <a:cs typeface="Segoe UI" panose="020B0502040204020203" pitchFamily="34" charset="0"/>
              </a:rPr>
              <a:t>:</a:t>
            </a:r>
          </a:p>
          <a:p>
            <a:pPr marL="514306" lvl="1" indent="-285750">
              <a:buFont typeface="Courier New" panose="02070309020205020404" pitchFamily="49" charset="0"/>
              <a:buChar char="o"/>
            </a:pPr>
            <a:r>
              <a:rPr lang="en-US" sz="1600" b="0" i="0" dirty="0">
                <a:solidFill>
                  <a:srgbClr val="171717"/>
                </a:solidFill>
                <a:effectLst/>
                <a:latin typeface="Segoe UI" panose="020B0502040204020203" pitchFamily="34" charset="0"/>
                <a:cs typeface="Segoe UI" panose="020B0502040204020203" pitchFamily="34" charset="0"/>
              </a:rPr>
              <a:t>IP address consistency requirements.</a:t>
            </a:r>
          </a:p>
          <a:p>
            <a:pPr marL="514306" lvl="1" indent="-285750">
              <a:buFont typeface="Courier New" panose="02070309020205020404" pitchFamily="49" charset="0"/>
              <a:buChar char="o"/>
            </a:pPr>
            <a:r>
              <a:rPr lang="en-US" sz="1600" b="0" i="0" dirty="0">
                <a:solidFill>
                  <a:srgbClr val="171717"/>
                </a:solidFill>
                <a:effectLst/>
                <a:latin typeface="Segoe UI" panose="020B0502040204020203" pitchFamily="34" charset="0"/>
                <a:cs typeface="Segoe UI" panose="020B0502040204020203" pitchFamily="34" charset="0"/>
              </a:rPr>
              <a:t>Maintaining engineering DevOps capabilities.</a:t>
            </a:r>
          </a:p>
          <a:p>
            <a:pPr marL="514306" lvl="1" indent="-285750">
              <a:buFont typeface="Courier New" panose="02070309020205020404" pitchFamily="49" charset="0"/>
              <a:buChar char="o"/>
            </a:pPr>
            <a:r>
              <a:rPr lang="en-US" sz="1600" b="0" i="0" dirty="0">
                <a:solidFill>
                  <a:srgbClr val="171717"/>
                </a:solidFill>
                <a:effectLst/>
                <a:latin typeface="Segoe UI" panose="020B0502040204020203" pitchFamily="34" charset="0"/>
                <a:cs typeface="Segoe UI" panose="020B0502040204020203" pitchFamily="34" charset="0"/>
              </a:rPr>
              <a:t>Azure Key Vault DR for application keys, certificates, and secrets.</a:t>
            </a:r>
          </a:p>
          <a:p>
            <a:endParaRPr kumimoji="0" lang="en-GB"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cs typeface="Segoe UI" panose="020B0502040204020203" pitchFamily="34" charset="0"/>
            </a:endParaRPr>
          </a:p>
        </p:txBody>
      </p:sp>
      <p:sp>
        <p:nvSpPr>
          <p:cNvPr id="17" name="Title 1">
            <a:extLst>
              <a:ext uri="{FF2B5EF4-FFF2-40B4-BE49-F238E27FC236}">
                <a16:creationId xmlns:a16="http://schemas.microsoft.com/office/drawing/2014/main" id="{3726C8E8-7375-B9D3-1FE0-2E1F6145AA16}"/>
              </a:ext>
            </a:extLst>
          </p:cNvPr>
          <p:cNvSpPr txBox="1">
            <a:spLocks/>
          </p:cNvSpPr>
          <p:nvPr/>
        </p:nvSpPr>
        <p:spPr>
          <a:xfrm>
            <a:off x="1487928" y="589364"/>
            <a:ext cx="2614587"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Business Continuity &amp; Disaster Recovery</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8" name="Group 17">
            <a:extLst>
              <a:ext uri="{FF2B5EF4-FFF2-40B4-BE49-F238E27FC236}">
                <a16:creationId xmlns:a16="http://schemas.microsoft.com/office/drawing/2014/main" id="{B401E478-7A62-5262-DBA5-34919CD6D847}"/>
              </a:ext>
            </a:extLst>
          </p:cNvPr>
          <p:cNvGrpSpPr/>
          <p:nvPr/>
        </p:nvGrpSpPr>
        <p:grpSpPr>
          <a:xfrm>
            <a:off x="365943" y="655811"/>
            <a:ext cx="914859" cy="914859"/>
            <a:chOff x="5638571" y="2971570"/>
            <a:chExt cx="914859" cy="914859"/>
          </a:xfrm>
        </p:grpSpPr>
        <p:sp>
          <p:nvSpPr>
            <p:cNvPr id="19" name="Oval 18">
              <a:extLst>
                <a:ext uri="{FF2B5EF4-FFF2-40B4-BE49-F238E27FC236}">
                  <a16:creationId xmlns:a16="http://schemas.microsoft.com/office/drawing/2014/main" id="{7A76604B-38E3-1B06-3320-1F4D946F4577}"/>
                </a:ext>
              </a:extLst>
            </p:cNvPr>
            <p:cNvSpPr/>
            <p:nvPr/>
          </p:nvSpPr>
          <p:spPr>
            <a:xfrm>
              <a:off x="5638571" y="2971570"/>
              <a:ext cx="914859" cy="914859"/>
            </a:xfrm>
            <a:prstGeom prst="ellipse">
              <a:avLst/>
            </a:prstGeom>
            <a:solidFill>
              <a:srgbClr val="0078D4"/>
            </a:solidFill>
            <a:ln>
              <a:noFill/>
            </a:ln>
            <a:effectLst/>
          </p:spPr>
          <p:txBody>
            <a:bodyPr/>
            <a:lstStyle/>
            <a:p>
              <a:endParaRPr lang="pl-PL"/>
            </a:p>
          </p:txBody>
        </p:sp>
        <p:sp>
          <p:nvSpPr>
            <p:cNvPr id="21" name="Rectangle 20" descr="Lightning">
              <a:extLst>
                <a:ext uri="{FF2B5EF4-FFF2-40B4-BE49-F238E27FC236}">
                  <a16:creationId xmlns:a16="http://schemas.microsoft.com/office/drawing/2014/main" id="{C798E065-D13B-E6D6-BCD6-1C3D57459C75}"/>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4" name="Title 1">
            <a:extLst>
              <a:ext uri="{FF2B5EF4-FFF2-40B4-BE49-F238E27FC236}">
                <a16:creationId xmlns:a16="http://schemas.microsoft.com/office/drawing/2014/main" id="{E374A365-EA71-5562-22E6-C56909458841}"/>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236621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614587" cy="2839636"/>
          </a:xfrm>
          <a:prstGeom prst="rect">
            <a:avLst/>
          </a:prstGeom>
        </p:spPr>
        <p:txBody>
          <a:bodyPr wrap="square" anchor="ctr">
            <a:normAutofit/>
          </a:bodyPr>
          <a:lstStyle/>
          <a:p>
            <a:r>
              <a:rPr lang="en-GB"/>
              <a:t>Business Continuity &amp; Disaster Recovery</a:t>
            </a:r>
            <a:br>
              <a:rPr lang="en-GB"/>
            </a:br>
            <a:endParaRPr lang="en-GB"/>
          </a:p>
        </p:txBody>
      </p:sp>
      <p:sp>
        <p:nvSpPr>
          <p:cNvPr id="3" name="TextBox 2">
            <a:extLst>
              <a:ext uri="{FF2B5EF4-FFF2-40B4-BE49-F238E27FC236}">
                <a16:creationId xmlns:a16="http://schemas.microsoft.com/office/drawing/2014/main" id="{B7BD6EA2-4556-4913-883D-4C277A26052C}"/>
              </a:ext>
            </a:extLst>
          </p:cNvPr>
          <p:cNvSpPr txBox="1"/>
          <p:nvPr/>
        </p:nvSpPr>
        <p:spPr>
          <a:xfrm>
            <a:off x="470384" y="4241245"/>
            <a:ext cx="3506102" cy="523220"/>
          </a:xfrm>
          <a:prstGeom prst="rect">
            <a:avLst/>
          </a:prstGeom>
          <a:noFill/>
        </p:spPr>
        <p:txBody>
          <a:bodyPr wrap="square">
            <a:spAutoFit/>
          </a:bodyPr>
          <a:lstStyle/>
          <a:p>
            <a:pPr algn="l"/>
            <a:r>
              <a:rPr lang="en-US" sz="2800" b="1" i="0">
                <a:solidFill>
                  <a:srgbClr val="0078D4"/>
                </a:solidFill>
                <a:effectLst/>
                <a:latin typeface="+mj-lt"/>
              </a:rPr>
              <a:t>Planning for BCDR</a:t>
            </a: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2" name="Title 1">
            <a:extLst>
              <a:ext uri="{FF2B5EF4-FFF2-40B4-BE49-F238E27FC236}">
                <a16:creationId xmlns:a16="http://schemas.microsoft.com/office/drawing/2014/main" id="{222C6280-A44C-C060-F65F-EDBC4D6FD21D}"/>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5" name="Content Placeholder 2">
            <a:extLst>
              <a:ext uri="{FF2B5EF4-FFF2-40B4-BE49-F238E27FC236}">
                <a16:creationId xmlns:a16="http://schemas.microsoft.com/office/drawing/2014/main" id="{98E166E1-1516-11B1-1394-8A8B5E379EA2}"/>
              </a:ext>
            </a:extLst>
          </p:cNvPr>
          <p:cNvSpPr txBox="1">
            <a:spLocks/>
          </p:cNvSpPr>
          <p:nvPr/>
        </p:nvSpPr>
        <p:spPr>
          <a:xfrm>
            <a:off x="4880687" y="3204937"/>
            <a:ext cx="6669658" cy="2790330"/>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just">
              <a:buFont typeface="Courier New" panose="02070309020205020404" pitchFamily="49" charset="0"/>
              <a:buChar char="o"/>
            </a:pPr>
            <a:r>
              <a:rPr lang="en-US" sz="1800" b="0" i="0" dirty="0">
                <a:solidFill>
                  <a:srgbClr val="171717"/>
                </a:solidFill>
                <a:effectLst/>
                <a:latin typeface="+mn-lt"/>
              </a:rPr>
              <a:t>Employ </a:t>
            </a:r>
            <a:r>
              <a:rPr lang="en-US" sz="1800" b="1" i="0" dirty="0">
                <a:solidFill>
                  <a:srgbClr val="171717"/>
                </a:solidFill>
                <a:effectLst/>
                <a:latin typeface="+mn-lt"/>
              </a:rPr>
              <a:t>Azure Site Recovery </a:t>
            </a:r>
            <a:r>
              <a:rPr lang="en-US" sz="1800" b="0" i="0" dirty="0">
                <a:solidFill>
                  <a:srgbClr val="171717"/>
                </a:solidFill>
                <a:effectLst/>
                <a:latin typeface="+mn-lt"/>
              </a:rPr>
              <a:t>for Azure-to-Azure VM DR scenarios</a:t>
            </a:r>
          </a:p>
          <a:p>
            <a:pPr marL="285750" indent="-285750" algn="just">
              <a:buFont typeface="Courier New" panose="02070309020205020404" pitchFamily="49" charset="0"/>
              <a:buChar char="o"/>
            </a:pPr>
            <a:r>
              <a:rPr lang="en-US" sz="1800" b="0" i="0" dirty="0">
                <a:solidFill>
                  <a:srgbClr val="171717"/>
                </a:solidFill>
                <a:effectLst/>
                <a:latin typeface="+mn-lt"/>
              </a:rPr>
              <a:t>Use </a:t>
            </a:r>
            <a:r>
              <a:rPr lang="en-US" sz="1800" b="1" i="0" dirty="0">
                <a:solidFill>
                  <a:srgbClr val="171717"/>
                </a:solidFill>
                <a:effectLst/>
                <a:latin typeface="+mn-lt"/>
              </a:rPr>
              <a:t>native PaaS DR capabilities</a:t>
            </a:r>
            <a:r>
              <a:rPr lang="en-US" sz="1800" b="0" i="0" dirty="0">
                <a:solidFill>
                  <a:srgbClr val="171717"/>
                </a:solidFill>
                <a:effectLst/>
                <a:latin typeface="+mn-lt"/>
              </a:rPr>
              <a:t>.</a:t>
            </a:r>
          </a:p>
          <a:p>
            <a:pPr marL="285750" indent="-285750" algn="just">
              <a:buFont typeface="Courier New" panose="02070309020205020404" pitchFamily="49" charset="0"/>
              <a:buChar char="o"/>
            </a:pPr>
            <a:r>
              <a:rPr lang="pt-PT" sz="1800" b="0" i="0" dirty="0">
                <a:solidFill>
                  <a:srgbClr val="171717"/>
                </a:solidFill>
                <a:effectLst/>
                <a:latin typeface="+mn-lt"/>
              </a:rPr>
              <a:t>Use </a:t>
            </a:r>
            <a:r>
              <a:rPr lang="pt-PT" sz="1800" b="1" i="0" dirty="0">
                <a:solidFill>
                  <a:srgbClr val="171717"/>
                </a:solidFill>
                <a:effectLst/>
                <a:latin typeface="+mn-lt"/>
              </a:rPr>
              <a:t>Azure-</a:t>
            </a:r>
            <a:r>
              <a:rPr lang="pt-PT" sz="1800" b="1" i="0" dirty="0" err="1">
                <a:solidFill>
                  <a:srgbClr val="171717"/>
                </a:solidFill>
                <a:effectLst/>
                <a:latin typeface="+mn-lt"/>
              </a:rPr>
              <a:t>native</a:t>
            </a:r>
            <a:r>
              <a:rPr lang="pt-PT" sz="1800" b="1" i="0" dirty="0">
                <a:solidFill>
                  <a:srgbClr val="171717"/>
                </a:solidFill>
                <a:effectLst/>
                <a:latin typeface="+mn-lt"/>
              </a:rPr>
              <a:t> backup </a:t>
            </a:r>
            <a:r>
              <a:rPr lang="pt-PT" sz="1800" b="1" i="0" dirty="0" err="1">
                <a:solidFill>
                  <a:srgbClr val="171717"/>
                </a:solidFill>
                <a:effectLst/>
                <a:latin typeface="+mn-lt"/>
              </a:rPr>
              <a:t>capabilities</a:t>
            </a:r>
            <a:r>
              <a:rPr lang="pt-PT" sz="1800" b="0" i="0" dirty="0">
                <a:solidFill>
                  <a:srgbClr val="171717"/>
                </a:solidFill>
                <a:effectLst/>
                <a:latin typeface="+mn-lt"/>
              </a:rPr>
              <a:t>. Use 3rd </a:t>
            </a:r>
            <a:r>
              <a:rPr lang="pt-PT" sz="1800" b="0" i="0" dirty="0" err="1">
                <a:solidFill>
                  <a:srgbClr val="171717"/>
                </a:solidFill>
                <a:effectLst/>
                <a:latin typeface="+mn-lt"/>
              </a:rPr>
              <a:t>party</a:t>
            </a:r>
            <a:r>
              <a:rPr lang="pt-PT" sz="1800" b="0" i="0" dirty="0">
                <a:solidFill>
                  <a:srgbClr val="171717"/>
                </a:solidFill>
                <a:effectLst/>
                <a:latin typeface="+mn-lt"/>
              </a:rPr>
              <a:t> </a:t>
            </a:r>
            <a:r>
              <a:rPr lang="pt-PT" sz="1800" b="0" i="0" dirty="0" err="1">
                <a:solidFill>
                  <a:srgbClr val="171717"/>
                </a:solidFill>
                <a:effectLst/>
                <a:latin typeface="+mn-lt"/>
              </a:rPr>
              <a:t>if</a:t>
            </a:r>
            <a:r>
              <a:rPr lang="pt-PT" sz="1800" b="0" i="0" dirty="0">
                <a:solidFill>
                  <a:srgbClr val="171717"/>
                </a:solidFill>
                <a:effectLst/>
                <a:latin typeface="+mn-lt"/>
              </a:rPr>
              <a:t> </a:t>
            </a:r>
            <a:r>
              <a:rPr lang="pt-PT" sz="1800" b="0" i="0" dirty="0" err="1">
                <a:solidFill>
                  <a:srgbClr val="171717"/>
                </a:solidFill>
                <a:effectLst/>
                <a:latin typeface="+mn-lt"/>
              </a:rPr>
              <a:t>needed</a:t>
            </a:r>
            <a:endParaRPr lang="pt-PT" sz="1800" dirty="0">
              <a:solidFill>
                <a:srgbClr val="171717"/>
              </a:solidFill>
              <a:latin typeface="+mn-lt"/>
            </a:endParaRPr>
          </a:p>
          <a:p>
            <a:pPr marL="285750" indent="-285750" algn="just">
              <a:buFont typeface="Courier New" panose="02070309020205020404" pitchFamily="49" charset="0"/>
              <a:buChar char="o"/>
            </a:pPr>
            <a:r>
              <a:rPr lang="en-US" sz="1800" b="0" i="0" dirty="0">
                <a:solidFill>
                  <a:srgbClr val="171717"/>
                </a:solidFill>
                <a:effectLst/>
                <a:latin typeface="+mn-lt"/>
              </a:rPr>
              <a:t>Use multiple regions and </a:t>
            </a:r>
            <a:r>
              <a:rPr lang="en-US" sz="1800" b="1" i="0" dirty="0">
                <a:solidFill>
                  <a:srgbClr val="171717"/>
                </a:solidFill>
                <a:effectLst/>
                <a:latin typeface="+mn-lt"/>
              </a:rPr>
              <a:t>peering locations </a:t>
            </a:r>
            <a:r>
              <a:rPr lang="en-US" sz="1800" b="0" i="0" dirty="0">
                <a:solidFill>
                  <a:srgbClr val="171717"/>
                </a:solidFill>
                <a:effectLst/>
                <a:latin typeface="+mn-lt"/>
              </a:rPr>
              <a:t>for ExpressRoute connectivity</a:t>
            </a:r>
          </a:p>
          <a:p>
            <a:pPr marL="285750" indent="-285750" algn="just">
              <a:buFont typeface="Courier New" panose="02070309020205020404" pitchFamily="49" charset="0"/>
              <a:buChar char="o"/>
            </a:pPr>
            <a:r>
              <a:rPr lang="en-US" sz="1800" b="1" i="0" dirty="0">
                <a:solidFill>
                  <a:srgbClr val="171717"/>
                </a:solidFill>
                <a:effectLst/>
                <a:latin typeface="+mn-lt"/>
              </a:rPr>
              <a:t>Avoid using overlapping IP address </a:t>
            </a:r>
            <a:r>
              <a:rPr lang="en-US" sz="1800" b="0" i="0" dirty="0">
                <a:solidFill>
                  <a:srgbClr val="171717"/>
                </a:solidFill>
                <a:effectLst/>
                <a:latin typeface="+mn-lt"/>
              </a:rPr>
              <a:t>ranges for production and DR sites.</a:t>
            </a:r>
          </a:p>
          <a:p>
            <a:pPr marL="285750" indent="-285750" algn="just">
              <a:buFont typeface="Courier New" panose="02070309020205020404" pitchFamily="49" charset="0"/>
              <a:buChar char="o"/>
            </a:pPr>
            <a:r>
              <a:rPr lang="en-US" sz="1800" b="1" i="0" dirty="0">
                <a:solidFill>
                  <a:srgbClr val="171717"/>
                </a:solidFill>
                <a:effectLst/>
                <a:latin typeface="+mn-lt"/>
              </a:rPr>
              <a:t>Composite SLA calculations</a:t>
            </a:r>
            <a:r>
              <a:rPr lang="en-US" sz="1800" b="0" i="0" dirty="0">
                <a:solidFill>
                  <a:srgbClr val="171717"/>
                </a:solidFill>
                <a:effectLst/>
                <a:latin typeface="+mn-lt"/>
              </a:rPr>
              <a:t>, depending on the services and options chosen</a:t>
            </a:r>
          </a:p>
          <a:p>
            <a:pPr algn="just"/>
            <a:br>
              <a:rPr lang="en-US" sz="1800" dirty="0">
                <a:latin typeface="+mn-lt"/>
              </a:rPr>
            </a:br>
            <a:endParaRPr lang="pt-PT" sz="1800" b="0" i="0" dirty="0">
              <a:solidFill>
                <a:srgbClr val="171717"/>
              </a:solidFill>
              <a:effectLst/>
              <a:latin typeface="+mn-lt"/>
            </a:endParaRPr>
          </a:p>
          <a:p>
            <a:pPr algn="just"/>
            <a:br>
              <a:rPr lang="pt-PT" sz="1800" dirty="0">
                <a:latin typeface="+mn-lt"/>
              </a:rPr>
            </a:br>
            <a:endParaRPr lang="en-US" sz="1800" b="0" i="0" dirty="0">
              <a:solidFill>
                <a:srgbClr val="171717"/>
              </a:solidFill>
              <a:effectLst/>
              <a:latin typeface="+mn-lt"/>
            </a:endParaRPr>
          </a:p>
          <a:p>
            <a:pPr marL="514306" lvl="1" indent="-285750" algn="just">
              <a:buFont typeface="Courier New" panose="02070309020205020404" pitchFamily="49" charset="0"/>
              <a:buChar char="o"/>
            </a:pPr>
            <a:endParaRPr lang="en-US" sz="1800" b="0" i="0" dirty="0">
              <a:solidFill>
                <a:srgbClr val="171717"/>
              </a:solidFill>
              <a:effectLst/>
              <a:cs typeface="Segoe UI" panose="020B0502040204020203" pitchFamily="34" charset="0"/>
            </a:endParaRPr>
          </a:p>
          <a:p>
            <a:pPr algn="just"/>
            <a:endParaRPr kumimoji="0" lang="en-GB"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Segoe UI" panose="020B0502040204020203" pitchFamily="34" charset="0"/>
            </a:endParaRPr>
          </a:p>
        </p:txBody>
      </p:sp>
    </p:spTree>
    <p:extLst>
      <p:ext uri="{BB962C8B-B14F-4D97-AF65-F5344CB8AC3E}">
        <p14:creationId xmlns:p14="http://schemas.microsoft.com/office/powerpoint/2010/main" val="61162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87928" y="589364"/>
            <a:ext cx="2614587" cy="2839636"/>
          </a:xfrm>
          <a:prstGeom prst="rect">
            <a:avLst/>
          </a:prstGeom>
        </p:spPr>
        <p:txBody>
          <a:bodyPr wrap="square" anchor="ctr">
            <a:normAutofit/>
          </a:bodyPr>
          <a:lstStyle/>
          <a:p>
            <a:r>
              <a:rPr lang="en-GB"/>
              <a:t>Business Continuity &amp; Disaster Recovery</a:t>
            </a:r>
            <a:br>
              <a:rPr lang="en-GB"/>
            </a:br>
            <a:endParaRPr lang="en-GB"/>
          </a:p>
        </p:txBody>
      </p:sp>
      <p:sp>
        <p:nvSpPr>
          <p:cNvPr id="3" name="TextBox 2">
            <a:extLst>
              <a:ext uri="{FF2B5EF4-FFF2-40B4-BE49-F238E27FC236}">
                <a16:creationId xmlns:a16="http://schemas.microsoft.com/office/drawing/2014/main" id="{B7BD6EA2-4556-4913-883D-4C277A26052C}"/>
              </a:ext>
            </a:extLst>
          </p:cNvPr>
          <p:cNvSpPr txBox="1"/>
          <p:nvPr/>
        </p:nvSpPr>
        <p:spPr>
          <a:xfrm>
            <a:off x="470384" y="4241245"/>
            <a:ext cx="350610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8D4"/>
                </a:solidFill>
                <a:effectLst/>
                <a:uLnTx/>
                <a:uFillTx/>
                <a:latin typeface="Segoe UI Semibold"/>
                <a:ea typeface="+mn-ea"/>
                <a:cs typeface="+mn-cs"/>
              </a:rPr>
              <a:t>Questions?</a:t>
            </a:r>
          </a:p>
        </p:txBody>
      </p:sp>
      <p:grpSp>
        <p:nvGrpSpPr>
          <p:cNvPr id="4" name="Group 3">
            <a:extLst>
              <a:ext uri="{FF2B5EF4-FFF2-40B4-BE49-F238E27FC236}">
                <a16:creationId xmlns:a16="http://schemas.microsoft.com/office/drawing/2014/main" id="{70C3CA9F-64AE-4188-B2EC-7BC66E8B06CD}"/>
              </a:ext>
            </a:extLst>
          </p:cNvPr>
          <p:cNvGrpSpPr/>
          <p:nvPr/>
        </p:nvGrpSpPr>
        <p:grpSpPr>
          <a:xfrm>
            <a:off x="365943" y="655811"/>
            <a:ext cx="914859" cy="914859"/>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Tree>
    <p:extLst>
      <p:ext uri="{BB962C8B-B14F-4D97-AF65-F5344CB8AC3E}">
        <p14:creationId xmlns:p14="http://schemas.microsoft.com/office/powerpoint/2010/main" val="410186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4B165D-2528-4B88-A0F3-CDF769612F23}"/>
              </a:ext>
            </a:extLst>
          </p:cNvPr>
          <p:cNvSpPr>
            <a:spLocks noGrp="1"/>
          </p:cNvSpPr>
          <p:nvPr>
            <p:ph type="body" sz="quarter" idx="10"/>
          </p:nvPr>
        </p:nvSpPr>
        <p:spPr>
          <a:xfrm>
            <a:off x="852053" y="1626637"/>
            <a:ext cx="10663335" cy="5032147"/>
          </a:xfrm>
        </p:spPr>
        <p:txBody>
          <a:bodyPr/>
          <a:lstStyle/>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Get ready to deploy guidance on </a:t>
            </a:r>
            <a:r>
              <a:rPr lang="en-US" sz="2400">
                <a:latin typeface="Segoe UI" panose="020B0502040204020203" pitchFamily="34" charset="0"/>
                <a:cs typeface="Segoe UI" panose="020B0502040204020203" pitchFamily="34" charset="0"/>
                <a:hlinkClick r:id="rId2"/>
              </a:rPr>
              <a:t>Cloud Adoption Framework</a:t>
            </a:r>
            <a:endParaRPr lang="en-US" sz="20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Learn more about the </a:t>
            </a:r>
            <a:r>
              <a:rPr lang="en-US" sz="2400">
                <a:latin typeface="Segoe UI" panose="020B0502040204020203" pitchFamily="34" charset="0"/>
                <a:cs typeface="Segoe UI" panose="020B0502040204020203" pitchFamily="34" charset="0"/>
                <a:hlinkClick r:id="rId3"/>
              </a:rPr>
              <a:t>Design Principles</a:t>
            </a:r>
            <a:r>
              <a:rPr lang="en-US" sz="2400">
                <a:latin typeface="Segoe UI" panose="020B0502040204020203" pitchFamily="34" charset="0"/>
                <a:cs typeface="Segoe UI" panose="020B0502040204020203" pitchFamily="34" charset="0"/>
              </a:rPr>
              <a:t> for Enterprise-scale</a:t>
            </a: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Drill down into the Enterprise-scale </a:t>
            </a:r>
            <a:r>
              <a:rPr lang="en-US" sz="2400">
                <a:latin typeface="Segoe UI" panose="020B0502040204020203" pitchFamily="34" charset="0"/>
                <a:cs typeface="Segoe UI" panose="020B0502040204020203" pitchFamily="34" charset="0"/>
                <a:hlinkClick r:id="rId4"/>
              </a:rPr>
              <a:t>Design Guidelines </a:t>
            </a:r>
            <a:r>
              <a:rPr lang="en-US" sz="2400">
                <a:latin typeface="Segoe UI" panose="020B0502040204020203" pitchFamily="34" charset="0"/>
                <a:cs typeface="Segoe UI" panose="020B0502040204020203" pitchFamily="34" charset="0"/>
              </a:rPr>
              <a:t>to build your environment</a:t>
            </a:r>
            <a:endParaRPr lang="en-US" sz="2400">
              <a:latin typeface="Segoe UI" panose="020B0502040204020203" pitchFamily="34" charset="0"/>
              <a:cs typeface="Segoe UI" panose="020B0502040204020203" pitchFamily="34" charset="0"/>
              <a:hlinkClick r:id="rId5"/>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Configure your environment using the </a:t>
            </a:r>
            <a:r>
              <a:rPr lang="en-US" sz="2400">
                <a:latin typeface="Segoe UI" panose="020B0502040204020203" pitchFamily="34" charset="0"/>
                <a:cs typeface="Segoe UI" panose="020B0502040204020203" pitchFamily="34" charset="0"/>
                <a:hlinkClick r:id="rId5"/>
              </a:rPr>
              <a:t>reference implementation guide</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Leverage the Enterprise-scale landing zones </a:t>
            </a:r>
            <a:r>
              <a:rPr lang="en-US" sz="2400">
                <a:latin typeface="Segoe UI" panose="020B0502040204020203" pitchFamily="34" charset="0"/>
                <a:cs typeface="Segoe UI" panose="020B0502040204020203" pitchFamily="34" charset="0"/>
                <a:hlinkClick r:id="rId6"/>
              </a:rPr>
              <a:t> template schema</a:t>
            </a:r>
            <a:endParaRPr lang="en-US" sz="2400">
              <a:latin typeface="Segoe UI" panose="020B0502040204020203" pitchFamily="34" charset="0"/>
              <a:cs typeface="Segoe UI" panose="020B0502040204020203" pitchFamily="34" charset="0"/>
            </a:endParaRPr>
          </a:p>
          <a:p>
            <a:pPr>
              <a:spcBef>
                <a:spcPts val="1800"/>
              </a:spcBef>
              <a:buFont typeface="Wingdings" panose="05000000000000000000" pitchFamily="2" charset="2"/>
              <a:buChar char="§"/>
            </a:pPr>
            <a:r>
              <a:rPr lang="en-US" sz="2400">
                <a:latin typeface="Segoe UI" panose="020B0502040204020203" pitchFamily="34" charset="0"/>
                <a:cs typeface="Segoe UI" panose="020B0502040204020203" pitchFamily="34" charset="0"/>
              </a:rPr>
              <a:t>Design Application with our </a:t>
            </a:r>
            <a:r>
              <a:rPr lang="en-US" sz="2400">
                <a:latin typeface="Segoe UI" panose="020B0502040204020203" pitchFamily="34" charset="0"/>
                <a:cs typeface="Segoe UI" panose="020B0502040204020203" pitchFamily="34" charset="0"/>
                <a:hlinkClick r:id="rId7"/>
              </a:rPr>
              <a:t>Well-Architecture Framework</a:t>
            </a:r>
            <a:r>
              <a:rPr lang="en-US" sz="2400">
                <a:latin typeface="Segoe UI" panose="020B0502040204020203" pitchFamily="34" charset="0"/>
                <a:cs typeface="Segoe UI" panose="020B0502040204020203" pitchFamily="34" charset="0"/>
              </a:rPr>
              <a:t> in mind</a:t>
            </a:r>
          </a:p>
          <a:p>
            <a:pPr marL="0" indent="0">
              <a:spcBef>
                <a:spcPts val="1800"/>
              </a:spcBef>
              <a:buNone/>
            </a:pPr>
            <a:endParaRPr lang="en-US" sz="2400" b="1" i="1">
              <a:latin typeface="Segoe UI" panose="020B0502040204020203" pitchFamily="34" charset="0"/>
              <a:cs typeface="Segoe UI" panose="020B0502040204020203" pitchFamily="34" charset="0"/>
            </a:endParaRPr>
          </a:p>
          <a:p>
            <a:pPr marL="0" indent="0">
              <a:spcBef>
                <a:spcPts val="1800"/>
              </a:spcBef>
              <a:buNone/>
            </a:pPr>
            <a:r>
              <a:rPr lang="en-US" sz="2400" b="1" i="1">
                <a:latin typeface="Segoe UI" panose="020B0502040204020203" pitchFamily="34" charset="0"/>
                <a:cs typeface="Segoe UI" panose="020B0502040204020203" pitchFamily="34" charset="0"/>
              </a:rPr>
              <a:t>Let’s get started and build your enterprise-scale landing zone for successful deployment and use of Azure</a:t>
            </a:r>
            <a:endParaRPr lang="en-US" sz="2800" b="1" i="1">
              <a:latin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6BE4042C-7BD5-4334-BEAE-109C7EBC2264}"/>
              </a:ext>
            </a:extLst>
          </p:cNvPr>
          <p:cNvSpPr>
            <a:spLocks noGrp="1"/>
          </p:cNvSpPr>
          <p:nvPr>
            <p:ph type="title"/>
          </p:nvPr>
        </p:nvSpPr>
        <p:spPr>
          <a:xfrm>
            <a:off x="838200" y="365125"/>
            <a:ext cx="10515600" cy="1325563"/>
          </a:xfrm>
        </p:spPr>
        <p:txBody>
          <a:bodyPr>
            <a:noAutofit/>
          </a:bodyPr>
          <a:lstStyle/>
          <a:p>
            <a:r>
              <a:rPr lang="en-US" sz="3600" b="1" dirty="0">
                <a:latin typeface="Segoe UI Semibold" panose="020B0702040204020203" pitchFamily="34" charset="0"/>
                <a:cs typeface="Segoe UI Semibold" panose="020B0702040204020203" pitchFamily="34" charset="0"/>
              </a:rPr>
              <a:t>Resources</a:t>
            </a:r>
          </a:p>
        </p:txBody>
      </p:sp>
    </p:spTree>
    <p:extLst>
      <p:ext uri="{BB962C8B-B14F-4D97-AF65-F5344CB8AC3E}">
        <p14:creationId xmlns:p14="http://schemas.microsoft.com/office/powerpoint/2010/main" val="320850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959209" y="2616603"/>
            <a:ext cx="9144000" cy="1495794"/>
          </a:xfrm>
        </p:spPr>
        <p:txBody>
          <a:bodyPr/>
          <a:lstStyle/>
          <a:p>
            <a:r>
              <a:rPr lang="en-US" b="1" spc="0" dirty="0">
                <a:solidFill>
                  <a:srgbClr val="0078D4"/>
                </a:solidFill>
                <a:latin typeface="Segoe UI Semibold"/>
                <a:ea typeface="+mn-ea"/>
                <a:cs typeface="+mn-cs"/>
              </a:rPr>
              <a:t>Questions?</a:t>
            </a:r>
            <a:br>
              <a:rPr lang="en-US" b="1" spc="0" dirty="0">
                <a:solidFill>
                  <a:srgbClr val="0078D4"/>
                </a:solidFill>
                <a:latin typeface="Segoe UI Semibold"/>
                <a:ea typeface="+mn-ea"/>
                <a:cs typeface="+mn-cs"/>
              </a:rPr>
            </a:br>
            <a:br>
              <a:rPr lang="en-US" b="1" spc="0" dirty="0">
                <a:solidFill>
                  <a:srgbClr val="0078D4"/>
                </a:solidFill>
                <a:latin typeface="Segoe UI Semibold"/>
                <a:ea typeface="+mn-ea"/>
                <a:cs typeface="+mn-cs"/>
              </a:rPr>
            </a:br>
            <a:r>
              <a:rPr lang="en-US" b="1" spc="0" dirty="0">
                <a:solidFill>
                  <a:srgbClr val="0078D4"/>
                </a:solidFill>
                <a:latin typeface="Segoe UI Semibold"/>
                <a:ea typeface="+mn-ea"/>
                <a:cs typeface="+mn-cs"/>
              </a:rPr>
              <a:t>Next steps?</a:t>
            </a:r>
          </a:p>
        </p:txBody>
      </p:sp>
      <p:pic>
        <p:nvPicPr>
          <p:cNvPr id="3" name="Graphic 2">
            <a:extLst>
              <a:ext uri="{FF2B5EF4-FFF2-40B4-BE49-F238E27FC236}">
                <a16:creationId xmlns:a16="http://schemas.microsoft.com/office/drawing/2014/main" id="{535B71A9-CCBE-E846-B129-2BA5F76EB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238760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941279" y="3207399"/>
            <a:ext cx="9144000" cy="498598"/>
          </a:xfrm>
        </p:spPr>
        <p:txBody>
          <a:bodyPr/>
          <a:lstStyle/>
          <a:p>
            <a:r>
              <a:rPr lang="en-US" b="1" spc="0">
                <a:solidFill>
                  <a:srgbClr val="0078D4"/>
                </a:solidFill>
                <a:latin typeface="Segoe UI Semibold"/>
                <a:ea typeface="+mn-ea"/>
                <a:cs typeface="+mn-cs"/>
              </a:rPr>
              <a:t>Thank You</a:t>
            </a:r>
          </a:p>
        </p:txBody>
      </p:sp>
      <p:pic>
        <p:nvPicPr>
          <p:cNvPr id="3" name="Graphic 2">
            <a:extLst>
              <a:ext uri="{FF2B5EF4-FFF2-40B4-BE49-F238E27FC236}">
                <a16:creationId xmlns:a16="http://schemas.microsoft.com/office/drawing/2014/main" id="{535B71A9-CCBE-E846-B129-2BA5F76EB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401536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941279" y="3207399"/>
            <a:ext cx="9144000" cy="498598"/>
          </a:xfrm>
        </p:spPr>
        <p:txBody>
          <a:bodyPr/>
          <a:lstStyle/>
          <a:p>
            <a:r>
              <a:rPr lang="en-US" b="1" spc="0" dirty="0">
                <a:solidFill>
                  <a:srgbClr val="0078D4"/>
                </a:solidFill>
                <a:latin typeface="Segoe UI Semibold"/>
                <a:ea typeface="+mn-ea"/>
                <a:cs typeface="+mn-cs"/>
              </a:rPr>
              <a:t>Appendix</a:t>
            </a:r>
          </a:p>
        </p:txBody>
      </p:sp>
      <p:pic>
        <p:nvPicPr>
          <p:cNvPr id="3" name="Graphic 2">
            <a:extLst>
              <a:ext uri="{FF2B5EF4-FFF2-40B4-BE49-F238E27FC236}">
                <a16:creationId xmlns:a16="http://schemas.microsoft.com/office/drawing/2014/main" id="{535B71A9-CCBE-E846-B129-2BA5F76EB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382018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xfrm>
            <a:off x="349730" y="306537"/>
            <a:ext cx="11290968" cy="1325563"/>
          </a:xfrm>
          <a:prstGeom prst="rect">
            <a:avLst/>
          </a:prstGeom>
        </p:spPr>
        <p:txBody>
          <a:bodyPr wrap="square" anchor="t">
            <a:normAutofit/>
          </a:bodyPr>
          <a:lstStyle/>
          <a:p>
            <a:r>
              <a:rPr lang="en-US" sz="3500">
                <a:latin typeface="Segoe UI Semibold"/>
                <a:cs typeface="Segoe UI Semibold"/>
              </a:rPr>
              <a:t>Enterprise Agreement Enrolment Roles</a:t>
            </a:r>
          </a:p>
          <a:p>
            <a:endParaRPr lang="en-US" sz="3500">
              <a:latin typeface="Segoe UI Semibold"/>
              <a:cs typeface="Segoe UI Semibold"/>
            </a:endParaRPr>
          </a:p>
          <a:p>
            <a:endParaRPr lang="en-US" sz="3500">
              <a:latin typeface="Segoe UI Semibold"/>
              <a:cs typeface="Segoe UI Semibold"/>
            </a:endParaRPr>
          </a:p>
          <a:p>
            <a:endParaRPr lang="en-US" sz="3500">
              <a:latin typeface="Segoe UI Semibold" panose="020B0702040204020203" pitchFamily="34" charset="0"/>
              <a:cs typeface="Segoe UI Semibold" panose="020B0702040204020203"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A1983C46-FDC1-FF2F-248F-C1450219863F}"/>
              </a:ext>
            </a:extLst>
          </p:cNvPr>
          <p:cNvPicPr>
            <a:picLocks noChangeAspect="1"/>
          </p:cNvPicPr>
          <p:nvPr/>
        </p:nvPicPr>
        <p:blipFill>
          <a:blip r:embed="rId3"/>
          <a:stretch>
            <a:fillRect/>
          </a:stretch>
        </p:blipFill>
        <p:spPr>
          <a:xfrm>
            <a:off x="5629007" y="1934445"/>
            <a:ext cx="6193868" cy="3357297"/>
          </a:xfrm>
          <a:prstGeom prst="rect">
            <a:avLst/>
          </a:prstGeom>
        </p:spPr>
      </p:pic>
      <p:sp>
        <p:nvSpPr>
          <p:cNvPr id="7" name="TextBox 6">
            <a:extLst>
              <a:ext uri="{FF2B5EF4-FFF2-40B4-BE49-F238E27FC236}">
                <a16:creationId xmlns:a16="http://schemas.microsoft.com/office/drawing/2014/main" id="{BD4CC158-837F-A788-293E-5D268C2D5B28}"/>
              </a:ext>
            </a:extLst>
          </p:cNvPr>
          <p:cNvSpPr txBox="1"/>
          <p:nvPr/>
        </p:nvSpPr>
        <p:spPr>
          <a:xfrm>
            <a:off x="767347" y="2344821"/>
            <a:ext cx="410677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71717"/>
                </a:solidFill>
                <a:latin typeface="Segoe UI"/>
                <a:cs typeface="Segoe UI"/>
              </a:rPr>
              <a:t>Enterprise enrollment roles links users with their </a:t>
            </a:r>
            <a:r>
              <a:rPr lang="en-US" b="1">
                <a:solidFill>
                  <a:srgbClr val="171717"/>
                </a:solidFill>
                <a:latin typeface="Segoe UI"/>
                <a:cs typeface="Segoe UI"/>
              </a:rPr>
              <a:t>functional role</a:t>
            </a:r>
            <a:r>
              <a:rPr lang="en-US">
                <a:solidFill>
                  <a:srgbClr val="171717"/>
                </a:solidFill>
                <a:latin typeface="Segoe UI"/>
                <a:cs typeface="Segoe UI"/>
              </a:rPr>
              <a:t> and consists of</a:t>
            </a:r>
            <a:r>
              <a:rPr lang="en-US">
                <a:latin typeface="Segoe UI"/>
                <a:cs typeface="Segoe UI"/>
              </a:rPr>
              <a:t>​</a:t>
            </a:r>
          </a:p>
          <a:p>
            <a:r>
              <a:rPr lang="en-US">
                <a:latin typeface="Segoe UI"/>
                <a:cs typeface="Segoe UI"/>
              </a:rPr>
              <a:t>​</a:t>
            </a:r>
          </a:p>
          <a:p>
            <a:pPr marL="742950" lvl="1" indent="-285750">
              <a:buFont typeface="Courier New"/>
              <a:buChar char="o"/>
            </a:pPr>
            <a:r>
              <a:rPr lang="en-US">
                <a:solidFill>
                  <a:srgbClr val="171717"/>
                </a:solidFill>
                <a:latin typeface="Segoe UI"/>
                <a:cs typeface="Arial"/>
              </a:rPr>
              <a:t>Enterprise Administrator</a:t>
            </a:r>
            <a:r>
              <a:rPr lang="en-US">
                <a:latin typeface="Segoe UI"/>
                <a:cs typeface="Arial"/>
              </a:rPr>
              <a:t>​</a:t>
            </a:r>
          </a:p>
          <a:p>
            <a:pPr marL="742950" lvl="1" indent="-285750">
              <a:buFont typeface="Courier New"/>
              <a:buChar char="o"/>
            </a:pPr>
            <a:r>
              <a:rPr lang="en-US">
                <a:solidFill>
                  <a:srgbClr val="171717"/>
                </a:solidFill>
                <a:latin typeface="Segoe UI"/>
                <a:cs typeface="Arial"/>
              </a:rPr>
              <a:t>Department Administrator</a:t>
            </a:r>
            <a:r>
              <a:rPr lang="en-US">
                <a:latin typeface="Segoe UI"/>
                <a:cs typeface="Arial"/>
              </a:rPr>
              <a:t>​</a:t>
            </a:r>
          </a:p>
          <a:p>
            <a:pPr marL="742950" lvl="1" indent="-285750">
              <a:buFont typeface="Courier New"/>
              <a:buChar char="o"/>
            </a:pPr>
            <a:r>
              <a:rPr lang="en-US">
                <a:solidFill>
                  <a:srgbClr val="171717"/>
                </a:solidFill>
                <a:latin typeface="Segoe UI"/>
                <a:cs typeface="Arial"/>
              </a:rPr>
              <a:t>Account Owner</a:t>
            </a:r>
            <a:r>
              <a:rPr lang="en-US">
                <a:latin typeface="Segoe UI"/>
                <a:cs typeface="Arial"/>
              </a:rPr>
              <a:t>​</a:t>
            </a:r>
          </a:p>
          <a:p>
            <a:pPr marL="742950" lvl="1" indent="-285750">
              <a:buFont typeface="Courier New"/>
              <a:buChar char="o"/>
            </a:pPr>
            <a:r>
              <a:rPr lang="en-US">
                <a:solidFill>
                  <a:srgbClr val="171717"/>
                </a:solidFill>
                <a:latin typeface="Segoe UI"/>
                <a:cs typeface="Arial"/>
              </a:rPr>
              <a:t>Service Administrator</a:t>
            </a:r>
            <a:r>
              <a:rPr lang="en-US">
                <a:latin typeface="Segoe UI"/>
                <a:cs typeface="Arial"/>
              </a:rPr>
              <a:t>​</a:t>
            </a:r>
          </a:p>
          <a:p>
            <a:pPr marL="742950" lvl="1" indent="-285750">
              <a:buFont typeface="Courier New"/>
              <a:buChar char="o"/>
            </a:pPr>
            <a:r>
              <a:rPr lang="en-US">
                <a:solidFill>
                  <a:srgbClr val="171717"/>
                </a:solidFill>
                <a:latin typeface="Segoe UI"/>
                <a:cs typeface="Arial"/>
              </a:rPr>
              <a:t>Notification Contact</a:t>
            </a:r>
          </a:p>
        </p:txBody>
      </p:sp>
    </p:spTree>
    <p:extLst>
      <p:ext uri="{BB962C8B-B14F-4D97-AF65-F5344CB8AC3E}">
        <p14:creationId xmlns:p14="http://schemas.microsoft.com/office/powerpoint/2010/main" val="256455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xfrm>
            <a:off x="349730" y="306537"/>
            <a:ext cx="11290968" cy="1325563"/>
          </a:xfrm>
          <a:prstGeom prst="rect">
            <a:avLst/>
          </a:prstGeom>
        </p:spPr>
        <p:txBody>
          <a:bodyPr wrap="square" anchor="t">
            <a:normAutofit/>
          </a:bodyPr>
          <a:lstStyle/>
          <a:p>
            <a:r>
              <a:rPr lang="en-US" sz="3500">
                <a:latin typeface="Segoe UI Semibold"/>
                <a:cs typeface="Segoe UI Semibold"/>
              </a:rPr>
              <a:t>Why to use multiple tenants?</a:t>
            </a:r>
          </a:p>
          <a:p>
            <a:endParaRPr lang="en-US" sz="3500">
              <a:latin typeface="Segoe UI Semibold"/>
              <a:cs typeface="Segoe UI Semibold"/>
            </a:endParaRPr>
          </a:p>
          <a:p>
            <a:endParaRPr lang="en-US" sz="3500">
              <a:latin typeface="Segoe UI Semibold"/>
              <a:cs typeface="Segoe UI Semibold"/>
            </a:endParaRPr>
          </a:p>
          <a:p>
            <a:endParaRPr lang="en-US" sz="35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545E8AB8-F365-8FA2-1053-F0BA2D094091}"/>
              </a:ext>
            </a:extLst>
          </p:cNvPr>
          <p:cNvSpPr txBox="1"/>
          <p:nvPr/>
        </p:nvSpPr>
        <p:spPr>
          <a:xfrm>
            <a:off x="511437" y="1632667"/>
            <a:ext cx="506949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dirty="0">
                <a:latin typeface="Segoe UI"/>
                <a:ea typeface="+mn-lt"/>
                <a:cs typeface="+mn-lt"/>
              </a:rPr>
              <a:t>Organizations with different business divisions, each with a different market or model of operation</a:t>
            </a:r>
            <a:endParaRPr lang="en-US" dirty="0">
              <a:solidFill>
                <a:srgbClr val="000000"/>
              </a:solidFill>
              <a:latin typeface="Segoe UI"/>
              <a:cs typeface="Calibri" panose="020F0502020204030204"/>
            </a:endParaRPr>
          </a:p>
          <a:p>
            <a:pPr marL="285750" indent="-285750">
              <a:buFont typeface="Courier New"/>
              <a:buChar char="o"/>
            </a:pPr>
            <a:endParaRPr lang="en-US" dirty="0">
              <a:latin typeface="Segoe UI"/>
              <a:ea typeface="+mn-lt"/>
              <a:cs typeface="+mn-lt"/>
            </a:endParaRPr>
          </a:p>
          <a:p>
            <a:pPr marL="285750" indent="-285750">
              <a:buFont typeface="Courier New"/>
              <a:buChar char="o"/>
            </a:pPr>
            <a:r>
              <a:rPr lang="en-US" dirty="0">
                <a:latin typeface="Segoe UI"/>
                <a:ea typeface="+mn-lt"/>
                <a:cs typeface="+mn-lt"/>
              </a:rPr>
              <a:t>Global businesses with regional or country models that differ to account for variations in approach, market size, or compliance with legal and </a:t>
            </a:r>
            <a:r>
              <a:rPr lang="en-US" b="1" dirty="0">
                <a:latin typeface="Segoe UI"/>
                <a:ea typeface="+mn-lt"/>
                <a:cs typeface="+mn-lt"/>
              </a:rPr>
              <a:t>regulatory constraints</a:t>
            </a:r>
            <a:endParaRPr lang="en-US" b="1" dirty="0">
              <a:latin typeface="Segoe UI"/>
              <a:cs typeface="Calibri" panose="020F0502020204030204"/>
            </a:endParaRPr>
          </a:p>
          <a:p>
            <a:pPr marL="285750" indent="-285750">
              <a:buFont typeface="Courier New"/>
              <a:buChar char="o"/>
            </a:pPr>
            <a:endParaRPr lang="en-US" dirty="0">
              <a:latin typeface="Segoe UI"/>
              <a:ea typeface="+mn-lt"/>
              <a:cs typeface="+mn-lt"/>
            </a:endParaRPr>
          </a:p>
          <a:p>
            <a:pPr marL="285750" indent="-285750">
              <a:buFont typeface="Courier New"/>
              <a:buChar char="o"/>
            </a:pPr>
            <a:r>
              <a:rPr lang="en-US" dirty="0">
                <a:latin typeface="Segoe UI"/>
                <a:ea typeface="+mn-lt"/>
                <a:cs typeface="+mn-lt"/>
              </a:rPr>
              <a:t>In these types of business environments, an organization often will have common sets of functionality that allow specific regions, countries, or business areas with a degree of localization</a:t>
            </a:r>
            <a:endParaRPr lang="en-US" dirty="0">
              <a:latin typeface="Segoe UI"/>
              <a:cs typeface="Calibri" panose="020F0502020204030204"/>
            </a:endParaRPr>
          </a:p>
          <a:p>
            <a:pPr marL="285750" indent="-285750">
              <a:buFont typeface="Courier New"/>
              <a:buChar char="o"/>
            </a:pPr>
            <a:endParaRPr lang="en-US">
              <a:solidFill>
                <a:srgbClr val="000000"/>
              </a:solidFill>
              <a:latin typeface="Segoe UI"/>
              <a:cs typeface="Arial"/>
            </a:endParaRPr>
          </a:p>
        </p:txBody>
      </p:sp>
      <p:pic>
        <p:nvPicPr>
          <p:cNvPr id="3" name="Picture 5">
            <a:extLst>
              <a:ext uri="{FF2B5EF4-FFF2-40B4-BE49-F238E27FC236}">
                <a16:creationId xmlns:a16="http://schemas.microsoft.com/office/drawing/2014/main" id="{3575825C-C4AB-78EA-0A69-09F9D86CAA8E}"/>
              </a:ext>
            </a:extLst>
          </p:cNvPr>
          <p:cNvPicPr>
            <a:picLocks noChangeAspect="1"/>
          </p:cNvPicPr>
          <p:nvPr/>
        </p:nvPicPr>
        <p:blipFill>
          <a:blip r:embed="rId3"/>
          <a:stretch>
            <a:fillRect/>
          </a:stretch>
        </p:blipFill>
        <p:spPr>
          <a:xfrm>
            <a:off x="6455230" y="1764717"/>
            <a:ext cx="4931227" cy="3110852"/>
          </a:xfrm>
          <a:prstGeom prst="rect">
            <a:avLst/>
          </a:prstGeom>
        </p:spPr>
      </p:pic>
      <p:sp>
        <p:nvSpPr>
          <p:cNvPr id="7" name="TextBox 6">
            <a:extLst>
              <a:ext uri="{FF2B5EF4-FFF2-40B4-BE49-F238E27FC236}">
                <a16:creationId xmlns:a16="http://schemas.microsoft.com/office/drawing/2014/main" id="{5FD242A3-5C24-1F16-A649-08A53414E842}"/>
              </a:ext>
            </a:extLst>
          </p:cNvPr>
          <p:cNvSpPr txBox="1"/>
          <p:nvPr/>
        </p:nvSpPr>
        <p:spPr>
          <a:xfrm>
            <a:off x="631371" y="5660572"/>
            <a:ext cx="76308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A multi-tenant deployment</a:t>
            </a:r>
            <a:endParaRPr lang="en-US">
              <a:cs typeface="Calibri"/>
            </a:endParaRPr>
          </a:p>
        </p:txBody>
      </p:sp>
    </p:spTree>
    <p:extLst>
      <p:ext uri="{BB962C8B-B14F-4D97-AF65-F5344CB8AC3E}">
        <p14:creationId xmlns:p14="http://schemas.microsoft.com/office/powerpoint/2010/main" val="241661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xfrm>
            <a:off x="349730" y="306537"/>
            <a:ext cx="11290968" cy="1325563"/>
          </a:xfrm>
          <a:prstGeom prst="rect">
            <a:avLst/>
          </a:prstGeom>
        </p:spPr>
        <p:txBody>
          <a:bodyPr wrap="square" anchor="t">
            <a:normAutofit/>
          </a:bodyPr>
          <a:lstStyle/>
          <a:p>
            <a:r>
              <a:rPr lang="en-US" sz="3500">
                <a:latin typeface="Segoe UI Semibold"/>
                <a:cs typeface="Segoe UI Semibold"/>
              </a:rPr>
              <a:t>Scenario for multiple tenants</a:t>
            </a:r>
          </a:p>
          <a:p>
            <a:endParaRPr lang="en-US" sz="3500">
              <a:latin typeface="Segoe UI Semibold"/>
              <a:cs typeface="Segoe UI Semibold"/>
            </a:endParaRPr>
          </a:p>
          <a:p>
            <a:endParaRPr lang="en-US" sz="3500">
              <a:latin typeface="Segoe UI Semibold"/>
              <a:cs typeface="Segoe UI Semibold"/>
            </a:endParaRPr>
          </a:p>
          <a:p>
            <a:endParaRPr lang="en-US" sz="35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545E8AB8-F365-8FA2-1053-F0BA2D094091}"/>
              </a:ext>
            </a:extLst>
          </p:cNvPr>
          <p:cNvSpPr txBox="1"/>
          <p:nvPr/>
        </p:nvSpPr>
        <p:spPr>
          <a:xfrm>
            <a:off x="424351" y="1578238"/>
            <a:ext cx="639755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dirty="0">
                <a:latin typeface="Segoe UI"/>
                <a:ea typeface="+mn-lt"/>
                <a:cs typeface="+mn-lt"/>
              </a:rPr>
              <a:t>A licensed user associated with a tenant can only access one or more environments mapped to the same tenant. To access another tenant a user would need a separate license and a unique set of sign-in credentials for that tenant</a:t>
            </a:r>
            <a:endParaRPr lang="en-US">
              <a:solidFill>
                <a:srgbClr val="000000"/>
              </a:solidFill>
              <a:latin typeface="Segoe UI"/>
              <a:cs typeface="Calibri" panose="020F0502020204030204"/>
            </a:endParaRPr>
          </a:p>
          <a:p>
            <a:pPr marL="285750" indent="-285750">
              <a:buFont typeface="Courier New"/>
              <a:buChar char="o"/>
            </a:pPr>
            <a:endParaRPr lang="en-US" dirty="0">
              <a:latin typeface="Segoe UI"/>
              <a:cs typeface="Calibri" panose="020F0502020204030204"/>
            </a:endParaRPr>
          </a:p>
          <a:p>
            <a:pPr marL="285750" indent="-285750">
              <a:buFont typeface="Courier New"/>
              <a:buChar char="o"/>
            </a:pPr>
            <a:r>
              <a:rPr lang="en-US" dirty="0">
                <a:latin typeface="Segoe UI"/>
                <a:ea typeface="+mn-lt"/>
                <a:cs typeface="+mn-lt"/>
              </a:rPr>
              <a:t>You cannot reassign licenses between tenant enrollments. An enrolled affiliate can use license reduction under one enrollment and add licenses to another enrollment to facilitate this</a:t>
            </a:r>
            <a:endParaRPr lang="en-US">
              <a:latin typeface="Segoe UI"/>
              <a:cs typeface="Calibri" panose="020F0502020204030204"/>
            </a:endParaRPr>
          </a:p>
          <a:p>
            <a:pPr marL="285750" indent="-285750">
              <a:buFont typeface="Courier New"/>
              <a:buChar char="o"/>
            </a:pPr>
            <a:endParaRPr lang="en-US" dirty="0">
              <a:latin typeface="Segoe UI"/>
              <a:ea typeface="+mn-lt"/>
              <a:cs typeface="+mn-lt"/>
            </a:endParaRPr>
          </a:p>
          <a:p>
            <a:pPr marL="285750" indent="-285750">
              <a:buFont typeface="Courier New"/>
              <a:buChar char="o"/>
            </a:pPr>
            <a:r>
              <a:rPr lang="en-US" dirty="0">
                <a:latin typeface="Segoe UI"/>
                <a:ea typeface="+mn-lt"/>
                <a:cs typeface="+mn-lt"/>
              </a:rPr>
              <a:t>On-premises Active Directory federation cannot be established with more than one tenant unless you have top-level domains that you need to federate with different tenants (for example Contoso.com and Fabricam.com)</a:t>
            </a:r>
            <a:endParaRPr lang="en-US" dirty="0">
              <a:latin typeface="Segoe UI"/>
              <a:cs typeface="Calibri" panose="020F0502020204030204"/>
            </a:endParaRPr>
          </a:p>
          <a:p>
            <a:pPr marL="285750" indent="-285750">
              <a:buFont typeface="Courier New"/>
              <a:buChar char="o"/>
            </a:pPr>
            <a:endParaRPr lang="en-US">
              <a:cs typeface="Calibri" panose="020F0502020204030204"/>
            </a:endParaRPr>
          </a:p>
          <a:p>
            <a:pPr marL="285750" indent="-285750">
              <a:buFont typeface="Courier New"/>
              <a:buChar char="o"/>
            </a:pPr>
            <a:endParaRPr lang="en-US">
              <a:solidFill>
                <a:srgbClr val="000000"/>
              </a:solidFill>
              <a:latin typeface="Segoe UI"/>
              <a:cs typeface="Arial"/>
            </a:endParaRPr>
          </a:p>
        </p:txBody>
      </p:sp>
      <p:pic>
        <p:nvPicPr>
          <p:cNvPr id="3" name="Picture 5">
            <a:extLst>
              <a:ext uri="{FF2B5EF4-FFF2-40B4-BE49-F238E27FC236}">
                <a16:creationId xmlns:a16="http://schemas.microsoft.com/office/drawing/2014/main" id="{3575825C-C4AB-78EA-0A69-09F9D86CAA8E}"/>
              </a:ext>
            </a:extLst>
          </p:cNvPr>
          <p:cNvPicPr>
            <a:picLocks noChangeAspect="1"/>
          </p:cNvPicPr>
          <p:nvPr/>
        </p:nvPicPr>
        <p:blipFill>
          <a:blip r:embed="rId3"/>
          <a:stretch>
            <a:fillRect/>
          </a:stretch>
        </p:blipFill>
        <p:spPr>
          <a:xfrm>
            <a:off x="6825345" y="1790213"/>
            <a:ext cx="4931227" cy="3110852"/>
          </a:xfrm>
          <a:prstGeom prst="rect">
            <a:avLst/>
          </a:prstGeom>
        </p:spPr>
      </p:pic>
      <p:sp>
        <p:nvSpPr>
          <p:cNvPr id="4" name="TextBox 3">
            <a:extLst>
              <a:ext uri="{FF2B5EF4-FFF2-40B4-BE49-F238E27FC236}">
                <a16:creationId xmlns:a16="http://schemas.microsoft.com/office/drawing/2014/main" id="{C87F6DCB-F515-1998-1B91-80F986696B12}"/>
              </a:ext>
            </a:extLst>
          </p:cNvPr>
          <p:cNvSpPr txBox="1"/>
          <p:nvPr/>
        </p:nvSpPr>
        <p:spPr>
          <a:xfrm>
            <a:off x="762000" y="592182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Segoe UI"/>
                <a:hlinkClick r:id="rId4"/>
              </a:rPr>
              <a:t>A multi-tenant deployment</a:t>
            </a:r>
            <a:endParaRPr lang="en-GB"/>
          </a:p>
        </p:txBody>
      </p:sp>
    </p:spTree>
    <p:extLst>
      <p:ext uri="{BB962C8B-B14F-4D97-AF65-F5344CB8AC3E}">
        <p14:creationId xmlns:p14="http://schemas.microsoft.com/office/powerpoint/2010/main" val="380232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xfrm>
            <a:off x="480359" y="546023"/>
            <a:ext cx="11290968" cy="1325563"/>
          </a:xfrm>
          <a:prstGeom prst="rect">
            <a:avLst/>
          </a:prstGeom>
        </p:spPr>
        <p:txBody>
          <a:bodyPr wrap="square" anchor="t">
            <a:normAutofit/>
          </a:bodyPr>
          <a:lstStyle/>
          <a:p>
            <a:r>
              <a:rPr lang="en-US" sz="3500">
                <a:latin typeface="Segoe UI Semibold"/>
                <a:cs typeface="Segoe UI Semibold"/>
              </a:rPr>
              <a:t>Constraints of multiple tenants</a:t>
            </a:r>
          </a:p>
          <a:p>
            <a:endParaRPr lang="en-US" sz="3500">
              <a:latin typeface="Segoe UI Semibold"/>
              <a:cs typeface="Segoe UI Semibold"/>
            </a:endParaRPr>
          </a:p>
          <a:p>
            <a:endParaRPr lang="en-US" sz="3500">
              <a:latin typeface="Segoe UI Semibold"/>
              <a:cs typeface="Segoe UI Semibold"/>
            </a:endParaRPr>
          </a:p>
          <a:p>
            <a:endParaRPr lang="en-US" sz="35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545E8AB8-F365-8FA2-1053-F0BA2D094091}"/>
              </a:ext>
            </a:extLst>
          </p:cNvPr>
          <p:cNvSpPr txBox="1"/>
          <p:nvPr/>
        </p:nvSpPr>
        <p:spPr>
          <a:xfrm>
            <a:off x="424351" y="1338752"/>
            <a:ext cx="639755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ea typeface="+mn-lt"/>
              <a:cs typeface="+mn-lt"/>
            </a:endParaRPr>
          </a:p>
          <a:p>
            <a:r>
              <a:rPr lang="en-US" dirty="0">
                <a:latin typeface="Segoe UI"/>
                <a:ea typeface="+mn-lt"/>
                <a:cs typeface="+mn-lt"/>
              </a:rPr>
              <a:t>Admins who want to deploy and manage multiple tenants should be aware of the following:</a:t>
            </a:r>
            <a:endParaRPr lang="en-US">
              <a:latin typeface="Segoe UI"/>
              <a:cs typeface="Calibri" panose="020F0502020204030204"/>
            </a:endParaRPr>
          </a:p>
          <a:p>
            <a:pPr marL="285750" indent="-285750">
              <a:buFont typeface="Courier New"/>
              <a:buChar char="o"/>
            </a:pPr>
            <a:endParaRPr lang="en-US" dirty="0">
              <a:latin typeface="Segoe UI"/>
              <a:ea typeface="+mn-lt"/>
              <a:cs typeface="+mn-lt"/>
            </a:endParaRPr>
          </a:p>
          <a:p>
            <a:pPr marL="285750" indent="-285750">
              <a:buFont typeface="Courier New"/>
              <a:buChar char="o"/>
            </a:pPr>
            <a:r>
              <a:rPr lang="en-US" dirty="0">
                <a:latin typeface="Segoe UI"/>
                <a:ea typeface="+mn-lt"/>
                <a:cs typeface="+mn-lt"/>
              </a:rPr>
              <a:t>User accounts, identities, security groups, subscriptions, licenses, and storage cannot be shared among tenants</a:t>
            </a:r>
            <a:endParaRPr lang="en-US">
              <a:latin typeface="Segoe UI"/>
              <a:cs typeface="Calibri" panose="020F0502020204030204"/>
            </a:endParaRPr>
          </a:p>
          <a:p>
            <a:pPr marL="285750" indent="-285750">
              <a:buFont typeface="Courier New"/>
              <a:buChar char="o"/>
            </a:pPr>
            <a:endParaRPr lang="en-US" dirty="0">
              <a:latin typeface="Segoe UI"/>
              <a:ea typeface="+mn-lt"/>
              <a:cs typeface="+mn-lt"/>
            </a:endParaRPr>
          </a:p>
          <a:p>
            <a:pPr marL="285750" indent="-285750">
              <a:buFont typeface="Courier New"/>
              <a:buChar char="o"/>
            </a:pPr>
            <a:r>
              <a:rPr lang="en-US" dirty="0">
                <a:latin typeface="Segoe UI"/>
                <a:ea typeface="+mn-lt"/>
                <a:cs typeface="+mn-lt"/>
              </a:rPr>
              <a:t>A single domain can only be federated with one tenant</a:t>
            </a:r>
          </a:p>
          <a:p>
            <a:pPr marL="285750" indent="-285750">
              <a:buFont typeface="Courier New"/>
              <a:buChar char="o"/>
            </a:pPr>
            <a:endParaRPr lang="en-US" dirty="0">
              <a:latin typeface="Segoe UI"/>
              <a:ea typeface="+mn-lt"/>
              <a:cs typeface="+mn-lt"/>
            </a:endParaRPr>
          </a:p>
          <a:p>
            <a:pPr marL="285750" indent="-285750">
              <a:buFont typeface="Courier New"/>
              <a:buChar char="o"/>
            </a:pPr>
            <a:r>
              <a:rPr lang="en-US" dirty="0">
                <a:latin typeface="Segoe UI"/>
                <a:ea typeface="+mn-lt"/>
                <a:cs typeface="+mn-lt"/>
              </a:rPr>
              <a:t>Each tenant must have its own namespace; UPN or SMTP namespaces cannot be shared across tenants</a:t>
            </a:r>
          </a:p>
          <a:p>
            <a:pPr marL="285750" indent="-285750">
              <a:buFont typeface="Courier New"/>
              <a:buChar char="o"/>
            </a:pPr>
            <a:endParaRPr lang="en-US" dirty="0">
              <a:latin typeface="Segoe UI"/>
              <a:ea typeface="+mn-lt"/>
              <a:cs typeface="+mn-lt"/>
            </a:endParaRPr>
          </a:p>
          <a:p>
            <a:pPr marL="285750" indent="-285750">
              <a:buFont typeface="Courier New"/>
              <a:buChar char="o"/>
            </a:pPr>
            <a:r>
              <a:rPr lang="en-US" dirty="0">
                <a:latin typeface="Segoe UI"/>
                <a:ea typeface="+mn-lt"/>
                <a:cs typeface="+mn-lt"/>
              </a:rPr>
              <a:t>If an on-premises Exchange organization exists, you cannot split this organization across multiple tenants</a:t>
            </a:r>
          </a:p>
          <a:p>
            <a:pPr marL="285750" indent="-285750">
              <a:buFont typeface="Courier New"/>
              <a:buChar char="o"/>
            </a:pPr>
            <a:endParaRPr lang="en-US" dirty="0">
              <a:latin typeface="Segoe UI"/>
              <a:ea typeface="+mn-lt"/>
              <a:cs typeface="+mn-lt"/>
            </a:endParaRPr>
          </a:p>
          <a:p>
            <a:pPr marL="285750" indent="-285750">
              <a:buFont typeface="Courier New"/>
              <a:buChar char="o"/>
            </a:pPr>
            <a:r>
              <a:rPr lang="en-US" dirty="0">
                <a:latin typeface="Segoe UI"/>
                <a:ea typeface="+mn-lt"/>
                <a:cs typeface="+mn-lt"/>
              </a:rPr>
              <a:t>There can be no duplicate accounts across the tenants or partitions in the on-premises Active Directory</a:t>
            </a:r>
          </a:p>
          <a:p>
            <a:pPr marL="285750" indent="-285750">
              <a:buFont typeface="Courier New"/>
              <a:buChar char="o"/>
            </a:pPr>
            <a:endParaRPr lang="en-US">
              <a:cs typeface="Calibri" panose="020F0502020204030204"/>
            </a:endParaRPr>
          </a:p>
          <a:p>
            <a:endParaRPr lang="en-US">
              <a:cs typeface="Calibri" panose="020F0502020204030204"/>
            </a:endParaRPr>
          </a:p>
          <a:p>
            <a:pPr marL="285750" indent="-285750">
              <a:buFont typeface="Courier New"/>
              <a:buChar char="o"/>
            </a:pPr>
            <a:endParaRPr lang="en-US">
              <a:solidFill>
                <a:srgbClr val="000000"/>
              </a:solidFill>
              <a:latin typeface="Segoe UI"/>
              <a:cs typeface="Arial"/>
            </a:endParaRPr>
          </a:p>
        </p:txBody>
      </p:sp>
      <p:pic>
        <p:nvPicPr>
          <p:cNvPr id="3" name="Picture 5">
            <a:extLst>
              <a:ext uri="{FF2B5EF4-FFF2-40B4-BE49-F238E27FC236}">
                <a16:creationId xmlns:a16="http://schemas.microsoft.com/office/drawing/2014/main" id="{3575825C-C4AB-78EA-0A69-09F9D86CAA8E}"/>
              </a:ext>
            </a:extLst>
          </p:cNvPr>
          <p:cNvPicPr>
            <a:picLocks noChangeAspect="1"/>
          </p:cNvPicPr>
          <p:nvPr/>
        </p:nvPicPr>
        <p:blipFill>
          <a:blip r:embed="rId3"/>
          <a:stretch>
            <a:fillRect/>
          </a:stretch>
        </p:blipFill>
        <p:spPr>
          <a:xfrm>
            <a:off x="6838522" y="2156316"/>
            <a:ext cx="4931227" cy="3110852"/>
          </a:xfrm>
          <a:prstGeom prst="rect">
            <a:avLst/>
          </a:prstGeom>
        </p:spPr>
      </p:pic>
      <p:sp>
        <p:nvSpPr>
          <p:cNvPr id="4" name="TextBox 3">
            <a:extLst>
              <a:ext uri="{FF2B5EF4-FFF2-40B4-BE49-F238E27FC236}">
                <a16:creationId xmlns:a16="http://schemas.microsoft.com/office/drawing/2014/main" id="{DB6CBC57-94D9-C60F-5711-1A579F7E7BAA}"/>
              </a:ext>
            </a:extLst>
          </p:cNvPr>
          <p:cNvSpPr txBox="1"/>
          <p:nvPr/>
        </p:nvSpPr>
        <p:spPr>
          <a:xfrm>
            <a:off x="543426" y="61925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Segoe UI"/>
                <a:hlinkClick r:id="rId4"/>
              </a:rPr>
              <a:t>A multi-tenant deployment</a:t>
            </a:r>
            <a:endParaRPr lang="en-GB"/>
          </a:p>
        </p:txBody>
      </p:sp>
    </p:spTree>
    <p:extLst>
      <p:ext uri="{BB962C8B-B14F-4D97-AF65-F5344CB8AC3E}">
        <p14:creationId xmlns:p14="http://schemas.microsoft.com/office/powerpoint/2010/main" val="269600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xfrm>
            <a:off x="480359" y="546023"/>
            <a:ext cx="11290968" cy="1325563"/>
          </a:xfrm>
          <a:prstGeom prst="rect">
            <a:avLst/>
          </a:prstGeom>
        </p:spPr>
        <p:txBody>
          <a:bodyPr wrap="square" anchor="t">
            <a:normAutofit/>
          </a:bodyPr>
          <a:lstStyle/>
          <a:p>
            <a:r>
              <a:rPr lang="en-US" sz="3200" b="1" dirty="0"/>
              <a:t>Properties of an Azure Active Directory B2B </a:t>
            </a:r>
            <a:br>
              <a:rPr lang="en-US" sz="3200" b="1" dirty="0"/>
            </a:br>
            <a:r>
              <a:rPr lang="en-US" sz="3200" b="1" dirty="0"/>
              <a:t>collaboration user</a:t>
            </a:r>
            <a:endParaRPr lang="en-US" sz="3200" dirty="0"/>
          </a:p>
          <a:p>
            <a:endParaRPr lang="en-US" sz="3500" dirty="0">
              <a:latin typeface="Segoe UI Semibold"/>
              <a:cs typeface="Segoe UI Semibold"/>
            </a:endParaRPr>
          </a:p>
          <a:p>
            <a:endParaRPr lang="en-US" sz="3500" dirty="0">
              <a:latin typeface="Segoe UI Semibold"/>
              <a:cs typeface="Segoe UI Semibold"/>
            </a:endParaRPr>
          </a:p>
          <a:p>
            <a:endParaRPr lang="en-US" sz="3500" dirty="0">
              <a:latin typeface="Segoe UI Semibold"/>
              <a:cs typeface="Segoe UI Semibold"/>
            </a:endParaRPr>
          </a:p>
          <a:p>
            <a:endParaRPr lang="en-US" sz="3500" dirty="0">
              <a:latin typeface="Segoe UI Semibold" panose="020B0702040204020203" pitchFamily="34" charset="0"/>
              <a:cs typeface="Segoe UI Semibold" panose="020B0702040204020203" pitchFamily="34" charset="0"/>
            </a:endParaRPr>
          </a:p>
        </p:txBody>
      </p:sp>
      <p:pic>
        <p:nvPicPr>
          <p:cNvPr id="4" name="Picture 6" descr="Graphical user interface, text, application&#10;&#10;Description automatically generated">
            <a:extLst>
              <a:ext uri="{FF2B5EF4-FFF2-40B4-BE49-F238E27FC236}">
                <a16:creationId xmlns:a16="http://schemas.microsoft.com/office/drawing/2014/main" id="{3B312BB6-5A9C-34D0-8369-8ECD8B389219}"/>
              </a:ext>
            </a:extLst>
          </p:cNvPr>
          <p:cNvPicPr>
            <a:picLocks noChangeAspect="1"/>
          </p:cNvPicPr>
          <p:nvPr/>
        </p:nvPicPr>
        <p:blipFill>
          <a:blip r:embed="rId3"/>
          <a:stretch>
            <a:fillRect/>
          </a:stretch>
        </p:blipFill>
        <p:spPr>
          <a:xfrm>
            <a:off x="5595257" y="1688895"/>
            <a:ext cx="6596742" cy="3697924"/>
          </a:xfrm>
          <a:prstGeom prst="rect">
            <a:avLst/>
          </a:prstGeom>
        </p:spPr>
      </p:pic>
      <p:sp>
        <p:nvSpPr>
          <p:cNvPr id="7" name="TextBox 6">
            <a:extLst>
              <a:ext uri="{FF2B5EF4-FFF2-40B4-BE49-F238E27FC236}">
                <a16:creationId xmlns:a16="http://schemas.microsoft.com/office/drawing/2014/main" id="{0093502A-DEAC-9BB4-0626-F185F76F8008}"/>
              </a:ext>
            </a:extLst>
          </p:cNvPr>
          <p:cNvSpPr txBox="1"/>
          <p:nvPr/>
        </p:nvSpPr>
        <p:spPr>
          <a:xfrm>
            <a:off x="609600" y="2035629"/>
            <a:ext cx="470262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71717"/>
                </a:solidFill>
                <a:latin typeface="Segoe UI"/>
                <a:cs typeface="Segoe UI"/>
              </a:rPr>
              <a:t>External member</a:t>
            </a:r>
            <a:r>
              <a:rPr lang="en-US" dirty="0">
                <a:solidFill>
                  <a:srgbClr val="171717"/>
                </a:solidFill>
                <a:latin typeface="Segoe UI"/>
                <a:cs typeface="Segoe UI"/>
              </a:rPr>
              <a:t>: This B2B collaboration user has an account in an external Azure AD organization or an external identity provider (such as a social identity) and member-level access to resources in your organization. This scenario is common in organizations consisting of multiple tenants, where users are considered part of the larger organization and need member-level access to resources in the organization’s other tenants. The user object created in the resource Azure AD directory has a </a:t>
            </a:r>
            <a:r>
              <a:rPr lang="en-US" dirty="0" err="1">
                <a:solidFill>
                  <a:srgbClr val="171717"/>
                </a:solidFill>
                <a:latin typeface="Segoe UI"/>
                <a:cs typeface="Segoe UI"/>
              </a:rPr>
              <a:t>UserType</a:t>
            </a:r>
            <a:r>
              <a:rPr lang="en-US" dirty="0">
                <a:solidFill>
                  <a:srgbClr val="171717"/>
                </a:solidFill>
                <a:latin typeface="Segoe UI"/>
                <a:cs typeface="Segoe UI"/>
              </a:rPr>
              <a:t> of Member</a:t>
            </a:r>
            <a:endParaRPr lang="en-US" dirty="0"/>
          </a:p>
        </p:txBody>
      </p:sp>
      <p:sp>
        <p:nvSpPr>
          <p:cNvPr id="8" name="TextBox 7">
            <a:extLst>
              <a:ext uri="{FF2B5EF4-FFF2-40B4-BE49-F238E27FC236}">
                <a16:creationId xmlns:a16="http://schemas.microsoft.com/office/drawing/2014/main" id="{DE2C5379-B7FE-B5A5-45AF-7CF02C771F11}"/>
              </a:ext>
            </a:extLst>
          </p:cNvPr>
          <p:cNvSpPr txBox="1"/>
          <p:nvPr/>
        </p:nvSpPr>
        <p:spPr>
          <a:xfrm>
            <a:off x="620486" y="5871125"/>
            <a:ext cx="48550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Properties of a B2B guest user - Azure Active Directory - Microsoft Entra | Microsoft Docs</a:t>
            </a:r>
            <a:endParaRPr lang="en-US"/>
          </a:p>
        </p:txBody>
      </p:sp>
    </p:spTree>
    <p:extLst>
      <p:ext uri="{BB962C8B-B14F-4D97-AF65-F5344CB8AC3E}">
        <p14:creationId xmlns:p14="http://schemas.microsoft.com/office/powerpoint/2010/main" val="162399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xfrm>
            <a:off x="480359" y="546023"/>
            <a:ext cx="11290968" cy="1325563"/>
          </a:xfrm>
          <a:prstGeom prst="rect">
            <a:avLst/>
          </a:prstGeom>
        </p:spPr>
        <p:txBody>
          <a:bodyPr wrap="square" anchor="t">
            <a:normAutofit/>
          </a:bodyPr>
          <a:lstStyle/>
          <a:p>
            <a:r>
              <a:rPr lang="en-US" b="1" dirty="0"/>
              <a:t>Authentication flow for external </a:t>
            </a:r>
            <a:br>
              <a:rPr lang="en-US" b="1" dirty="0"/>
            </a:br>
            <a:r>
              <a:rPr lang="en-US" b="1" dirty="0"/>
              <a:t>Azure AD users</a:t>
            </a:r>
            <a:endParaRPr lang="en-US" dirty="0"/>
          </a:p>
          <a:p>
            <a:endParaRPr lang="en-US" sz="3500" dirty="0">
              <a:latin typeface="Segoe UI Semibold"/>
              <a:cs typeface="Segoe UI Semibold"/>
            </a:endParaRPr>
          </a:p>
          <a:p>
            <a:endParaRPr lang="en-US" sz="3500">
              <a:latin typeface="Segoe UI Semibold"/>
              <a:cs typeface="Segoe UI Semibold"/>
            </a:endParaRPr>
          </a:p>
          <a:p>
            <a:endParaRPr lang="en-US" sz="3500">
              <a:latin typeface="Segoe UI Semibold"/>
              <a:cs typeface="Segoe UI Semibold"/>
            </a:endParaRPr>
          </a:p>
          <a:p>
            <a:endParaRPr lang="en-US" sz="3500">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DE2C5379-B7FE-B5A5-45AF-7CF02C771F11}"/>
              </a:ext>
            </a:extLst>
          </p:cNvPr>
          <p:cNvSpPr txBox="1"/>
          <p:nvPr/>
        </p:nvSpPr>
        <p:spPr>
          <a:xfrm>
            <a:off x="369828" y="5660572"/>
            <a:ext cx="4855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Authentication flow for external ​ Azure AD users</a:t>
            </a:r>
            <a:endParaRPr lang="en-US">
              <a:cs typeface="Calibri"/>
            </a:endParaRPr>
          </a:p>
        </p:txBody>
      </p:sp>
      <p:pic>
        <p:nvPicPr>
          <p:cNvPr id="3" name="Picture 4" descr="A picture containing application&#10;&#10;Description automatically generated">
            <a:extLst>
              <a:ext uri="{FF2B5EF4-FFF2-40B4-BE49-F238E27FC236}">
                <a16:creationId xmlns:a16="http://schemas.microsoft.com/office/drawing/2014/main" id="{FE730B17-AD40-C7A8-213E-2F46FA223955}"/>
              </a:ext>
            </a:extLst>
          </p:cNvPr>
          <p:cNvPicPr>
            <a:picLocks noChangeAspect="1"/>
          </p:cNvPicPr>
          <p:nvPr/>
        </p:nvPicPr>
        <p:blipFill rotWithShape="1">
          <a:blip r:embed="rId4"/>
          <a:srcRect r="5245" b="-334"/>
          <a:stretch/>
        </p:blipFill>
        <p:spPr>
          <a:xfrm>
            <a:off x="6193972" y="2046514"/>
            <a:ext cx="5910374" cy="3276637"/>
          </a:xfrm>
          <a:prstGeom prst="rect">
            <a:avLst/>
          </a:prstGeom>
        </p:spPr>
      </p:pic>
      <p:pic>
        <p:nvPicPr>
          <p:cNvPr id="5" name="Picture 8">
            <a:extLst>
              <a:ext uri="{FF2B5EF4-FFF2-40B4-BE49-F238E27FC236}">
                <a16:creationId xmlns:a16="http://schemas.microsoft.com/office/drawing/2014/main" id="{6DC786A1-2F2B-98AD-06C9-7E3839D90BA5}"/>
              </a:ext>
            </a:extLst>
          </p:cNvPr>
          <p:cNvPicPr>
            <a:picLocks noChangeAspect="1"/>
          </p:cNvPicPr>
          <p:nvPr/>
        </p:nvPicPr>
        <p:blipFill>
          <a:blip r:embed="rId5"/>
          <a:stretch>
            <a:fillRect/>
          </a:stretch>
        </p:blipFill>
        <p:spPr>
          <a:xfrm>
            <a:off x="370114" y="2224508"/>
            <a:ext cx="5617027" cy="2996811"/>
          </a:xfrm>
          <a:prstGeom prst="rect">
            <a:avLst/>
          </a:prstGeom>
        </p:spPr>
      </p:pic>
    </p:spTree>
    <p:extLst>
      <p:ext uri="{BB962C8B-B14F-4D97-AF65-F5344CB8AC3E}">
        <p14:creationId xmlns:p14="http://schemas.microsoft.com/office/powerpoint/2010/main" val="918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55995" y="620827"/>
            <a:ext cx="11306469" cy="402302"/>
          </a:xfrm>
        </p:spPr>
        <p:txBody>
          <a:bodyPr/>
          <a:lstStyle/>
          <a:p>
            <a:r>
              <a:rPr lang="en-US"/>
              <a:t>Azure AD Connect Components</a:t>
            </a:r>
          </a:p>
        </p:txBody>
      </p:sp>
      <p:sp>
        <p:nvSpPr>
          <p:cNvPr id="4" name="Text Placeholder 3">
            <a:extLst>
              <a:ext uri="{FF2B5EF4-FFF2-40B4-BE49-F238E27FC236}">
                <a16:creationId xmlns:a16="http://schemas.microsoft.com/office/drawing/2014/main" id="{54511629-13B2-4666-A082-DBDCD933116A}"/>
              </a:ext>
            </a:extLst>
          </p:cNvPr>
          <p:cNvSpPr>
            <a:spLocks noGrp="1"/>
          </p:cNvSpPr>
          <p:nvPr>
            <p:ph type="body" sz="quarter" idx="10"/>
          </p:nvPr>
        </p:nvSpPr>
        <p:spPr>
          <a:xfrm>
            <a:off x="538426" y="2352767"/>
            <a:ext cx="3500639" cy="2474845"/>
          </a:xfrm>
        </p:spPr>
        <p:txBody>
          <a:bodyPr/>
          <a:lstStyle/>
          <a:p>
            <a:pPr>
              <a:lnSpc>
                <a:spcPct val="107000"/>
              </a:lnSpc>
              <a:spcBef>
                <a:spcPts val="588"/>
              </a:spcBef>
              <a:spcAft>
                <a:spcPts val="588"/>
              </a:spcAft>
            </a:pPr>
            <a:r>
              <a:rPr lang="en-US" sz="1765">
                <a:latin typeface="Segoe UI" panose="020B0502040204020203" pitchFamily="34" charset="0"/>
                <a:ea typeface="Segoe UI" panose="020B0502040204020203" pitchFamily="34" charset="0"/>
                <a:cs typeface="Times New Roman" panose="02020603050405020304" pitchFamily="18" charset="0"/>
              </a:rPr>
              <a:t>Azure Active Directory Connect is made up of three primary components: </a:t>
            </a:r>
          </a:p>
          <a:p>
            <a:pPr marL="280121" indent="-280121">
              <a:lnSpc>
                <a:spcPct val="107000"/>
              </a:lnSpc>
              <a:spcBef>
                <a:spcPts val="588"/>
              </a:spcBef>
              <a:spcAft>
                <a:spcPts val="588"/>
              </a:spcAft>
              <a:buFont typeface="Arial" panose="020B0604020202020204" pitchFamily="34" charset="0"/>
              <a:buChar char="•"/>
            </a:pPr>
            <a:r>
              <a:rPr lang="en-US" sz="1765">
                <a:ea typeface="Segoe UI" panose="020B0502040204020203" pitchFamily="34" charset="0"/>
                <a:cs typeface="Times New Roman" panose="02020603050405020304" pitchFamily="18" charset="0"/>
              </a:rPr>
              <a:t>Synchronization services</a:t>
            </a:r>
          </a:p>
          <a:p>
            <a:pPr marL="280121" indent="-280121">
              <a:lnSpc>
                <a:spcPct val="107000"/>
              </a:lnSpc>
              <a:spcBef>
                <a:spcPts val="588"/>
              </a:spcBef>
              <a:spcAft>
                <a:spcPts val="588"/>
              </a:spcAft>
              <a:buFont typeface="Arial" panose="020B0604020202020204" pitchFamily="34" charset="0"/>
              <a:buChar char="•"/>
            </a:pPr>
            <a:r>
              <a:rPr lang="en-US" sz="1765">
                <a:ea typeface="Segoe UI" panose="020B0502040204020203" pitchFamily="34" charset="0"/>
                <a:cs typeface="Times New Roman" panose="02020603050405020304" pitchFamily="18" charset="0"/>
              </a:rPr>
              <a:t>Active Directory Federation Services (optional)</a:t>
            </a:r>
          </a:p>
          <a:p>
            <a:pPr marL="280121" indent="-280121">
              <a:lnSpc>
                <a:spcPct val="107000"/>
              </a:lnSpc>
              <a:spcBef>
                <a:spcPts val="588"/>
              </a:spcBef>
              <a:spcAft>
                <a:spcPts val="588"/>
              </a:spcAft>
              <a:buFont typeface="Arial" panose="020B0604020202020204" pitchFamily="34" charset="0"/>
              <a:buChar char="•"/>
            </a:pPr>
            <a:r>
              <a:rPr lang="en-US" sz="1765">
                <a:ea typeface="Segoe UI" panose="020B0502040204020203" pitchFamily="34" charset="0"/>
                <a:cs typeface="Times New Roman" panose="02020603050405020304" pitchFamily="18" charset="0"/>
              </a:rPr>
              <a:t>Azure AD Connect Health</a:t>
            </a:r>
          </a:p>
        </p:txBody>
      </p:sp>
      <p:pic>
        <p:nvPicPr>
          <p:cNvPr id="12" name="Picture 11" descr="AD Connect Components image">
            <a:extLst>
              <a:ext uri="{FF2B5EF4-FFF2-40B4-BE49-F238E27FC236}">
                <a16:creationId xmlns:a16="http://schemas.microsoft.com/office/drawing/2014/main" id="{6615CCF4-3E49-424C-A598-5C3F5B797CA2}"/>
              </a:ext>
            </a:extLst>
          </p:cNvPr>
          <p:cNvPicPr/>
          <p:nvPr/>
        </p:nvPicPr>
        <p:blipFill>
          <a:blip r:embed="rId3"/>
          <a:stretch>
            <a:fillRect/>
          </a:stretch>
        </p:blipFill>
        <p:spPr>
          <a:xfrm>
            <a:off x="4039066" y="1425431"/>
            <a:ext cx="7696888" cy="4484695"/>
          </a:xfrm>
          <a:prstGeom prst="rect">
            <a:avLst/>
          </a:prstGeom>
        </p:spPr>
      </p:pic>
    </p:spTree>
    <p:custDataLst>
      <p:tags r:id="rId1"/>
    </p:custDataLst>
    <p:extLst>
      <p:ext uri="{BB962C8B-B14F-4D97-AF65-F5344CB8AC3E}">
        <p14:creationId xmlns:p14="http://schemas.microsoft.com/office/powerpoint/2010/main" val="157022025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992861-759B-45A3-9CC2-6E6D3D1CD23E}"/>
              </a:ext>
            </a:extLst>
          </p:cNvPr>
          <p:cNvSpPr>
            <a:spLocks noGrp="1"/>
          </p:cNvSpPr>
          <p:nvPr>
            <p:ph type="title"/>
          </p:nvPr>
        </p:nvSpPr>
        <p:spPr/>
        <p:txBody>
          <a:bodyPr/>
          <a:lstStyle/>
          <a:p>
            <a:r>
              <a:rPr lang="en-US" dirty="0"/>
              <a:t>At glance comparison</a:t>
            </a:r>
          </a:p>
        </p:txBody>
      </p:sp>
      <p:sp>
        <p:nvSpPr>
          <p:cNvPr id="5" name="Content Placeholder 4">
            <a:extLst>
              <a:ext uri="{FF2B5EF4-FFF2-40B4-BE49-F238E27FC236}">
                <a16:creationId xmlns:a16="http://schemas.microsoft.com/office/drawing/2014/main" id="{CE8B02F6-6B84-43D8-AA33-DC0E772471CA}"/>
              </a:ext>
            </a:extLst>
          </p:cNvPr>
          <p:cNvSpPr>
            <a:spLocks noGrp="1"/>
          </p:cNvSpPr>
          <p:nvPr>
            <p:ph idx="1"/>
          </p:nvPr>
        </p:nvSpPr>
        <p:spPr/>
        <p:txBody>
          <a:bodyPr/>
          <a:lstStyle/>
          <a:p>
            <a:endParaRPr lang="en-US" dirty="0"/>
          </a:p>
        </p:txBody>
      </p:sp>
      <p:graphicFrame>
        <p:nvGraphicFramePr>
          <p:cNvPr id="7" name="Table 6">
            <a:extLst>
              <a:ext uri="{FF2B5EF4-FFF2-40B4-BE49-F238E27FC236}">
                <a16:creationId xmlns:a16="http://schemas.microsoft.com/office/drawing/2014/main" id="{9E6E00ED-4BD6-4B5F-BA57-F389F629C71C}"/>
              </a:ext>
            </a:extLst>
          </p:cNvPr>
          <p:cNvGraphicFramePr>
            <a:graphicFrameLocks noGrp="1"/>
          </p:cNvGraphicFramePr>
          <p:nvPr>
            <p:extLst>
              <p:ext uri="{D42A27DB-BD31-4B8C-83A1-F6EECF244321}">
                <p14:modId xmlns:p14="http://schemas.microsoft.com/office/powerpoint/2010/main" val="1611261183"/>
              </p:ext>
            </p:extLst>
          </p:nvPr>
        </p:nvGraphicFramePr>
        <p:xfrm>
          <a:off x="673530" y="1363134"/>
          <a:ext cx="10844940" cy="5163133"/>
        </p:xfrm>
        <a:graphic>
          <a:graphicData uri="http://schemas.openxmlformats.org/drawingml/2006/table">
            <a:tbl>
              <a:tblPr firstRow="1" bandRow="1">
                <a:tableStyleId>{5C22544A-7EE6-4342-B048-85BDC9FD1C3A}</a:tableStyleId>
              </a:tblPr>
              <a:tblGrid>
                <a:gridCol w="1499737">
                  <a:extLst>
                    <a:ext uri="{9D8B030D-6E8A-4147-A177-3AD203B41FA5}">
                      <a16:colId xmlns:a16="http://schemas.microsoft.com/office/drawing/2014/main" val="2349789980"/>
                    </a:ext>
                  </a:extLst>
                </a:gridCol>
                <a:gridCol w="4522940">
                  <a:extLst>
                    <a:ext uri="{9D8B030D-6E8A-4147-A177-3AD203B41FA5}">
                      <a16:colId xmlns:a16="http://schemas.microsoft.com/office/drawing/2014/main" val="2780187221"/>
                    </a:ext>
                  </a:extLst>
                </a:gridCol>
                <a:gridCol w="4822263">
                  <a:extLst>
                    <a:ext uri="{9D8B030D-6E8A-4147-A177-3AD203B41FA5}">
                      <a16:colId xmlns:a16="http://schemas.microsoft.com/office/drawing/2014/main" val="3295908077"/>
                    </a:ext>
                  </a:extLst>
                </a:gridCol>
              </a:tblGrid>
              <a:tr h="313460">
                <a:tc>
                  <a:txBody>
                    <a:bodyPr/>
                    <a:lstStyle/>
                    <a:p>
                      <a:endParaRPr lang="en-US" sz="1700"/>
                    </a:p>
                  </a:txBody>
                  <a:tcPr marL="80081" marR="80081" marT="40040" marB="40040">
                    <a:solidFill>
                      <a:srgbClr val="0878D3"/>
                    </a:solidFill>
                  </a:tcPr>
                </a:tc>
                <a:tc>
                  <a:txBody>
                    <a:bodyPr/>
                    <a:lstStyle/>
                    <a:p>
                      <a:r>
                        <a:rPr lang="en-US" sz="1700"/>
                        <a:t>Azure AD join</a:t>
                      </a:r>
                    </a:p>
                  </a:txBody>
                  <a:tcPr marL="80081" marR="80081" marT="40040" marB="40040">
                    <a:solidFill>
                      <a:srgbClr val="0878D3"/>
                    </a:solidFill>
                  </a:tcPr>
                </a:tc>
                <a:tc>
                  <a:txBody>
                    <a:bodyPr/>
                    <a:lstStyle/>
                    <a:p>
                      <a:r>
                        <a:rPr lang="en-US" sz="1700"/>
                        <a:t>Hybrid Azure AD join</a:t>
                      </a:r>
                    </a:p>
                  </a:txBody>
                  <a:tcPr marL="80081" marR="80081" marT="40040" marB="40040">
                    <a:solidFill>
                      <a:srgbClr val="0878D3"/>
                    </a:solidFill>
                  </a:tcPr>
                </a:tc>
                <a:extLst>
                  <a:ext uri="{0D108BD9-81ED-4DB2-BD59-A6C34878D82A}">
                    <a16:rowId xmlns:a16="http://schemas.microsoft.com/office/drawing/2014/main" val="338339814"/>
                  </a:ext>
                </a:extLst>
              </a:tr>
              <a:tr h="440026">
                <a:tc>
                  <a:txBody>
                    <a:bodyPr/>
                    <a:lstStyle/>
                    <a:p>
                      <a:r>
                        <a:rPr lang="en-US" sz="1300" b="1" i="0">
                          <a:latin typeface="Segoe UI Semibold" panose="020B0502040204020203" pitchFamily="34" charset="0"/>
                          <a:cs typeface="Segoe UI Semibold" panose="020B0502040204020203" pitchFamily="34" charset="0"/>
                        </a:rPr>
                        <a:t>Definition</a:t>
                      </a:r>
                    </a:p>
                  </a:txBody>
                  <a:tcPr marL="80081" marR="80081" marT="40040" marB="40040">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Segoe UI" panose="020B0502040204020203" pitchFamily="34" charset="0"/>
                          <a:cs typeface="Segoe UI" panose="020B0502040204020203" pitchFamily="34" charset="0"/>
                        </a:rPr>
                        <a:t>Joined only to Azure AD requiring organizational account to sign-in to the device</a:t>
                      </a:r>
                    </a:p>
                  </a:txBody>
                  <a:tcPr marL="80081" marR="80081" marT="40040" marB="40040">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Segoe UI" panose="020B0502040204020203" pitchFamily="34" charset="0"/>
                          <a:cs typeface="Segoe UI" panose="020B0502040204020203" pitchFamily="34" charset="0"/>
                        </a:rPr>
                        <a:t>Joined to on-premises Active Directory and Azure AD requiring organizational account to sign-in to the device</a:t>
                      </a:r>
                    </a:p>
                  </a:txBody>
                  <a:tcPr marL="80081" marR="80081" marT="40040" marB="40040">
                    <a:solidFill>
                      <a:schemeClr val="bg1">
                        <a:lumMod val="95000"/>
                      </a:schemeClr>
                    </a:solidFill>
                  </a:tcPr>
                </a:tc>
                <a:extLst>
                  <a:ext uri="{0D108BD9-81ED-4DB2-BD59-A6C34878D82A}">
                    <a16:rowId xmlns:a16="http://schemas.microsoft.com/office/drawing/2014/main" val="4000968328"/>
                  </a:ext>
                </a:extLst>
              </a:tr>
              <a:tr h="631039">
                <a:tc>
                  <a:txBody>
                    <a:bodyPr/>
                    <a:lstStyle/>
                    <a:p>
                      <a:r>
                        <a:rPr lang="en-US" sz="1300" b="1" i="0">
                          <a:latin typeface="Segoe UI Semibold" panose="020B0502040204020203" pitchFamily="34" charset="0"/>
                          <a:cs typeface="Segoe UI Semibold" panose="020B0502040204020203" pitchFamily="34" charset="0"/>
                        </a:rPr>
                        <a:t>Primary audience</a:t>
                      </a:r>
                    </a:p>
                  </a:txBody>
                  <a:tcPr marL="80081" marR="80081" marT="40040" marB="4004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Suitable for both cloud-only and hybrid organizations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i="0" dirty="0">
                          <a:latin typeface="Segoe UI" panose="020B0502040204020203" pitchFamily="34" charset="0"/>
                          <a:cs typeface="Segoe UI" panose="020B0502040204020203" pitchFamily="34" charset="0"/>
                        </a:rPr>
                        <a:t>Applicable to all users in an organization</a:t>
                      </a:r>
                    </a:p>
                  </a:txBody>
                  <a:tcPr marL="80081" marR="80081" marT="40040" marB="4004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Segoe UI" panose="020B0502040204020203" pitchFamily="34" charset="0"/>
                          <a:cs typeface="Segoe UI" panose="020B0502040204020203" pitchFamily="34" charset="0"/>
                        </a:rPr>
                        <a:t>Suitable for hybrid organizations with existing on-premises Active Directory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i="0" dirty="0">
                          <a:latin typeface="Segoe UI" panose="020B0502040204020203" pitchFamily="34" charset="0"/>
                          <a:cs typeface="Segoe UI" panose="020B0502040204020203" pitchFamily="34" charset="0"/>
                        </a:rPr>
                        <a:t>Applicable to all users in an organization</a:t>
                      </a:r>
                    </a:p>
                  </a:txBody>
                  <a:tcPr marL="80081" marR="80081" marT="40040" marB="40040">
                    <a:solidFill>
                      <a:schemeClr val="bg1"/>
                    </a:solidFill>
                  </a:tcPr>
                </a:tc>
                <a:extLst>
                  <a:ext uri="{0D108BD9-81ED-4DB2-BD59-A6C34878D82A}">
                    <a16:rowId xmlns:a16="http://schemas.microsoft.com/office/drawing/2014/main" val="2464886247"/>
                  </a:ext>
                </a:extLst>
              </a:tr>
              <a:tr h="409500">
                <a:tc>
                  <a:txBody>
                    <a:bodyPr/>
                    <a:lstStyle/>
                    <a:p>
                      <a:r>
                        <a:rPr lang="en-US" sz="1300" b="1" i="0">
                          <a:latin typeface="Segoe UI Semibold" panose="020B0502040204020203" pitchFamily="34" charset="0"/>
                          <a:cs typeface="Segoe UI Semibold" panose="020B0502040204020203" pitchFamily="34" charset="0"/>
                        </a:rPr>
                        <a:t>Device ownership</a:t>
                      </a:r>
                    </a:p>
                  </a:txBody>
                  <a:tcPr marL="80081" marR="80081" marT="40040" marB="40040">
                    <a:solidFill>
                      <a:schemeClr val="bg1">
                        <a:lumMod val="95000"/>
                      </a:schemeClr>
                    </a:solidFill>
                  </a:tcPr>
                </a:tc>
                <a:tc>
                  <a:txBody>
                    <a:bodyPr/>
                    <a:lstStyle/>
                    <a:p>
                      <a:r>
                        <a:rPr lang="en-US" sz="1000" b="0" i="0" dirty="0">
                          <a:latin typeface="Segoe UI" panose="020B0502040204020203" pitchFamily="34" charset="0"/>
                          <a:cs typeface="Segoe UI" panose="020B0502040204020203" pitchFamily="34" charset="0"/>
                        </a:rPr>
                        <a:t>Organization</a:t>
                      </a:r>
                    </a:p>
                  </a:txBody>
                  <a:tcPr marL="80081" marR="80081" marT="40040" marB="40040">
                    <a:solidFill>
                      <a:schemeClr val="bg1">
                        <a:lumMod val="95000"/>
                      </a:schemeClr>
                    </a:solidFill>
                  </a:tcPr>
                </a:tc>
                <a:tc>
                  <a:txBody>
                    <a:bodyPr/>
                    <a:lstStyle/>
                    <a:p>
                      <a:r>
                        <a:rPr lang="en-US" sz="1000" b="0" i="0" dirty="0">
                          <a:latin typeface="Segoe UI" panose="020B0502040204020203" pitchFamily="34" charset="0"/>
                          <a:cs typeface="Segoe UI" panose="020B0502040204020203" pitchFamily="34" charset="0"/>
                        </a:rPr>
                        <a:t>Organization</a:t>
                      </a:r>
                    </a:p>
                  </a:txBody>
                  <a:tcPr marL="80081" marR="80081" marT="40040" marB="40040">
                    <a:solidFill>
                      <a:schemeClr val="bg1">
                        <a:lumMod val="95000"/>
                      </a:schemeClr>
                    </a:solidFill>
                  </a:tcPr>
                </a:tc>
                <a:extLst>
                  <a:ext uri="{0D108BD9-81ED-4DB2-BD59-A6C34878D82A}">
                    <a16:rowId xmlns:a16="http://schemas.microsoft.com/office/drawing/2014/main" val="1844970398"/>
                  </a:ext>
                </a:extLst>
              </a:tr>
              <a:tr h="440026">
                <a:tc>
                  <a:txBody>
                    <a:bodyPr/>
                    <a:lstStyle/>
                    <a:p>
                      <a:r>
                        <a:rPr lang="en-US" sz="1300" b="1" i="0">
                          <a:latin typeface="Segoe UI Semibold" panose="020B0502040204020203" pitchFamily="34" charset="0"/>
                          <a:cs typeface="Segoe UI Semibold" panose="020B0502040204020203" pitchFamily="34" charset="0"/>
                        </a:rPr>
                        <a:t>Device types</a:t>
                      </a:r>
                    </a:p>
                  </a:txBody>
                  <a:tcPr marL="80081" marR="80081" marT="40040" marB="40040">
                    <a:solidFill>
                      <a:schemeClr val="bg1"/>
                    </a:solidFill>
                  </a:tcPr>
                </a:tc>
                <a:tc>
                  <a:txBody>
                    <a:bodyPr/>
                    <a:lstStyle/>
                    <a:p>
                      <a:r>
                        <a:rPr lang="en-US" sz="1000" b="0" i="0" dirty="0">
                          <a:latin typeface="Segoe UI" panose="020B0502040204020203" pitchFamily="34" charset="0"/>
                          <a:cs typeface="Segoe UI" panose="020B0502040204020203" pitchFamily="34" charset="0"/>
                        </a:rPr>
                        <a:t>All Windows 10 and Windows 11 devices</a:t>
                      </a:r>
                    </a:p>
                  </a:txBody>
                  <a:tcPr marL="80081" marR="80081" marT="40040" marB="40040">
                    <a:solidFill>
                      <a:schemeClr val="bg1"/>
                    </a:solidFill>
                  </a:tcPr>
                </a:tc>
                <a:tc>
                  <a:txBody>
                    <a:bodyPr/>
                    <a:lstStyle/>
                    <a:p>
                      <a:r>
                        <a:rPr lang="en-US" sz="1000" b="0" i="0" dirty="0">
                          <a:latin typeface="Segoe UI" panose="020B0502040204020203" pitchFamily="34" charset="0"/>
                          <a:cs typeface="Segoe UI" panose="020B0502040204020203" pitchFamily="34" charset="0"/>
                        </a:rPr>
                        <a:t>Windows 11, Windows 10, Windows</a:t>
                      </a:r>
                      <a:r>
                        <a:rPr lang="en-US" sz="1000" b="0" i="0" baseline="0" dirty="0">
                          <a:latin typeface="Segoe UI" panose="020B0502040204020203" pitchFamily="34" charset="0"/>
                          <a:cs typeface="Segoe UI" panose="020B0502040204020203" pitchFamily="34" charset="0"/>
                        </a:rPr>
                        <a:t> </a:t>
                      </a:r>
                      <a:r>
                        <a:rPr lang="en-US" sz="1000" b="0" i="0" dirty="0">
                          <a:latin typeface="Segoe UI" panose="020B0502040204020203" pitchFamily="34" charset="0"/>
                          <a:cs typeface="Segoe UI" panose="020B0502040204020203" pitchFamily="34" charset="0"/>
                        </a:rPr>
                        <a:t>8.1, and Windows 7</a:t>
                      </a:r>
                    </a:p>
                    <a:p>
                      <a:r>
                        <a:rPr lang="en-US" sz="1000" b="0" i="0" dirty="0">
                          <a:latin typeface="Segoe UI" panose="020B0502040204020203" pitchFamily="34" charset="0"/>
                          <a:cs typeface="Segoe UI" panose="020B0502040204020203" pitchFamily="34" charset="0"/>
                        </a:rPr>
                        <a:t>Windows Server 2008, Windows Server 2008 R2, Windows Server 2012, Windows Server 2012</a:t>
                      </a:r>
                      <a:r>
                        <a:rPr lang="en-US" sz="1000" b="0" i="0" baseline="0" dirty="0">
                          <a:latin typeface="Segoe UI" panose="020B0502040204020203" pitchFamily="34" charset="0"/>
                          <a:cs typeface="Segoe UI" panose="020B0502040204020203" pitchFamily="34" charset="0"/>
                        </a:rPr>
                        <a:t> </a:t>
                      </a:r>
                      <a:r>
                        <a:rPr lang="en-US" sz="1000" b="0" i="0" dirty="0">
                          <a:latin typeface="Segoe UI" panose="020B0502040204020203" pitchFamily="34" charset="0"/>
                          <a:cs typeface="Segoe UI" panose="020B0502040204020203" pitchFamily="34" charset="0"/>
                        </a:rPr>
                        <a:t>R2, Windows Server 2016, Windows Server 2019, Windows Server 2022</a:t>
                      </a:r>
                    </a:p>
                  </a:txBody>
                  <a:tcPr marL="80081" marR="80081" marT="40040" marB="40040">
                    <a:solidFill>
                      <a:schemeClr val="bg1"/>
                    </a:solidFill>
                  </a:tcPr>
                </a:tc>
                <a:extLst>
                  <a:ext uri="{0D108BD9-81ED-4DB2-BD59-A6C34878D82A}">
                    <a16:rowId xmlns:a16="http://schemas.microsoft.com/office/drawing/2014/main" val="1824386260"/>
                  </a:ext>
                </a:extLst>
              </a:tr>
              <a:tr h="725487">
                <a:tc>
                  <a:txBody>
                    <a:bodyPr/>
                    <a:lstStyle/>
                    <a:p>
                      <a:r>
                        <a:rPr lang="en-US" sz="1300" b="1" i="0">
                          <a:latin typeface="Segoe UI Semibold" panose="020B0502040204020203" pitchFamily="34" charset="0"/>
                          <a:cs typeface="Segoe UI Semibold" panose="020B0502040204020203" pitchFamily="34" charset="0"/>
                        </a:rPr>
                        <a:t>Provisioning</a:t>
                      </a:r>
                    </a:p>
                  </a:txBody>
                  <a:tcPr marL="80081" marR="80081" marT="40040" marB="40040">
                    <a:solidFill>
                      <a:schemeClr val="bg1">
                        <a:lumMod val="95000"/>
                      </a:schemeClr>
                    </a:solidFill>
                  </a:tcPr>
                </a:tc>
                <a:tc>
                  <a:txBody>
                    <a:bodyPr/>
                    <a:lstStyle/>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Windows out-of-box-experiences or settings</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Bulk enrollment</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Windows Autopilot</a:t>
                      </a:r>
                    </a:p>
                  </a:txBody>
                  <a:tcPr marL="80081" marR="80081" marT="40040" marB="40040">
                    <a:solidFill>
                      <a:schemeClr val="bg1">
                        <a:lumMod val="95000"/>
                      </a:schemeClr>
                    </a:solidFill>
                  </a:tcPr>
                </a:tc>
                <a:tc>
                  <a:txBody>
                    <a:bodyPr/>
                    <a:lstStyle/>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Domain-joined by IT and auto-joined using Azure AD Connect or Azure Active Directory Federation Services (AD FS) configuration</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Domain-joined by Windows Autopilot and auto-joined using Azure AD Connect or AD FS configuration</a:t>
                      </a:r>
                      <a:endParaRPr lang="en-US" sz="1000" b="0" i="0" dirty="0">
                        <a:solidFill>
                          <a:schemeClr val="accent1"/>
                        </a:solidFill>
                        <a:latin typeface="Segoe UI" panose="020B0502040204020203" pitchFamily="34" charset="0"/>
                        <a:cs typeface="Segoe UI" panose="020B0502040204020203" pitchFamily="34" charset="0"/>
                      </a:endParaRPr>
                    </a:p>
                  </a:txBody>
                  <a:tcPr marL="80081" marR="80081" marT="40040" marB="40040">
                    <a:solidFill>
                      <a:schemeClr val="bg1">
                        <a:lumMod val="95000"/>
                      </a:schemeClr>
                    </a:solidFill>
                  </a:tcPr>
                </a:tc>
                <a:extLst>
                  <a:ext uri="{0D108BD9-81ED-4DB2-BD59-A6C34878D82A}">
                    <a16:rowId xmlns:a16="http://schemas.microsoft.com/office/drawing/2014/main" val="3424343995"/>
                  </a:ext>
                </a:extLst>
              </a:tr>
              <a:tr h="646850">
                <a:tc>
                  <a:txBody>
                    <a:bodyPr/>
                    <a:lstStyle/>
                    <a:p>
                      <a:r>
                        <a:rPr lang="en-US" sz="1300" b="1" i="0">
                          <a:latin typeface="Segoe UI Semibold" panose="020B0502040204020203" pitchFamily="34" charset="0"/>
                          <a:cs typeface="Segoe UI Semibold" panose="020B0502040204020203" pitchFamily="34" charset="0"/>
                        </a:rPr>
                        <a:t>Device sign-in</a:t>
                      </a:r>
                      <a:r>
                        <a:rPr lang="en-US" sz="1300" b="1" i="0" baseline="0">
                          <a:latin typeface="Segoe UI Semibold" panose="020B0502040204020203" pitchFamily="34" charset="0"/>
                          <a:cs typeface="Segoe UI Semibold" panose="020B0502040204020203" pitchFamily="34" charset="0"/>
                        </a:rPr>
                        <a:t> </a:t>
                      </a:r>
                      <a:r>
                        <a:rPr lang="en-US" sz="1300" b="1" i="0">
                          <a:latin typeface="Segoe UI Semibold" panose="020B0502040204020203" pitchFamily="34" charset="0"/>
                          <a:cs typeface="Segoe UI Semibold" panose="020B0502040204020203" pitchFamily="34" charset="0"/>
                        </a:rPr>
                        <a:t>options</a:t>
                      </a:r>
                    </a:p>
                  </a:txBody>
                  <a:tcPr marL="80081" marR="80081" marT="40040" marB="40040">
                    <a:solidFill>
                      <a:schemeClr val="bg1"/>
                    </a:solidFill>
                  </a:tcPr>
                </a:tc>
                <a:tc>
                  <a:txBody>
                    <a:bodyPr/>
                    <a:lstStyle/>
                    <a:p>
                      <a:pPr marL="0" indent="0">
                        <a:buFont typeface="Arial" panose="020B0604020202020204" pitchFamily="34" charset="0"/>
                        <a:buNone/>
                      </a:pPr>
                      <a:r>
                        <a:rPr lang="en-US" sz="1000" b="0" i="0" dirty="0">
                          <a:latin typeface="Segoe UI" panose="020B0502040204020203" pitchFamily="34" charset="0"/>
                          <a:cs typeface="Segoe UI" panose="020B0502040204020203" pitchFamily="34" charset="0"/>
                        </a:rPr>
                        <a:t>Organizational accounts using:</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Password</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Windows Hello for Business</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FIDO 2.0 security keys (preview)</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Smart-Card</a:t>
                      </a:r>
                      <a:endParaRPr lang="en-US" sz="1000" b="1" i="0" dirty="0">
                        <a:latin typeface="Segoe UI" panose="020B0502040204020203" pitchFamily="34" charset="0"/>
                        <a:cs typeface="Segoe UI" panose="020B0502040204020203" pitchFamily="34" charset="0"/>
                      </a:endParaRPr>
                    </a:p>
                  </a:txBody>
                  <a:tcPr marL="80081" marR="80081" marT="40040" marB="40040">
                    <a:solidFill>
                      <a:schemeClr val="bg1"/>
                    </a:solidFill>
                  </a:tcPr>
                </a:tc>
                <a:tc>
                  <a:txBody>
                    <a:bodyPr/>
                    <a:lstStyle/>
                    <a:p>
                      <a:pPr marL="0" indent="0">
                        <a:buFont typeface="Arial" panose="020B0604020202020204" pitchFamily="34" charset="0"/>
                        <a:buNone/>
                      </a:pPr>
                      <a:r>
                        <a:rPr lang="en-US" sz="1000" b="0" i="0" dirty="0">
                          <a:latin typeface="Segoe UI" panose="020B0502040204020203" pitchFamily="34" charset="0"/>
                          <a:cs typeface="Segoe UI" panose="020B0502040204020203" pitchFamily="34" charset="0"/>
                        </a:rPr>
                        <a:t>Organizational accounts using:</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latin typeface="Segoe UI" panose="020B0502040204020203" pitchFamily="34" charset="0"/>
                          <a:cs typeface="Segoe UI" panose="020B0502040204020203" pitchFamily="34" charset="0"/>
                        </a:rPr>
                        <a:t>Windows Hello for Business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latin typeface="Segoe UI" panose="020B0502040204020203" pitchFamily="34" charset="0"/>
                          <a:cs typeface="Segoe UI" panose="020B0502040204020203" pitchFamily="34" charset="0"/>
                        </a:rPr>
                        <a:t>FIDO 2.0 security keys (preview)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latin typeface="Segoe UI" panose="020B0502040204020203" pitchFamily="34" charset="0"/>
                          <a:cs typeface="Segoe UI" panose="020B0502040204020203" pitchFamily="34" charset="0"/>
                        </a:rPr>
                        <a:t>Smart-Card</a:t>
                      </a:r>
                    </a:p>
                  </a:txBody>
                  <a:tcPr marL="80081" marR="80081" marT="40040" marB="40040">
                    <a:solidFill>
                      <a:schemeClr val="bg1"/>
                    </a:solidFill>
                  </a:tcPr>
                </a:tc>
                <a:extLst>
                  <a:ext uri="{0D108BD9-81ED-4DB2-BD59-A6C34878D82A}">
                    <a16:rowId xmlns:a16="http://schemas.microsoft.com/office/drawing/2014/main" val="4086607628"/>
                  </a:ext>
                </a:extLst>
              </a:tr>
              <a:tr h="422602">
                <a:tc>
                  <a:txBody>
                    <a:bodyPr/>
                    <a:lstStyle/>
                    <a:p>
                      <a:r>
                        <a:rPr lang="en-US" sz="1300" b="1" i="0">
                          <a:latin typeface="Segoe UI Semibold" panose="020B0502040204020203" pitchFamily="34" charset="0"/>
                          <a:cs typeface="Segoe UI Semibold" panose="020B0502040204020203" pitchFamily="34" charset="0"/>
                        </a:rPr>
                        <a:t>Management</a:t>
                      </a:r>
                    </a:p>
                  </a:txBody>
                  <a:tcPr marL="80081" marR="80081" marT="40040" marB="40040">
                    <a:solidFill>
                      <a:schemeClr val="bg1">
                        <a:lumMod val="95000"/>
                      </a:schemeClr>
                    </a:solidFill>
                  </a:tcPr>
                </a:tc>
                <a:tc>
                  <a:txBody>
                    <a:bodyPr/>
                    <a:lstStyle/>
                    <a:p>
                      <a:pPr marL="171450" indent="-171450">
                        <a:buFont typeface="Arial" panose="020B0604020202020204" pitchFamily="34" charset="0"/>
                        <a:buChar char="•"/>
                      </a:pPr>
                      <a:r>
                        <a:rPr lang="en-US" sz="1000" b="1" i="0" dirty="0">
                          <a:latin typeface="Segoe UI" panose="020B0502040204020203" pitchFamily="34" charset="0"/>
                          <a:cs typeface="Segoe UI" panose="020B0502040204020203" pitchFamily="34" charset="0"/>
                        </a:rPr>
                        <a:t>Mobile device management (MDM) </a:t>
                      </a:r>
                      <a:r>
                        <a:rPr lang="en-US" sz="1000" b="0" i="0" dirty="0">
                          <a:latin typeface="Segoe UI" panose="020B0502040204020203" pitchFamily="34" charset="0"/>
                          <a:cs typeface="Segoe UI" panose="020B0502040204020203" pitchFamily="34" charset="0"/>
                        </a:rPr>
                        <a:t>(For example, Intune)</a:t>
                      </a:r>
                    </a:p>
                    <a:p>
                      <a:pPr marL="171450" indent="-171450">
                        <a:buFont typeface="Arial" panose="020B0604020202020204" pitchFamily="34" charset="0"/>
                        <a:buChar char="•"/>
                      </a:pPr>
                      <a:r>
                        <a:rPr lang="en-US" sz="1000" b="1" i="0" dirty="0">
                          <a:latin typeface="Segoe UI" panose="020B0502040204020203" pitchFamily="34" charset="0"/>
                          <a:cs typeface="Segoe UI" panose="020B0502040204020203" pitchFamily="34" charset="0"/>
                        </a:rPr>
                        <a:t>Co-management</a:t>
                      </a:r>
                      <a:r>
                        <a:rPr lang="en-US" sz="1000" b="0" i="0" dirty="0">
                          <a:latin typeface="Segoe UI" panose="020B0502040204020203" pitchFamily="34" charset="0"/>
                          <a:cs typeface="Segoe UI" panose="020B0502040204020203" pitchFamily="34" charset="0"/>
                        </a:rPr>
                        <a:t> with Intune and System</a:t>
                      </a:r>
                      <a:r>
                        <a:rPr lang="en-US" sz="1000" b="0" i="0" baseline="0" dirty="0">
                          <a:latin typeface="Segoe UI" panose="020B0502040204020203" pitchFamily="34" charset="0"/>
                          <a:cs typeface="Segoe UI" panose="020B0502040204020203" pitchFamily="34" charset="0"/>
                        </a:rPr>
                        <a:t> Center </a:t>
                      </a:r>
                      <a:r>
                        <a:rPr lang="en-US" sz="1000" b="0" i="0" dirty="0">
                          <a:latin typeface="Segoe UI" panose="020B0502040204020203" pitchFamily="34" charset="0"/>
                          <a:cs typeface="Segoe UI" panose="020B0502040204020203" pitchFamily="34" charset="0"/>
                        </a:rPr>
                        <a:t>Configuration Manager</a:t>
                      </a:r>
                    </a:p>
                  </a:txBody>
                  <a:tcPr marL="80081" marR="80081" marT="40040" marB="40040">
                    <a:solidFill>
                      <a:schemeClr val="bg1">
                        <a:lumMod val="95000"/>
                      </a:schemeClr>
                    </a:solidFill>
                  </a:tcPr>
                </a:tc>
                <a:tc>
                  <a:txBody>
                    <a:bodyPr/>
                    <a:lstStyle/>
                    <a:p>
                      <a:pPr marL="171450" indent="-171450">
                        <a:buFont typeface="Arial" panose="020B0604020202020204" pitchFamily="34" charset="0"/>
                        <a:buChar char="•"/>
                      </a:pPr>
                      <a:r>
                        <a:rPr lang="en-US" sz="1000" b="1" i="0">
                          <a:latin typeface="Segoe UI" panose="020B0502040204020203" pitchFamily="34" charset="0"/>
                          <a:cs typeface="Segoe UI" panose="020B0502040204020203" pitchFamily="34" charset="0"/>
                        </a:rPr>
                        <a:t>Group Policy</a:t>
                      </a:r>
                    </a:p>
                    <a:p>
                      <a:pPr marL="171450" indent="-171450">
                        <a:buFont typeface="Arial" panose="020B0604020202020204" pitchFamily="34" charset="0"/>
                        <a:buChar char="•"/>
                      </a:pPr>
                      <a:r>
                        <a:rPr lang="en-US" sz="1000" b="1" i="0">
                          <a:latin typeface="Segoe UI" panose="020B0502040204020203" pitchFamily="34" charset="0"/>
                          <a:cs typeface="Segoe UI" panose="020B0502040204020203" pitchFamily="34" charset="0"/>
                        </a:rPr>
                        <a:t>Configuration</a:t>
                      </a:r>
                      <a:r>
                        <a:rPr lang="en-US" sz="1000" b="1" i="0" baseline="0">
                          <a:latin typeface="Segoe UI" panose="020B0502040204020203" pitchFamily="34" charset="0"/>
                          <a:cs typeface="Segoe UI" panose="020B0502040204020203" pitchFamily="34" charset="0"/>
                        </a:rPr>
                        <a:t> Manager</a:t>
                      </a:r>
                      <a:r>
                        <a:rPr lang="en-US" sz="1000" b="1" i="0">
                          <a:latin typeface="Segoe UI" panose="020B0502040204020203" pitchFamily="34" charset="0"/>
                          <a:cs typeface="Segoe UI" panose="020B0502040204020203" pitchFamily="34" charset="0"/>
                        </a:rPr>
                        <a:t> standalone or co-management with Intune</a:t>
                      </a:r>
                    </a:p>
                  </a:txBody>
                  <a:tcPr marL="80081" marR="80081" marT="40040" marB="40040">
                    <a:solidFill>
                      <a:schemeClr val="bg1">
                        <a:lumMod val="95000"/>
                      </a:schemeClr>
                    </a:solidFill>
                  </a:tcPr>
                </a:tc>
                <a:extLst>
                  <a:ext uri="{0D108BD9-81ED-4DB2-BD59-A6C34878D82A}">
                    <a16:rowId xmlns:a16="http://schemas.microsoft.com/office/drawing/2014/main" val="1977773225"/>
                  </a:ext>
                </a:extLst>
              </a:tr>
              <a:tr h="757318">
                <a:tc>
                  <a:txBody>
                    <a:bodyPr/>
                    <a:lstStyle/>
                    <a:p>
                      <a:r>
                        <a:rPr lang="en-US" sz="1300" b="1" i="0">
                          <a:latin typeface="Segoe UI Semibold" panose="020B0502040204020203" pitchFamily="34" charset="0"/>
                          <a:cs typeface="Segoe UI Semibold" panose="020B0502040204020203" pitchFamily="34" charset="0"/>
                        </a:rPr>
                        <a:t>Key capabilities</a:t>
                      </a:r>
                    </a:p>
                  </a:txBody>
                  <a:tcPr marL="80081" marR="80081" marT="40040" marB="40040">
                    <a:solidFill>
                      <a:schemeClr val="bg1"/>
                    </a:solidFill>
                  </a:tcPr>
                </a:tc>
                <a:tc>
                  <a:txBody>
                    <a:bodyPr/>
                    <a:lstStyle/>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SSO to both cloud and on-premises resources</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Conditional Access when enrolled in MDM (like Intune)</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Self-service password reset on lock screen</a:t>
                      </a:r>
                    </a:p>
                  </a:txBody>
                  <a:tcPr marL="80081" marR="80081" marT="40040" marB="40040">
                    <a:solidFill>
                      <a:schemeClr val="bg1"/>
                    </a:solidFill>
                  </a:tcPr>
                </a:tc>
                <a:tc>
                  <a:txBody>
                    <a:bodyPr/>
                    <a:lstStyle/>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SSO to both cloud and on-premises resources</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Conditional Access through domain join or through Intune if co-managed</a:t>
                      </a:r>
                    </a:p>
                    <a:p>
                      <a:pPr marL="171450" indent="-171450">
                        <a:buFont typeface="Arial" panose="020B0604020202020204" pitchFamily="34" charset="0"/>
                        <a:buChar char="•"/>
                      </a:pPr>
                      <a:r>
                        <a:rPr lang="en-US" sz="1000" b="0" i="0" dirty="0">
                          <a:latin typeface="Segoe UI" panose="020B0502040204020203" pitchFamily="34" charset="0"/>
                          <a:cs typeface="Segoe UI" panose="020B0502040204020203" pitchFamily="34" charset="0"/>
                        </a:rPr>
                        <a:t>Self-service password reset on lock screen</a:t>
                      </a:r>
                    </a:p>
                  </a:txBody>
                  <a:tcPr marL="80081" marR="80081" marT="40040" marB="40040">
                    <a:solidFill>
                      <a:schemeClr val="bg1"/>
                    </a:solidFill>
                  </a:tcPr>
                </a:tc>
                <a:extLst>
                  <a:ext uri="{0D108BD9-81ED-4DB2-BD59-A6C34878D82A}">
                    <a16:rowId xmlns:a16="http://schemas.microsoft.com/office/drawing/2014/main" val="2970766630"/>
                  </a:ext>
                </a:extLst>
              </a:tr>
            </a:tbl>
          </a:graphicData>
        </a:graphic>
      </p:graphicFrame>
    </p:spTree>
    <p:extLst>
      <p:ext uri="{BB962C8B-B14F-4D97-AF65-F5344CB8AC3E}">
        <p14:creationId xmlns:p14="http://schemas.microsoft.com/office/powerpoint/2010/main" val="8374590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D630-D9BA-4319-8ABF-B5411EFE5A90}"/>
              </a:ext>
            </a:extLst>
          </p:cNvPr>
          <p:cNvSpPr>
            <a:spLocks noGrp="1"/>
          </p:cNvSpPr>
          <p:nvPr>
            <p:ph type="title"/>
          </p:nvPr>
        </p:nvSpPr>
        <p:spPr/>
        <p:txBody>
          <a:bodyPr>
            <a:normAutofit fontScale="90000"/>
          </a:bodyPr>
          <a:lstStyle/>
          <a:p>
            <a:r>
              <a:rPr lang="en-US" dirty="0"/>
              <a:t>Limitations of Hybrid Join</a:t>
            </a:r>
          </a:p>
        </p:txBody>
      </p:sp>
      <p:sp>
        <p:nvSpPr>
          <p:cNvPr id="3" name="Text Placeholder 2">
            <a:extLst>
              <a:ext uri="{FF2B5EF4-FFF2-40B4-BE49-F238E27FC236}">
                <a16:creationId xmlns:a16="http://schemas.microsoft.com/office/drawing/2014/main" id="{BEE5D9B8-D874-4A4E-B6D3-D9FA7DA8550A}"/>
              </a:ext>
            </a:extLst>
          </p:cNvPr>
          <p:cNvSpPr>
            <a:spLocks noGrp="1"/>
          </p:cNvSpPr>
          <p:nvPr>
            <p:ph type="body" sz="quarter" idx="10"/>
          </p:nvPr>
        </p:nvSpPr>
        <p:spPr>
          <a:xfrm>
            <a:off x="586390" y="1434370"/>
            <a:ext cx="11018520" cy="4914679"/>
          </a:xfrm>
        </p:spPr>
        <p:txBody>
          <a:bodyPr/>
          <a:lstStyle/>
          <a:p>
            <a:pPr marL="457200" indent="-457200">
              <a:buFont typeface="Arial" panose="020B0604020202020204" pitchFamily="34" charset="0"/>
              <a:buChar char="•"/>
            </a:pPr>
            <a:r>
              <a:rPr lang="en-US" dirty="0"/>
              <a:t>Still requires on-prem connectivity (HAADJ does not solve remote work pains)</a:t>
            </a:r>
          </a:p>
          <a:p>
            <a:pPr marL="685800" lvl="1" indent="-457200">
              <a:buFont typeface="Arial" panose="020B0604020202020204" pitchFamily="34" charset="0"/>
              <a:buChar char="•"/>
            </a:pPr>
            <a:r>
              <a:rPr lang="en-US" dirty="0"/>
              <a:t>De-synchronized credentials</a:t>
            </a:r>
          </a:p>
          <a:p>
            <a:pPr marL="685800" lvl="1" indent="-457200">
              <a:buFont typeface="Arial" panose="020B0604020202020204" pitchFamily="34" charset="0"/>
              <a:buChar char="•"/>
            </a:pPr>
            <a:r>
              <a:rPr lang="en-US" dirty="0"/>
              <a:t>SSPR/forgotten password</a:t>
            </a:r>
          </a:p>
          <a:p>
            <a:pPr marL="457200" indent="-457200">
              <a:buFont typeface="Arial" panose="020B0604020202020204" pitchFamily="34" charset="0"/>
              <a:buChar char="•"/>
            </a:pPr>
            <a:r>
              <a:rPr lang="en-US" dirty="0"/>
              <a:t>GPO is just a bad way to manage devices</a:t>
            </a:r>
          </a:p>
          <a:p>
            <a:pPr marL="685800" lvl="1" indent="-457200">
              <a:buFont typeface="Arial" panose="020B0604020202020204" pitchFamily="34" charset="0"/>
              <a:buChar char="•"/>
            </a:pPr>
            <a:r>
              <a:rPr lang="en-US" dirty="0"/>
              <a:t>No reporting</a:t>
            </a:r>
          </a:p>
          <a:p>
            <a:pPr marL="685800" lvl="1" indent="-457200">
              <a:buFont typeface="Arial" panose="020B0604020202020204" pitchFamily="34" charset="0"/>
              <a:buChar char="•"/>
            </a:pPr>
            <a:r>
              <a:rPr lang="en-US" dirty="0"/>
              <a:t>No off-premises refresh</a:t>
            </a:r>
          </a:p>
          <a:p>
            <a:pPr marL="457200" indent="-457200">
              <a:buFont typeface="Arial" panose="020B0604020202020204" pitchFamily="34" charset="0"/>
              <a:buChar char="•"/>
            </a:pPr>
            <a:r>
              <a:rPr lang="en-US" dirty="0"/>
              <a:t>Hello for business woes</a:t>
            </a:r>
          </a:p>
          <a:p>
            <a:pPr marL="685800" lvl="1" indent="-457200">
              <a:buFont typeface="Arial" panose="020B0604020202020204" pitchFamily="34" charset="0"/>
              <a:buChar char="•"/>
            </a:pPr>
            <a:r>
              <a:rPr lang="en-US" dirty="0"/>
              <a:t>Bunch of on-prem connectivity requirements</a:t>
            </a:r>
          </a:p>
          <a:p>
            <a:pPr marL="457200" indent="-457200">
              <a:buFont typeface="Arial" panose="020B0604020202020204" pitchFamily="34" charset="0"/>
              <a:buChar char="•"/>
            </a:pPr>
            <a:r>
              <a:rPr lang="en-US" dirty="0"/>
              <a:t>No Web sign-in support</a:t>
            </a:r>
          </a:p>
          <a:p>
            <a:pPr marL="457200" indent="-457200">
              <a:buFont typeface="Arial" panose="020B0604020202020204" pitchFamily="34" charset="0"/>
              <a:buChar char="•"/>
            </a:pPr>
            <a:r>
              <a:rPr lang="en-US" dirty="0"/>
              <a:t>No TAP for OOBE</a:t>
            </a:r>
          </a:p>
        </p:txBody>
      </p:sp>
    </p:spTree>
    <p:extLst>
      <p:ext uri="{BB962C8B-B14F-4D97-AF65-F5344CB8AC3E}">
        <p14:creationId xmlns:p14="http://schemas.microsoft.com/office/powerpoint/2010/main" val="106910758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p:txBody>
          <a:bodyPr/>
          <a:lstStyle/>
          <a:p>
            <a:r>
              <a:rPr lang="en-US"/>
              <a:t>Considerations for Hybrid Azure AD join</a:t>
            </a:r>
          </a:p>
        </p:txBody>
      </p:sp>
      <p:sp>
        <p:nvSpPr>
          <p:cNvPr id="28" name="Rectangle 27">
            <a:extLst>
              <a:ext uri="{FF2B5EF4-FFF2-40B4-BE49-F238E27FC236}">
                <a16:creationId xmlns:a16="http://schemas.microsoft.com/office/drawing/2014/main" id="{F1F1347C-D22E-4DDB-AF78-AEBB92C461A8}"/>
              </a:ext>
            </a:extLst>
          </p:cNvPr>
          <p:cNvSpPr/>
          <p:nvPr/>
        </p:nvSpPr>
        <p:spPr>
          <a:xfrm>
            <a:off x="6189635" y="1477296"/>
            <a:ext cx="2569257"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74">
              <a:defRPr/>
            </a:pPr>
            <a:r>
              <a:rPr lang="en-US" sz="980" spc="98">
                <a:solidFill>
                  <a:srgbClr val="FFFFFF"/>
                </a:solidFill>
                <a:latin typeface="Segoe UI Semibold"/>
              </a:rPr>
              <a:t>SUPPORTED ENVIRONMENTS</a:t>
            </a:r>
          </a:p>
        </p:txBody>
      </p:sp>
      <p:sp>
        <p:nvSpPr>
          <p:cNvPr id="29" name="Rectangle 28">
            <a:extLst>
              <a:ext uri="{FF2B5EF4-FFF2-40B4-BE49-F238E27FC236}">
                <a16:creationId xmlns:a16="http://schemas.microsoft.com/office/drawing/2014/main" id="{BD01AFED-8254-4713-B804-D85788DA97BF}"/>
              </a:ext>
            </a:extLst>
          </p:cNvPr>
          <p:cNvSpPr/>
          <p:nvPr/>
        </p:nvSpPr>
        <p:spPr>
          <a:xfrm>
            <a:off x="3223533" y="1463678"/>
            <a:ext cx="2569257"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74">
              <a:defRPr/>
            </a:pPr>
            <a:r>
              <a:rPr lang="en-US" sz="980" spc="98" dirty="0">
                <a:solidFill>
                  <a:srgbClr val="FFFFFF"/>
                </a:solidFill>
                <a:latin typeface="Segoe UI Semibold"/>
              </a:rPr>
              <a:t>SUPPORTED DEVICES</a:t>
            </a:r>
          </a:p>
        </p:txBody>
      </p:sp>
      <p:sp>
        <p:nvSpPr>
          <p:cNvPr id="9" name="Freeform: Shape 8">
            <a:extLst>
              <a:ext uri="{FF2B5EF4-FFF2-40B4-BE49-F238E27FC236}">
                <a16:creationId xmlns:a16="http://schemas.microsoft.com/office/drawing/2014/main" id="{BBE5713A-370E-414C-B54E-AD05485D2521}"/>
              </a:ext>
            </a:extLst>
          </p:cNvPr>
          <p:cNvSpPr/>
          <p:nvPr/>
        </p:nvSpPr>
        <p:spPr>
          <a:xfrm>
            <a:off x="3260060" y="1990866"/>
            <a:ext cx="2580231"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7189">
              <a:spcBef>
                <a:spcPts val="1372"/>
              </a:spcBef>
            </a:pPr>
            <a:r>
              <a:rPr lang="en-US" sz="1400" dirty="0">
                <a:solidFill>
                  <a:srgbClr val="0078D7"/>
                </a:solidFill>
                <a:latin typeface="Segoe UI Semibold"/>
              </a:rPr>
              <a:t>Windows current devices (domain-joined)</a:t>
            </a:r>
          </a:p>
        </p:txBody>
      </p:sp>
      <p:sp>
        <p:nvSpPr>
          <p:cNvPr id="13" name="Freeform: Shape 12">
            <a:extLst>
              <a:ext uri="{FF2B5EF4-FFF2-40B4-BE49-F238E27FC236}">
                <a16:creationId xmlns:a16="http://schemas.microsoft.com/office/drawing/2014/main" id="{AEF35A83-8496-4C40-BBCA-7D5A2625081E}"/>
              </a:ext>
            </a:extLst>
          </p:cNvPr>
          <p:cNvSpPr/>
          <p:nvPr/>
        </p:nvSpPr>
        <p:spPr>
          <a:xfrm>
            <a:off x="3260060" y="2555686"/>
            <a:ext cx="2580231" cy="456156"/>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457184" lvl="2" defTabSz="697189">
              <a:spcBef>
                <a:spcPts val="1372"/>
              </a:spcBef>
            </a:pPr>
            <a:r>
              <a:rPr lang="en-US" sz="1200" dirty="0">
                <a:solidFill>
                  <a:schemeClr val="accent1"/>
                </a:solidFill>
              </a:rPr>
              <a:t>Automatic on Windows 10+ and Windows Server 2016+</a:t>
            </a:r>
          </a:p>
        </p:txBody>
      </p:sp>
      <p:sp>
        <p:nvSpPr>
          <p:cNvPr id="18" name="Freeform: Shape 17">
            <a:extLst>
              <a:ext uri="{FF2B5EF4-FFF2-40B4-BE49-F238E27FC236}">
                <a16:creationId xmlns:a16="http://schemas.microsoft.com/office/drawing/2014/main" id="{3877C105-A727-4554-9A94-91A7DD01EC68}"/>
              </a:ext>
            </a:extLst>
          </p:cNvPr>
          <p:cNvSpPr/>
          <p:nvPr/>
        </p:nvSpPr>
        <p:spPr>
          <a:xfrm>
            <a:off x="9218758" y="1972868"/>
            <a:ext cx="2580231" cy="4178581"/>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2641976"/>
              <a:satOff val="-59449"/>
              <a:lumOff val="-2824"/>
              <a:alphaOff val="0"/>
            </a:schemeClr>
          </a:lnRef>
          <a:fillRef idx="1">
            <a:schemeClr val="accent4">
              <a:hueOff val="-2641976"/>
              <a:satOff val="-59449"/>
              <a:lumOff val="-2824"/>
              <a:alphaOff val="0"/>
            </a:schemeClr>
          </a:fillRef>
          <a:effectRef idx="0">
            <a:schemeClr val="accent4">
              <a:hueOff val="-2641976"/>
              <a:satOff val="-59449"/>
              <a:lumOff val="-2824"/>
              <a:alphaOff val="0"/>
            </a:schemeClr>
          </a:effectRef>
          <a:fontRef idx="minor">
            <a:schemeClr val="lt1"/>
          </a:fontRef>
        </p:style>
        <p:txBody>
          <a:bodyPr spcFirstLastPara="0" vert="horz" wrap="square" lIns="0" tIns="0" rIns="0" bIns="0" numCol="1" spcCol="1270" anchor="t" anchorCtr="0">
            <a:noAutofit/>
          </a:bodyPr>
          <a:lstStyle/>
          <a:p>
            <a:pPr defTabSz="697189">
              <a:spcBef>
                <a:spcPts val="1372"/>
              </a:spcBef>
            </a:pPr>
            <a:r>
              <a:rPr lang="en-US" sz="1200" dirty="0">
                <a:solidFill>
                  <a:srgbClr val="0078D7"/>
                </a:solidFill>
              </a:rPr>
              <a:t>When using </a:t>
            </a:r>
            <a:r>
              <a:rPr lang="en-US" sz="1200" dirty="0" err="1">
                <a:solidFill>
                  <a:srgbClr val="0078D7"/>
                </a:solidFill>
              </a:rPr>
              <a:t>Sysprep</a:t>
            </a:r>
            <a:r>
              <a:rPr lang="en-US" sz="1200" dirty="0">
                <a:solidFill>
                  <a:srgbClr val="0078D7"/>
                </a:solidFill>
              </a:rPr>
              <a:t>, or VM snapshot make sure the device has not been Hybrid Azure AD joined (fixed in 1809). </a:t>
            </a:r>
          </a:p>
          <a:p>
            <a:pPr defTabSz="697189">
              <a:spcBef>
                <a:spcPts val="1372"/>
              </a:spcBef>
            </a:pPr>
            <a:r>
              <a:rPr lang="en-US" sz="1200" dirty="0">
                <a:solidFill>
                  <a:srgbClr val="0078D7"/>
                </a:solidFill>
              </a:rPr>
              <a:t>Windows down-level configured for user profile roaming or credential roaming is not supported. </a:t>
            </a:r>
          </a:p>
          <a:p>
            <a:pPr defTabSz="697189">
              <a:spcBef>
                <a:spcPts val="1372"/>
              </a:spcBef>
            </a:pPr>
            <a:r>
              <a:rPr lang="en-US" sz="1200" dirty="0">
                <a:solidFill>
                  <a:srgbClr val="0078D7"/>
                </a:solidFill>
              </a:rPr>
              <a:t>Windows current device is registered in the context of the system, whereas Windows down-level is registered in the context of the user.</a:t>
            </a:r>
          </a:p>
          <a:p>
            <a:pPr defTabSz="697189">
              <a:spcBef>
                <a:spcPts val="1372"/>
              </a:spcBef>
            </a:pPr>
            <a:r>
              <a:rPr lang="en-US" sz="1200" dirty="0">
                <a:solidFill>
                  <a:srgbClr val="0078D7"/>
                </a:solidFill>
              </a:rPr>
              <a:t>Windows Server running DC is not supported.</a:t>
            </a:r>
          </a:p>
          <a:p>
            <a:pPr lvl="1" defTabSz="697189">
              <a:spcBef>
                <a:spcPts val="1372"/>
              </a:spcBef>
            </a:pPr>
            <a:endParaRPr lang="en-US" sz="1200" dirty="0">
              <a:solidFill>
                <a:srgbClr val="0078D7"/>
              </a:solidFill>
            </a:endParaRPr>
          </a:p>
        </p:txBody>
      </p:sp>
      <p:sp>
        <p:nvSpPr>
          <p:cNvPr id="14" name="Freeform: Shape 13">
            <a:extLst>
              <a:ext uri="{FF2B5EF4-FFF2-40B4-BE49-F238E27FC236}">
                <a16:creationId xmlns:a16="http://schemas.microsoft.com/office/drawing/2014/main" id="{1E42FE58-23AF-4F49-B10D-59475983BDC0}"/>
              </a:ext>
            </a:extLst>
          </p:cNvPr>
          <p:cNvSpPr/>
          <p:nvPr/>
        </p:nvSpPr>
        <p:spPr>
          <a:xfrm>
            <a:off x="6178663" y="1990866"/>
            <a:ext cx="2580231"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880659"/>
              <a:satOff val="-19816"/>
              <a:lumOff val="-941"/>
              <a:alphaOff val="0"/>
            </a:schemeClr>
          </a:lnRef>
          <a:fillRef idx="1">
            <a:schemeClr val="accent4">
              <a:hueOff val="-880659"/>
              <a:satOff val="-19816"/>
              <a:lumOff val="-941"/>
              <a:alphaOff val="0"/>
            </a:schemeClr>
          </a:fillRef>
          <a:effectRef idx="0">
            <a:schemeClr val="accent4">
              <a:hueOff val="-880659"/>
              <a:satOff val="-19816"/>
              <a:lumOff val="-941"/>
              <a:alphaOff val="0"/>
            </a:schemeClr>
          </a:effectRef>
          <a:fontRef idx="minor">
            <a:schemeClr val="lt1"/>
          </a:fontRef>
        </p:style>
        <p:txBody>
          <a:bodyPr spcFirstLastPara="0" vert="horz" wrap="square" lIns="0" tIns="0" rIns="0" bIns="0" numCol="1" spcCol="1270" anchor="t" anchorCtr="0">
            <a:noAutofit/>
          </a:bodyPr>
          <a:lstStyle/>
          <a:p>
            <a:pPr defTabSz="697189">
              <a:spcBef>
                <a:spcPts val="1372"/>
              </a:spcBef>
            </a:pPr>
            <a:r>
              <a:rPr lang="en-US" sz="1400">
                <a:solidFill>
                  <a:srgbClr val="0078D7"/>
                </a:solidFill>
                <a:latin typeface="Segoe UI Semibold"/>
              </a:rPr>
              <a:t>Federated Domains using AD FS</a:t>
            </a:r>
          </a:p>
        </p:txBody>
      </p:sp>
      <p:sp>
        <p:nvSpPr>
          <p:cNvPr id="16" name="Freeform: Shape 15">
            <a:extLst>
              <a:ext uri="{FF2B5EF4-FFF2-40B4-BE49-F238E27FC236}">
                <a16:creationId xmlns:a16="http://schemas.microsoft.com/office/drawing/2014/main" id="{B2E8D0E4-29AA-4064-A1C7-B448C28B8732}"/>
              </a:ext>
            </a:extLst>
          </p:cNvPr>
          <p:cNvSpPr/>
          <p:nvPr/>
        </p:nvSpPr>
        <p:spPr>
          <a:xfrm>
            <a:off x="6263631" y="1961124"/>
            <a:ext cx="2580231" cy="4369337"/>
          </a:xfrm>
          <a:custGeom>
            <a:avLst/>
            <a:gdLst>
              <a:gd name="connsiteX0" fmla="*/ 0 w 1644806"/>
              <a:gd name="connsiteY0" fmla="*/ 0 h 634418"/>
              <a:gd name="connsiteX1" fmla="*/ 1644806 w 1644806"/>
              <a:gd name="connsiteY1" fmla="*/ 0 h 634418"/>
              <a:gd name="connsiteX2" fmla="*/ 1644806 w 1644806"/>
              <a:gd name="connsiteY2" fmla="*/ 634418 h 634418"/>
              <a:gd name="connsiteX3" fmla="*/ 0 w 1644806"/>
              <a:gd name="connsiteY3" fmla="*/ 634418 h 634418"/>
              <a:gd name="connsiteX4" fmla="*/ 0 w 1644806"/>
              <a:gd name="connsiteY4" fmla="*/ 0 h 63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4806" h="634418">
                <a:moveTo>
                  <a:pt x="0" y="0"/>
                </a:moveTo>
                <a:lnTo>
                  <a:pt x="1644806" y="0"/>
                </a:lnTo>
                <a:lnTo>
                  <a:pt x="1644806" y="634418"/>
                </a:lnTo>
                <a:lnTo>
                  <a:pt x="0" y="634418"/>
                </a:lnTo>
                <a:lnTo>
                  <a:pt x="0" y="0"/>
                </a:lnTo>
                <a:close/>
              </a:path>
            </a:pathLst>
          </a:custGeom>
          <a:noFill/>
          <a:ln>
            <a:noFill/>
          </a:ln>
        </p:spPr>
        <p:style>
          <a:lnRef idx="2">
            <a:schemeClr val="accent4">
              <a:hueOff val="-1761317"/>
              <a:satOff val="-39633"/>
              <a:lumOff val="-1882"/>
              <a:alphaOff val="0"/>
            </a:schemeClr>
          </a:lnRef>
          <a:fillRef idx="1">
            <a:schemeClr val="accent4">
              <a:hueOff val="-1761317"/>
              <a:satOff val="-39633"/>
              <a:lumOff val="-1882"/>
              <a:alphaOff val="0"/>
            </a:schemeClr>
          </a:fillRef>
          <a:effectRef idx="0">
            <a:schemeClr val="accent4">
              <a:hueOff val="-1761317"/>
              <a:satOff val="-39633"/>
              <a:lumOff val="-1882"/>
              <a:alphaOff val="0"/>
            </a:schemeClr>
          </a:effectRef>
          <a:fontRef idx="minor">
            <a:schemeClr val="lt1"/>
          </a:fontRef>
        </p:style>
        <p:txBody>
          <a:bodyPr spcFirstLastPara="0" vert="horz" wrap="square" lIns="0" tIns="0" rIns="0" bIns="0" numCol="1" spcCol="1270" anchor="t" anchorCtr="0">
            <a:noAutofit/>
          </a:bodyPr>
          <a:lstStyle/>
          <a:p>
            <a:pPr defTabSz="697189">
              <a:spcBef>
                <a:spcPts val="1372"/>
              </a:spcBef>
            </a:pPr>
            <a:endParaRPr lang="en-US" sz="1200">
              <a:solidFill>
                <a:srgbClr val="0078D7"/>
              </a:solidFill>
            </a:endParaRPr>
          </a:p>
        </p:txBody>
      </p:sp>
      <p:sp>
        <p:nvSpPr>
          <p:cNvPr id="20" name="Freeform: Shape 19">
            <a:extLst>
              <a:ext uri="{FF2B5EF4-FFF2-40B4-BE49-F238E27FC236}">
                <a16:creationId xmlns:a16="http://schemas.microsoft.com/office/drawing/2014/main" id="{6521E434-6200-4819-AB35-FE1893653A4E}"/>
              </a:ext>
            </a:extLst>
          </p:cNvPr>
          <p:cNvSpPr/>
          <p:nvPr/>
        </p:nvSpPr>
        <p:spPr>
          <a:xfrm>
            <a:off x="3260059" y="3634787"/>
            <a:ext cx="2580231"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7189">
              <a:spcBef>
                <a:spcPts val="1372"/>
              </a:spcBef>
            </a:pPr>
            <a:r>
              <a:rPr lang="en-US" sz="1400">
                <a:solidFill>
                  <a:srgbClr val="0078D7"/>
                </a:solidFill>
                <a:latin typeface="Segoe UI Semibold"/>
              </a:rPr>
              <a:t>Windows down-level devices (domain-joined)</a:t>
            </a:r>
          </a:p>
        </p:txBody>
      </p:sp>
      <p:sp>
        <p:nvSpPr>
          <p:cNvPr id="21" name="Freeform: Shape 20">
            <a:extLst>
              <a:ext uri="{FF2B5EF4-FFF2-40B4-BE49-F238E27FC236}">
                <a16:creationId xmlns:a16="http://schemas.microsoft.com/office/drawing/2014/main" id="{62341009-68A8-4103-9799-F65EA27D0E13}"/>
              </a:ext>
            </a:extLst>
          </p:cNvPr>
          <p:cNvSpPr/>
          <p:nvPr/>
        </p:nvSpPr>
        <p:spPr>
          <a:xfrm>
            <a:off x="3260059" y="4232297"/>
            <a:ext cx="2580231" cy="1183909"/>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457184" lvl="2" defTabSz="697189">
              <a:spcBef>
                <a:spcPts val="1372"/>
              </a:spcBef>
            </a:pPr>
            <a:r>
              <a:rPr lang="en-US" sz="1200" dirty="0">
                <a:solidFill>
                  <a:schemeClr val="accent1"/>
                </a:solidFill>
              </a:rPr>
              <a:t>Requires MSI on Windows 8.1, Windows 7, Windows Server 2012 R2, Windows Server 2012 and Windows Server 2008 R2</a:t>
            </a:r>
          </a:p>
        </p:txBody>
      </p:sp>
      <p:sp>
        <p:nvSpPr>
          <p:cNvPr id="22" name="Freeform: Shape 21">
            <a:extLst>
              <a:ext uri="{FF2B5EF4-FFF2-40B4-BE49-F238E27FC236}">
                <a16:creationId xmlns:a16="http://schemas.microsoft.com/office/drawing/2014/main" id="{248BD684-7889-42A8-920F-DFFB32B11CEC}"/>
              </a:ext>
            </a:extLst>
          </p:cNvPr>
          <p:cNvSpPr/>
          <p:nvPr/>
        </p:nvSpPr>
        <p:spPr>
          <a:xfrm>
            <a:off x="6164948" y="2490577"/>
            <a:ext cx="2580231" cy="1084736"/>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457184" lvl="2" defTabSz="697189">
              <a:spcBef>
                <a:spcPts val="1372"/>
              </a:spcBef>
            </a:pPr>
            <a:r>
              <a:rPr lang="en-US" sz="1200">
                <a:solidFill>
                  <a:schemeClr val="accent1"/>
                </a:solidFill>
              </a:rPr>
              <a:t>Requires SCP and AD FS claim rules to be configured. </a:t>
            </a:r>
          </a:p>
          <a:p>
            <a:pPr marL="457183" lvl="3" defTabSz="697189">
              <a:spcBef>
                <a:spcPts val="1372"/>
              </a:spcBef>
            </a:pPr>
            <a:r>
              <a:rPr lang="en-US" sz="1200">
                <a:solidFill>
                  <a:schemeClr val="accent1"/>
                </a:solidFill>
              </a:rPr>
              <a:t>Join is instantaneous, uses Azure AD Connect as a fallback for Windows 10.</a:t>
            </a:r>
          </a:p>
          <a:p>
            <a:pPr marL="457184" lvl="2" defTabSz="697189">
              <a:spcBef>
                <a:spcPts val="1372"/>
              </a:spcBef>
            </a:pPr>
            <a:endParaRPr lang="en-US" sz="1400">
              <a:solidFill>
                <a:schemeClr val="accent1"/>
              </a:solidFill>
            </a:endParaRPr>
          </a:p>
        </p:txBody>
      </p:sp>
      <p:sp>
        <p:nvSpPr>
          <p:cNvPr id="23" name="Freeform: Shape 22">
            <a:extLst>
              <a:ext uri="{FF2B5EF4-FFF2-40B4-BE49-F238E27FC236}">
                <a16:creationId xmlns:a16="http://schemas.microsoft.com/office/drawing/2014/main" id="{708B0AFA-A1FB-43DC-B7EB-50A3A793739E}"/>
              </a:ext>
            </a:extLst>
          </p:cNvPr>
          <p:cNvSpPr/>
          <p:nvPr/>
        </p:nvSpPr>
        <p:spPr>
          <a:xfrm>
            <a:off x="6164947" y="3615881"/>
            <a:ext cx="2580231"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7189">
              <a:spcBef>
                <a:spcPts val="1372"/>
              </a:spcBef>
            </a:pPr>
            <a:r>
              <a:rPr lang="en-US" sz="1400">
                <a:solidFill>
                  <a:srgbClr val="0078D7"/>
                </a:solidFill>
                <a:latin typeface="Segoe UI Semibold"/>
              </a:rPr>
              <a:t>Managed Domains using Seamless SSO</a:t>
            </a:r>
          </a:p>
        </p:txBody>
      </p:sp>
      <p:sp>
        <p:nvSpPr>
          <p:cNvPr id="24" name="Freeform: Shape 23">
            <a:extLst>
              <a:ext uri="{FF2B5EF4-FFF2-40B4-BE49-F238E27FC236}">
                <a16:creationId xmlns:a16="http://schemas.microsoft.com/office/drawing/2014/main" id="{EB25DF31-F746-4BAA-AD62-3B0A6BFD5903}"/>
              </a:ext>
            </a:extLst>
          </p:cNvPr>
          <p:cNvSpPr/>
          <p:nvPr/>
        </p:nvSpPr>
        <p:spPr>
          <a:xfrm>
            <a:off x="6189635" y="4192935"/>
            <a:ext cx="2580231" cy="860309"/>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457184" lvl="2" defTabSz="697189">
              <a:spcBef>
                <a:spcPts val="1372"/>
              </a:spcBef>
            </a:pPr>
            <a:r>
              <a:rPr lang="en-US" sz="1200">
                <a:solidFill>
                  <a:schemeClr val="accent1"/>
                </a:solidFill>
              </a:rPr>
              <a:t>Requires SCP to be configured. </a:t>
            </a:r>
          </a:p>
          <a:p>
            <a:pPr marL="457183" lvl="3" defTabSz="697189">
              <a:spcBef>
                <a:spcPts val="1372"/>
              </a:spcBef>
            </a:pPr>
            <a:r>
              <a:rPr lang="en-US" sz="1200">
                <a:solidFill>
                  <a:schemeClr val="accent1"/>
                </a:solidFill>
              </a:rPr>
              <a:t>Relies on Azure AD Connect for Windows 10.</a:t>
            </a:r>
          </a:p>
          <a:p>
            <a:pPr marL="457184" lvl="2" defTabSz="697189">
              <a:spcBef>
                <a:spcPts val="1372"/>
              </a:spcBef>
            </a:pPr>
            <a:endParaRPr lang="en-US" sz="1400">
              <a:solidFill>
                <a:schemeClr val="accent1"/>
              </a:solidFill>
            </a:endParaRPr>
          </a:p>
        </p:txBody>
      </p:sp>
      <p:sp>
        <p:nvSpPr>
          <p:cNvPr id="25" name="Freeform: Shape 24">
            <a:extLst>
              <a:ext uri="{FF2B5EF4-FFF2-40B4-BE49-F238E27FC236}">
                <a16:creationId xmlns:a16="http://schemas.microsoft.com/office/drawing/2014/main" id="{A1C016B8-FC67-437B-8D5C-BFDBBC422C97}"/>
              </a:ext>
            </a:extLst>
          </p:cNvPr>
          <p:cNvSpPr/>
          <p:nvPr/>
        </p:nvSpPr>
        <p:spPr>
          <a:xfrm>
            <a:off x="6153973" y="5201711"/>
            <a:ext cx="2580231"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7189">
              <a:spcBef>
                <a:spcPts val="1372"/>
              </a:spcBef>
            </a:pPr>
            <a:r>
              <a:rPr lang="en-US" sz="1400" dirty="0">
                <a:solidFill>
                  <a:srgbClr val="0078D7"/>
                </a:solidFill>
                <a:latin typeface="Segoe UI Semibold"/>
              </a:rPr>
              <a:t>Federated Domains using 3</a:t>
            </a:r>
            <a:r>
              <a:rPr lang="en-US" sz="1400" baseline="30000" dirty="0">
                <a:solidFill>
                  <a:srgbClr val="0078D7"/>
                </a:solidFill>
                <a:latin typeface="Segoe UI Semibold"/>
              </a:rPr>
              <a:t>rd</a:t>
            </a:r>
            <a:r>
              <a:rPr lang="en-US" sz="1400" dirty="0">
                <a:solidFill>
                  <a:srgbClr val="0078D7"/>
                </a:solidFill>
                <a:latin typeface="Segoe UI Semibold"/>
              </a:rPr>
              <a:t> party IDP</a:t>
            </a:r>
          </a:p>
        </p:txBody>
      </p:sp>
      <p:sp>
        <p:nvSpPr>
          <p:cNvPr id="30" name="Freeform: Shape 29">
            <a:extLst>
              <a:ext uri="{FF2B5EF4-FFF2-40B4-BE49-F238E27FC236}">
                <a16:creationId xmlns:a16="http://schemas.microsoft.com/office/drawing/2014/main" id="{F0A25B55-824B-41CC-B868-0A34D8BD5D1C}"/>
              </a:ext>
            </a:extLst>
          </p:cNvPr>
          <p:cNvSpPr/>
          <p:nvPr/>
        </p:nvSpPr>
        <p:spPr>
          <a:xfrm>
            <a:off x="6178661" y="5778765"/>
            <a:ext cx="2580231" cy="860309"/>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457184" lvl="2" defTabSz="697189">
              <a:spcBef>
                <a:spcPts val="1372"/>
              </a:spcBef>
            </a:pPr>
            <a:r>
              <a:rPr lang="en-US" sz="1200" dirty="0">
                <a:solidFill>
                  <a:schemeClr val="accent1"/>
                </a:solidFill>
              </a:rPr>
              <a:t>Requires SCP to be configured. </a:t>
            </a:r>
          </a:p>
          <a:p>
            <a:pPr marL="457183" lvl="3" defTabSz="697189">
              <a:spcBef>
                <a:spcPts val="1372"/>
              </a:spcBef>
            </a:pPr>
            <a:r>
              <a:rPr lang="en-US" sz="1200" dirty="0">
                <a:solidFill>
                  <a:schemeClr val="accent1"/>
                </a:solidFill>
              </a:rPr>
              <a:t>Requires support for WS-Fed and WS-Trust.</a:t>
            </a:r>
          </a:p>
          <a:p>
            <a:pPr marL="457184" lvl="2" defTabSz="697189">
              <a:spcBef>
                <a:spcPts val="1372"/>
              </a:spcBef>
            </a:pPr>
            <a:endParaRPr lang="en-US" sz="1400" dirty="0">
              <a:solidFill>
                <a:schemeClr val="accent1"/>
              </a:solidFill>
            </a:endParaRPr>
          </a:p>
        </p:txBody>
      </p:sp>
      <p:sp>
        <p:nvSpPr>
          <p:cNvPr id="31" name="Rectangle 30">
            <a:extLst>
              <a:ext uri="{FF2B5EF4-FFF2-40B4-BE49-F238E27FC236}">
                <a16:creationId xmlns:a16="http://schemas.microsoft.com/office/drawing/2014/main" id="{3A6CF8B2-D56C-4117-BF7D-EF1717BE9543}"/>
              </a:ext>
            </a:extLst>
          </p:cNvPr>
          <p:cNvSpPr/>
          <p:nvPr/>
        </p:nvSpPr>
        <p:spPr>
          <a:xfrm>
            <a:off x="9229733" y="1463678"/>
            <a:ext cx="2569257"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74">
              <a:defRPr/>
            </a:pPr>
            <a:r>
              <a:rPr lang="en-US" sz="980" spc="98">
                <a:solidFill>
                  <a:srgbClr val="FFFFFF"/>
                </a:solidFill>
                <a:latin typeface="Segoe UI Semibold"/>
              </a:rPr>
              <a:t>THINGS TO KNOW</a:t>
            </a:r>
          </a:p>
        </p:txBody>
      </p:sp>
      <p:sp>
        <p:nvSpPr>
          <p:cNvPr id="32" name="Rectangle 31">
            <a:extLst>
              <a:ext uri="{FF2B5EF4-FFF2-40B4-BE49-F238E27FC236}">
                <a16:creationId xmlns:a16="http://schemas.microsoft.com/office/drawing/2014/main" id="{BBDD3216-0F66-485A-8444-A1BCF35F85AA}"/>
              </a:ext>
            </a:extLst>
          </p:cNvPr>
          <p:cNvSpPr/>
          <p:nvPr/>
        </p:nvSpPr>
        <p:spPr>
          <a:xfrm>
            <a:off x="267461" y="1455085"/>
            <a:ext cx="2569257"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74">
              <a:defRPr/>
            </a:pPr>
            <a:r>
              <a:rPr lang="en-US" sz="980" spc="98" dirty="0">
                <a:solidFill>
                  <a:srgbClr val="FFFFFF"/>
                </a:solidFill>
                <a:latin typeface="Segoe UI Semibold"/>
              </a:rPr>
              <a:t>SUPPORTED SCENARIOS</a:t>
            </a:r>
          </a:p>
        </p:txBody>
      </p:sp>
      <p:sp>
        <p:nvSpPr>
          <p:cNvPr id="33" name="Freeform: Shape 32">
            <a:extLst>
              <a:ext uri="{FF2B5EF4-FFF2-40B4-BE49-F238E27FC236}">
                <a16:creationId xmlns:a16="http://schemas.microsoft.com/office/drawing/2014/main" id="{53937017-B992-4799-946E-48EBC105F4F2}"/>
              </a:ext>
            </a:extLst>
          </p:cNvPr>
          <p:cNvSpPr/>
          <p:nvPr/>
        </p:nvSpPr>
        <p:spPr>
          <a:xfrm>
            <a:off x="360141" y="1961124"/>
            <a:ext cx="2580231" cy="4456381"/>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defTabSz="697189">
              <a:spcBef>
                <a:spcPts val="1372"/>
              </a:spcBef>
            </a:pPr>
            <a:r>
              <a:rPr lang="en-US" sz="1400" b="1" dirty="0">
                <a:solidFill>
                  <a:srgbClr val="0078D7"/>
                </a:solidFill>
              </a:rPr>
              <a:t>SSO across on-premises and cloud apps</a:t>
            </a:r>
          </a:p>
          <a:p>
            <a:pPr defTabSz="697189">
              <a:spcBef>
                <a:spcPts val="1372"/>
              </a:spcBef>
            </a:pPr>
            <a:r>
              <a:rPr lang="en-US" sz="1400" b="1" dirty="0">
                <a:solidFill>
                  <a:srgbClr val="0078D7"/>
                </a:solidFill>
              </a:rPr>
              <a:t>Conditional Access to protect cloud and on-premises resources</a:t>
            </a:r>
          </a:p>
          <a:p>
            <a:pPr lvl="1" defTabSz="697189">
              <a:spcBef>
                <a:spcPts val="1372"/>
              </a:spcBef>
            </a:pPr>
            <a:r>
              <a:rPr lang="en-US" sz="1200" dirty="0">
                <a:solidFill>
                  <a:srgbClr val="0078D7"/>
                </a:solidFill>
              </a:rPr>
              <a:t>Requires device writeback for on-premises CA via ADFS</a:t>
            </a:r>
          </a:p>
          <a:p>
            <a:pPr defTabSz="697189">
              <a:spcBef>
                <a:spcPts val="1372"/>
              </a:spcBef>
            </a:pPr>
            <a:r>
              <a:rPr lang="en-US" sz="1400" b="1" dirty="0">
                <a:solidFill>
                  <a:srgbClr val="0078D7"/>
                </a:solidFill>
              </a:rPr>
              <a:t>Self-service Password Reset</a:t>
            </a:r>
          </a:p>
          <a:p>
            <a:pPr lvl="1" defTabSz="697189">
              <a:spcBef>
                <a:spcPts val="1372"/>
              </a:spcBef>
            </a:pPr>
            <a:r>
              <a:rPr lang="en-US" sz="1200" dirty="0">
                <a:solidFill>
                  <a:srgbClr val="0078D7"/>
                </a:solidFill>
              </a:rPr>
              <a:t>Requires password writeback and on-prem connectivity to reset from lock-screen</a:t>
            </a:r>
          </a:p>
          <a:p>
            <a:pPr defTabSz="697189">
              <a:spcBef>
                <a:spcPts val="1372"/>
              </a:spcBef>
            </a:pPr>
            <a:r>
              <a:rPr lang="en-US" sz="1400" b="1" dirty="0">
                <a:solidFill>
                  <a:srgbClr val="0078D7"/>
                </a:solidFill>
              </a:rPr>
              <a:t>Windows Hello for Business</a:t>
            </a:r>
          </a:p>
          <a:p>
            <a:pPr lvl="1" defTabSz="697189">
              <a:spcBef>
                <a:spcPts val="1372"/>
              </a:spcBef>
            </a:pPr>
            <a:r>
              <a:rPr lang="en-US" sz="1200" dirty="0">
                <a:solidFill>
                  <a:srgbClr val="0078D7"/>
                </a:solidFill>
              </a:rPr>
              <a:t>Requires device writeback for some scenarios (Hybrid cert trust via ADFS)</a:t>
            </a:r>
          </a:p>
          <a:p>
            <a:pPr defTabSz="697189">
              <a:spcBef>
                <a:spcPts val="1372"/>
              </a:spcBef>
            </a:pPr>
            <a:r>
              <a:rPr lang="en-US" sz="1400" b="1" dirty="0">
                <a:solidFill>
                  <a:srgbClr val="0078D7"/>
                </a:solidFill>
              </a:rPr>
              <a:t>FIDO</a:t>
            </a:r>
            <a:endParaRPr lang="en-US" sz="1200" b="1" dirty="0">
              <a:solidFill>
                <a:srgbClr val="0078D7"/>
              </a:solidFill>
            </a:endParaRPr>
          </a:p>
          <a:p>
            <a:pPr lvl="1" defTabSz="697189">
              <a:spcBef>
                <a:spcPts val="1372"/>
              </a:spcBef>
            </a:pPr>
            <a:r>
              <a:rPr lang="en-US" sz="1200" dirty="0">
                <a:solidFill>
                  <a:srgbClr val="0078D7"/>
                </a:solidFill>
              </a:rPr>
              <a:t>Unlock only,  no OOBE</a:t>
            </a:r>
          </a:p>
          <a:p>
            <a:pPr lvl="1" defTabSz="697189">
              <a:spcBef>
                <a:spcPts val="1372"/>
              </a:spcBef>
            </a:pPr>
            <a:endParaRPr lang="en-US" sz="1200" dirty="0">
              <a:solidFill>
                <a:srgbClr val="0078D7"/>
              </a:solidFill>
            </a:endParaRPr>
          </a:p>
          <a:p>
            <a:pPr defTabSz="697189">
              <a:spcBef>
                <a:spcPts val="1372"/>
              </a:spcBef>
            </a:pPr>
            <a:endParaRPr lang="en-US" sz="1200" dirty="0">
              <a:solidFill>
                <a:srgbClr val="0078D7"/>
              </a:solidFill>
            </a:endParaRPr>
          </a:p>
        </p:txBody>
      </p:sp>
    </p:spTree>
    <p:extLst>
      <p:ext uri="{BB962C8B-B14F-4D97-AF65-F5344CB8AC3E}">
        <p14:creationId xmlns:p14="http://schemas.microsoft.com/office/powerpoint/2010/main" val="640484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9" grpId="0"/>
      <p:bldP spid="13" grpId="0"/>
      <p:bldP spid="18" grpId="0"/>
      <p:bldP spid="14" grpId="0"/>
      <p:bldP spid="20" grpId="0"/>
      <p:bldP spid="21" grpId="0"/>
      <p:bldP spid="22" grpId="0"/>
      <p:bldP spid="23" grpId="0"/>
      <p:bldP spid="24" grpId="0"/>
      <p:bldP spid="25" grpId="0"/>
      <p:bldP spid="30" grpId="0"/>
      <p:bldP spid="31" grpId="0" animBg="1"/>
      <p:bldP spid="32" grpId="0" animBg="1"/>
      <p:bldP spid="33"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ADC1-604F-44E1-BD50-EEFA3C687C33}"/>
              </a:ext>
            </a:extLst>
          </p:cNvPr>
          <p:cNvSpPr>
            <a:spLocks noGrp="1"/>
          </p:cNvSpPr>
          <p:nvPr>
            <p:ph type="title"/>
          </p:nvPr>
        </p:nvSpPr>
        <p:spPr/>
        <p:txBody>
          <a:bodyPr/>
          <a:lstStyle/>
          <a:p>
            <a:r>
              <a:rPr lang="en-US" dirty="0"/>
              <a:t>Limitations of AADJ</a:t>
            </a:r>
          </a:p>
        </p:txBody>
      </p:sp>
      <p:sp>
        <p:nvSpPr>
          <p:cNvPr id="3" name="Content Placeholder 2">
            <a:extLst>
              <a:ext uri="{FF2B5EF4-FFF2-40B4-BE49-F238E27FC236}">
                <a16:creationId xmlns:a16="http://schemas.microsoft.com/office/drawing/2014/main" id="{833ADC5A-83D6-4966-AF81-A2A8B06AD169}"/>
              </a:ext>
            </a:extLst>
          </p:cNvPr>
          <p:cNvSpPr>
            <a:spLocks noGrp="1"/>
          </p:cNvSpPr>
          <p:nvPr>
            <p:ph idx="1"/>
          </p:nvPr>
        </p:nvSpPr>
        <p:spPr/>
        <p:txBody>
          <a:bodyPr/>
          <a:lstStyle/>
          <a:p>
            <a:r>
              <a:rPr lang="en-US" dirty="0"/>
              <a:t>No LAPS (yet)</a:t>
            </a:r>
          </a:p>
          <a:p>
            <a:pPr lvl="1"/>
            <a:r>
              <a:rPr lang="en-US" dirty="0"/>
              <a:t>Other alternatives available </a:t>
            </a:r>
            <a:r>
              <a:rPr lang="en-US" dirty="0">
                <a:hlinkClick r:id="rId2"/>
              </a:rPr>
              <a:t>https://docs.microsoft.com/en-us/azure/active-directory/devices/assign-local-admin</a:t>
            </a:r>
            <a:r>
              <a:rPr lang="en-US" dirty="0"/>
              <a:t> </a:t>
            </a:r>
          </a:p>
          <a:p>
            <a:r>
              <a:rPr lang="en-US" dirty="0"/>
              <a:t>No Machine AuthN against AD (NTLM/Kerberos)</a:t>
            </a:r>
          </a:p>
          <a:p>
            <a:pPr lvl="1"/>
            <a:r>
              <a:rPr lang="en-US" dirty="0" err="1"/>
              <a:t>Wifi</a:t>
            </a:r>
            <a:r>
              <a:rPr lang="en-US" dirty="0"/>
              <a:t> auth with 802.1x and certs (EAP) can be worked around with </a:t>
            </a:r>
            <a:r>
              <a:rPr lang="en-US" dirty="0" err="1"/>
              <a:t>intune</a:t>
            </a:r>
            <a:r>
              <a:rPr lang="en-US" dirty="0"/>
              <a:t> and some smart scripting</a:t>
            </a:r>
          </a:p>
          <a:p>
            <a:r>
              <a:rPr lang="en-US" dirty="0"/>
              <a:t>Some RDP scenario limitations (for few more months)</a:t>
            </a:r>
          </a:p>
          <a:p>
            <a:endParaRPr lang="en-US" dirty="0"/>
          </a:p>
        </p:txBody>
      </p:sp>
    </p:spTree>
    <p:extLst>
      <p:ext uri="{BB962C8B-B14F-4D97-AF65-F5344CB8AC3E}">
        <p14:creationId xmlns:p14="http://schemas.microsoft.com/office/powerpoint/2010/main" val="4101556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highlight>
                <a:srgbClr val="003366"/>
              </a:highlight>
            </a:endParaRPr>
          </a:p>
        </p:txBody>
      </p:sp>
      <p:sp>
        <p:nvSpPr>
          <p:cNvPr id="21" name="Title 1">
            <a:extLst>
              <a:ext uri="{FF2B5EF4-FFF2-40B4-BE49-F238E27FC236}">
                <a16:creationId xmlns:a16="http://schemas.microsoft.com/office/drawing/2014/main" id="{B2417953-A279-0109-BB6D-35C7D4D0D692}"/>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a:solidFill>
                  <a:srgbClr val="FFFFFF"/>
                </a:solidFill>
                <a:latin typeface="Segoe UI Semibold"/>
              </a:rPr>
              <a:t>Enterprise Enrolment &amp; Azure AD Tenants</a:t>
            </a:r>
            <a:br>
              <a:rPr lang="en-GB">
                <a:solidFill>
                  <a:srgbClr val="FFFFFF"/>
                </a:solidFill>
                <a:latin typeface="Segoe UI Semibold"/>
              </a:rPr>
            </a:br>
            <a:endParaRPr lang="en-GB">
              <a:solidFill>
                <a:srgbClr val="FFFFFF"/>
              </a:solidFill>
              <a:latin typeface="Segoe UI Semibold"/>
            </a:endParaRPr>
          </a:p>
        </p:txBody>
      </p:sp>
      <p:grpSp>
        <p:nvGrpSpPr>
          <p:cNvPr id="22" name="Group 21">
            <a:extLst>
              <a:ext uri="{FF2B5EF4-FFF2-40B4-BE49-F238E27FC236}">
                <a16:creationId xmlns:a16="http://schemas.microsoft.com/office/drawing/2014/main" id="{B973009E-33B9-85C4-DA60-871A11BC3CB3}"/>
              </a:ext>
            </a:extLst>
          </p:cNvPr>
          <p:cNvGrpSpPr/>
          <p:nvPr/>
        </p:nvGrpSpPr>
        <p:grpSpPr>
          <a:xfrm>
            <a:off x="289956" y="620419"/>
            <a:ext cx="914859" cy="914859"/>
            <a:chOff x="-649496" y="382043"/>
            <a:chExt cx="914859" cy="914859"/>
          </a:xfrm>
        </p:grpSpPr>
        <p:sp>
          <p:nvSpPr>
            <p:cNvPr id="23" name="Oval 22">
              <a:extLst>
                <a:ext uri="{FF2B5EF4-FFF2-40B4-BE49-F238E27FC236}">
                  <a16:creationId xmlns:a16="http://schemas.microsoft.com/office/drawing/2014/main" id="{5EB8C254-04F9-9142-6617-5DBC1D7C625E}"/>
                </a:ext>
              </a:extLst>
            </p:cNvPr>
            <p:cNvSpPr/>
            <p:nvPr/>
          </p:nvSpPr>
          <p:spPr>
            <a:xfrm>
              <a:off x="-649496" y="382043"/>
              <a:ext cx="914859" cy="914859"/>
            </a:xfrm>
            <a:prstGeom prst="ellipse">
              <a:avLst/>
            </a:prstGeom>
            <a:solidFill>
              <a:srgbClr val="0078D4"/>
            </a:solidFill>
            <a:ln>
              <a:noFill/>
            </a:ln>
            <a:effectLst/>
          </p:spPr>
          <p:txBody>
            <a:bodyPr/>
            <a:lstStyle/>
            <a:p>
              <a:endParaRPr lang="pl-PL"/>
            </a:p>
          </p:txBody>
        </p:sp>
        <p:sp>
          <p:nvSpPr>
            <p:cNvPr id="24" name="Rectangle 23" descr="Users">
              <a:extLst>
                <a:ext uri="{FF2B5EF4-FFF2-40B4-BE49-F238E27FC236}">
                  <a16:creationId xmlns:a16="http://schemas.microsoft.com/office/drawing/2014/main" id="{0AFDAC79-1372-0F4D-EA14-E380E23543C2}"/>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9" name="Title 1">
            <a:extLst>
              <a:ext uri="{FF2B5EF4-FFF2-40B4-BE49-F238E27FC236}">
                <a16:creationId xmlns:a16="http://schemas.microsoft.com/office/drawing/2014/main" id="{F0497FE9-D76A-BA20-5FA8-4C656BFF15EC}"/>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10" name="Title 2">
            <a:extLst>
              <a:ext uri="{FF2B5EF4-FFF2-40B4-BE49-F238E27FC236}">
                <a16:creationId xmlns:a16="http://schemas.microsoft.com/office/drawing/2014/main" id="{5CB0659C-F380-4A19-1B49-05119CE38ABC}"/>
              </a:ext>
            </a:extLst>
          </p:cNvPr>
          <p:cNvSpPr txBox="1">
            <a:spLocks/>
          </p:cNvSpPr>
          <p:nvPr/>
        </p:nvSpPr>
        <p:spPr>
          <a:xfrm>
            <a:off x="1044394" y="4088542"/>
            <a:ext cx="4538734" cy="1169551"/>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i="1" dirty="0">
                <a:cs typeface="Segoe UI"/>
              </a:rPr>
              <a:t>Enterprise </a:t>
            </a:r>
            <a:endParaRPr lang="en-US" sz="2800" i="1" dirty="0">
              <a:cs typeface="Segoe UI"/>
            </a:endParaRPr>
          </a:p>
          <a:p>
            <a:r>
              <a:rPr lang="en-GB" sz="2800" b="1" i="1" dirty="0">
                <a:cs typeface="Segoe UI"/>
              </a:rPr>
              <a:t>Enrolment</a:t>
            </a:r>
            <a:endParaRPr lang="en-US" sz="2800" i="1" dirty="0">
              <a:cs typeface="Segoe UI"/>
            </a:endParaRPr>
          </a:p>
          <a:p>
            <a:endParaRPr lang="en-GB" sz="1800" b="1" i="1" dirty="0">
              <a:latin typeface="Segoe UI Semibold"/>
            </a:endParaRPr>
          </a:p>
        </p:txBody>
      </p:sp>
      <p:sp>
        <p:nvSpPr>
          <p:cNvPr id="3" name="TextBox 2">
            <a:extLst>
              <a:ext uri="{FF2B5EF4-FFF2-40B4-BE49-F238E27FC236}">
                <a16:creationId xmlns:a16="http://schemas.microsoft.com/office/drawing/2014/main" id="{5CB2D301-6EA0-C2F3-B620-30B25A243118}"/>
              </a:ext>
            </a:extLst>
          </p:cNvPr>
          <p:cNvSpPr txBox="1"/>
          <p:nvPr/>
        </p:nvSpPr>
        <p:spPr>
          <a:xfrm>
            <a:off x="4951664" y="1903663"/>
            <a:ext cx="6726989" cy="36009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US" dirty="0">
                <a:ea typeface="+mn-lt"/>
                <a:cs typeface="+mn-lt"/>
              </a:rPr>
              <a:t>The enrolment provides a hierarchical organizational structure to govern how subscriptions are managed. For more information, see </a:t>
            </a:r>
            <a:r>
              <a:rPr lang="en-US" dirty="0">
                <a:ea typeface="+mn-lt"/>
                <a:cs typeface="+mn-lt"/>
                <a:hlinkClick r:id="rId5"/>
              </a:rPr>
              <a:t>Managing Azure Enterprise Agreement roles</a:t>
            </a:r>
            <a:endParaRPr lang="en-US" dirty="0">
              <a:solidFill>
                <a:srgbClr val="000000"/>
              </a:solidFill>
              <a:latin typeface="Segoe UI"/>
              <a:cs typeface="Segoe UI"/>
            </a:endParaRPr>
          </a:p>
          <a:p>
            <a:endParaRPr lang="en-US">
              <a:ea typeface="+mn-lt"/>
              <a:cs typeface="+mn-lt"/>
            </a:endParaRPr>
          </a:p>
          <a:p>
            <a:pPr marL="285750" indent="-285750">
              <a:buFont typeface="Courier New"/>
              <a:buChar char="o"/>
            </a:pPr>
            <a:r>
              <a:rPr lang="en-US" dirty="0">
                <a:ea typeface="+mn-lt"/>
                <a:cs typeface="+mn-lt"/>
              </a:rPr>
              <a:t>A range of administrators can be assigned to a single enrolment</a:t>
            </a:r>
            <a:endParaRPr lang="en-US" dirty="0">
              <a:cs typeface="Segoe UI"/>
            </a:endParaRPr>
          </a:p>
          <a:p>
            <a:endParaRPr lang="en-US">
              <a:ea typeface="+mn-lt"/>
              <a:cs typeface="+mn-lt"/>
            </a:endParaRPr>
          </a:p>
          <a:p>
            <a:pPr marL="285750" indent="-285750">
              <a:buFont typeface="Courier New"/>
              <a:buChar char="o"/>
            </a:pPr>
            <a:r>
              <a:rPr lang="en-US" dirty="0">
                <a:ea typeface="+mn-lt"/>
                <a:cs typeface="+mn-lt"/>
              </a:rPr>
              <a:t>Each subscription should have a designated account owner. See </a:t>
            </a:r>
            <a:r>
              <a:rPr lang="en-US" dirty="0">
                <a:ea typeface="+mn-lt"/>
                <a:cs typeface="+mn-lt"/>
                <a:hlinkClick r:id="rId6">
                  <a:extLst>
                    <a:ext uri="{A12FA001-AC4F-418D-AE19-62706E023703}">
                      <ahyp:hlinkClr xmlns:ahyp="http://schemas.microsoft.com/office/drawing/2018/hyperlinkcolor" val="tx"/>
                    </a:ext>
                  </a:extLst>
                </a:hlinkClick>
              </a:rPr>
              <a:t>Azure EA portal administration guide</a:t>
            </a:r>
            <a:r>
              <a:rPr lang="en-US" dirty="0">
                <a:ea typeface="+mn-lt"/>
                <a:cs typeface="+mn-lt"/>
              </a:rPr>
              <a:t> for details on how to change this, if needed</a:t>
            </a:r>
            <a:endParaRPr lang="en-US" dirty="0">
              <a:cs typeface="Segoe UI"/>
            </a:endParaRPr>
          </a:p>
          <a:p>
            <a:endParaRPr lang="en-US">
              <a:ea typeface="+mn-lt"/>
              <a:cs typeface="+mn-lt"/>
            </a:endParaRPr>
          </a:p>
          <a:p>
            <a:pPr marL="285750" indent="-285750">
              <a:buFont typeface="Courier New"/>
              <a:buChar char="o"/>
            </a:pPr>
            <a:r>
              <a:rPr lang="en-US" dirty="0">
                <a:ea typeface="+mn-lt"/>
                <a:cs typeface="+mn-lt"/>
              </a:rPr>
              <a:t>Each account owner is a subscription owner for any subscriptions provisioned under that account</a:t>
            </a:r>
            <a:endParaRPr lang="en-US" dirty="0">
              <a:cs typeface="Segoe UI"/>
            </a:endParaRPr>
          </a:p>
          <a:p>
            <a:endParaRPr lang="en-US">
              <a:ea typeface="+mn-lt"/>
              <a:cs typeface="+mn-lt"/>
            </a:endParaRPr>
          </a:p>
        </p:txBody>
      </p:sp>
    </p:spTree>
    <p:extLst>
      <p:ext uri="{BB962C8B-B14F-4D97-AF65-F5344CB8AC3E}">
        <p14:creationId xmlns:p14="http://schemas.microsoft.com/office/powerpoint/2010/main" val="155398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111287-241D-4CF0-A95D-D1F15403E543}"/>
              </a:ext>
            </a:extLst>
          </p:cNvPr>
          <p:cNvSpPr>
            <a:spLocks noGrp="1"/>
          </p:cNvSpPr>
          <p:nvPr>
            <p:ph type="title"/>
          </p:nvPr>
        </p:nvSpPr>
        <p:spPr/>
        <p:txBody>
          <a:bodyPr/>
          <a:lstStyle/>
          <a:p>
            <a:r>
              <a:rPr lang="en-US"/>
              <a:t>Consideration for Azure AD join</a:t>
            </a:r>
          </a:p>
        </p:txBody>
      </p:sp>
      <p:sp>
        <p:nvSpPr>
          <p:cNvPr id="28" name="Rectangle 27">
            <a:extLst>
              <a:ext uri="{FF2B5EF4-FFF2-40B4-BE49-F238E27FC236}">
                <a16:creationId xmlns:a16="http://schemas.microsoft.com/office/drawing/2014/main" id="{F1F1347C-D22E-4DDB-AF78-AEBB92C461A8}"/>
              </a:ext>
            </a:extLst>
          </p:cNvPr>
          <p:cNvSpPr/>
          <p:nvPr/>
        </p:nvSpPr>
        <p:spPr>
          <a:xfrm>
            <a:off x="6158884" y="1471059"/>
            <a:ext cx="2569257"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74">
              <a:defRPr/>
            </a:pPr>
            <a:r>
              <a:rPr lang="en-US" sz="980" spc="98" dirty="0">
                <a:solidFill>
                  <a:srgbClr val="FFFFFF"/>
                </a:solidFill>
                <a:latin typeface="Segoe UI Semibold"/>
              </a:rPr>
              <a:t>SUPPORTED ENVIRONMENTS</a:t>
            </a:r>
          </a:p>
        </p:txBody>
      </p:sp>
      <p:sp>
        <p:nvSpPr>
          <p:cNvPr id="29" name="Rectangle 28">
            <a:extLst>
              <a:ext uri="{FF2B5EF4-FFF2-40B4-BE49-F238E27FC236}">
                <a16:creationId xmlns:a16="http://schemas.microsoft.com/office/drawing/2014/main" id="{BD01AFED-8254-4713-B804-D85788DA97BF}"/>
              </a:ext>
            </a:extLst>
          </p:cNvPr>
          <p:cNvSpPr/>
          <p:nvPr/>
        </p:nvSpPr>
        <p:spPr>
          <a:xfrm>
            <a:off x="3192782" y="1457441"/>
            <a:ext cx="2569257"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74">
              <a:defRPr/>
            </a:pPr>
            <a:r>
              <a:rPr lang="en-US" sz="980" spc="98" dirty="0">
                <a:solidFill>
                  <a:srgbClr val="FFFFFF"/>
                </a:solidFill>
                <a:latin typeface="Segoe UI Semibold"/>
              </a:rPr>
              <a:t>SUPPORTED DEVICES</a:t>
            </a:r>
          </a:p>
        </p:txBody>
      </p:sp>
      <p:sp>
        <p:nvSpPr>
          <p:cNvPr id="9" name="Freeform: Shape 8">
            <a:extLst>
              <a:ext uri="{FF2B5EF4-FFF2-40B4-BE49-F238E27FC236}">
                <a16:creationId xmlns:a16="http://schemas.microsoft.com/office/drawing/2014/main" id="{BBE5713A-370E-414C-B54E-AD05485D2521}"/>
              </a:ext>
            </a:extLst>
          </p:cNvPr>
          <p:cNvSpPr/>
          <p:nvPr/>
        </p:nvSpPr>
        <p:spPr>
          <a:xfrm>
            <a:off x="3229309" y="1984629"/>
            <a:ext cx="2580231"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97189">
              <a:spcBef>
                <a:spcPts val="1372"/>
              </a:spcBef>
            </a:pPr>
            <a:r>
              <a:rPr lang="en-US" sz="1400" dirty="0">
                <a:solidFill>
                  <a:srgbClr val="0078D7"/>
                </a:solidFill>
                <a:latin typeface="Segoe UI Semibold"/>
              </a:rPr>
              <a:t>Windows 10+ Devices</a:t>
            </a:r>
          </a:p>
        </p:txBody>
      </p:sp>
      <p:sp>
        <p:nvSpPr>
          <p:cNvPr id="30" name="Freeform: Shape 29">
            <a:extLst>
              <a:ext uri="{FF2B5EF4-FFF2-40B4-BE49-F238E27FC236}">
                <a16:creationId xmlns:a16="http://schemas.microsoft.com/office/drawing/2014/main" id="{F0A25B55-824B-41CC-B868-0A34D8BD5D1C}"/>
              </a:ext>
            </a:extLst>
          </p:cNvPr>
          <p:cNvSpPr/>
          <p:nvPr/>
        </p:nvSpPr>
        <p:spPr>
          <a:xfrm>
            <a:off x="6153396" y="2549447"/>
            <a:ext cx="2455047" cy="456156"/>
          </a:xfrm>
          <a:custGeom>
            <a:avLst/>
            <a:gdLst>
              <a:gd name="connsiteX0" fmla="*/ 0 w 1779910"/>
              <a:gd name="connsiteY0" fmla="*/ 0 h 2978216"/>
              <a:gd name="connsiteX1" fmla="*/ 1779910 w 1779910"/>
              <a:gd name="connsiteY1" fmla="*/ 0 h 2978216"/>
              <a:gd name="connsiteX2" fmla="*/ 1779910 w 1779910"/>
              <a:gd name="connsiteY2" fmla="*/ 2978216 h 2978216"/>
              <a:gd name="connsiteX3" fmla="*/ 0 w 1779910"/>
              <a:gd name="connsiteY3" fmla="*/ 2978216 h 2978216"/>
              <a:gd name="connsiteX4" fmla="*/ 0 w 1779910"/>
              <a:gd name="connsiteY4" fmla="*/ 0 h 2978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2978216">
                <a:moveTo>
                  <a:pt x="0" y="0"/>
                </a:moveTo>
                <a:lnTo>
                  <a:pt x="1779910" y="0"/>
                </a:lnTo>
                <a:lnTo>
                  <a:pt x="1779910" y="2978216"/>
                </a:lnTo>
                <a:lnTo>
                  <a:pt x="0" y="2978216"/>
                </a:lnTo>
                <a:lnTo>
                  <a:pt x="0" y="0"/>
                </a:lnTo>
                <a:close/>
              </a:path>
            </a:pathLst>
          </a:custGeom>
          <a:no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457183" lvl="3" defTabSz="697189">
              <a:spcBef>
                <a:spcPts val="1372"/>
              </a:spcBef>
            </a:pPr>
            <a:r>
              <a:rPr lang="en-US" sz="1200">
                <a:solidFill>
                  <a:schemeClr val="accent1"/>
                </a:solidFill>
              </a:rPr>
              <a:t>3</a:t>
            </a:r>
            <a:r>
              <a:rPr lang="en-US" sz="1200" baseline="30000">
                <a:solidFill>
                  <a:schemeClr val="accent1"/>
                </a:solidFill>
              </a:rPr>
              <a:t>rd</a:t>
            </a:r>
            <a:r>
              <a:rPr lang="en-US" sz="1200">
                <a:solidFill>
                  <a:schemeClr val="accent1"/>
                </a:solidFill>
              </a:rPr>
              <a:t> party IDPs require support for WS-Fed and WS-Trust.</a:t>
            </a:r>
          </a:p>
          <a:p>
            <a:pPr marL="457184" lvl="2" defTabSz="697189">
              <a:spcBef>
                <a:spcPts val="1372"/>
              </a:spcBef>
            </a:pPr>
            <a:endParaRPr lang="en-US" sz="1400">
              <a:solidFill>
                <a:schemeClr val="accent1"/>
              </a:solidFill>
            </a:endParaRPr>
          </a:p>
        </p:txBody>
      </p:sp>
      <p:sp>
        <p:nvSpPr>
          <p:cNvPr id="31" name="Freeform: Shape 30">
            <a:extLst>
              <a:ext uri="{FF2B5EF4-FFF2-40B4-BE49-F238E27FC236}">
                <a16:creationId xmlns:a16="http://schemas.microsoft.com/office/drawing/2014/main" id="{72455C73-C8FF-4479-95CB-37D5BCEC9690}"/>
              </a:ext>
            </a:extLst>
          </p:cNvPr>
          <p:cNvSpPr/>
          <p:nvPr/>
        </p:nvSpPr>
        <p:spPr>
          <a:xfrm>
            <a:off x="6153396" y="2010407"/>
            <a:ext cx="2580231" cy="456156"/>
          </a:xfrm>
          <a:custGeom>
            <a:avLst/>
            <a:gdLst>
              <a:gd name="connsiteX0" fmla="*/ 0 w 1779910"/>
              <a:gd name="connsiteY0" fmla="*/ 0 h 620962"/>
              <a:gd name="connsiteX1" fmla="*/ 1779910 w 1779910"/>
              <a:gd name="connsiteY1" fmla="*/ 0 h 620962"/>
              <a:gd name="connsiteX2" fmla="*/ 1779910 w 1779910"/>
              <a:gd name="connsiteY2" fmla="*/ 620962 h 620962"/>
              <a:gd name="connsiteX3" fmla="*/ 0 w 1779910"/>
              <a:gd name="connsiteY3" fmla="*/ 620962 h 620962"/>
              <a:gd name="connsiteX4" fmla="*/ 0 w 1779910"/>
              <a:gd name="connsiteY4" fmla="*/ 0 h 62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910" h="620962">
                <a:moveTo>
                  <a:pt x="0" y="0"/>
                </a:moveTo>
                <a:lnTo>
                  <a:pt x="1779910" y="0"/>
                </a:lnTo>
                <a:lnTo>
                  <a:pt x="1779910" y="620962"/>
                </a:lnTo>
                <a:lnTo>
                  <a:pt x="0" y="620962"/>
                </a:lnTo>
                <a:lnTo>
                  <a:pt x="0" y="0"/>
                </a:lnTo>
                <a:close/>
              </a:path>
            </a:pathLst>
          </a:custGeom>
          <a:noFill/>
          <a:ln>
            <a:noFill/>
          </a:ln>
        </p:spPr>
        <p:style>
          <a:lnRef idx="2">
            <a:schemeClr val="accent4">
              <a:hueOff val="-880659"/>
              <a:satOff val="-19816"/>
              <a:lumOff val="-941"/>
              <a:alphaOff val="0"/>
            </a:schemeClr>
          </a:lnRef>
          <a:fillRef idx="1">
            <a:schemeClr val="accent4">
              <a:hueOff val="-880659"/>
              <a:satOff val="-19816"/>
              <a:lumOff val="-941"/>
              <a:alphaOff val="0"/>
            </a:schemeClr>
          </a:fillRef>
          <a:effectRef idx="0">
            <a:schemeClr val="accent4">
              <a:hueOff val="-880659"/>
              <a:satOff val="-19816"/>
              <a:lumOff val="-941"/>
              <a:alphaOff val="0"/>
            </a:schemeClr>
          </a:effectRef>
          <a:fontRef idx="minor">
            <a:schemeClr val="lt1"/>
          </a:fontRef>
        </p:style>
        <p:txBody>
          <a:bodyPr spcFirstLastPara="0" vert="horz" wrap="square" lIns="0" tIns="0" rIns="0" bIns="0" numCol="1" spcCol="1270" anchor="t" anchorCtr="0">
            <a:noAutofit/>
          </a:bodyPr>
          <a:lstStyle/>
          <a:p>
            <a:pPr defTabSz="697189">
              <a:spcBef>
                <a:spcPts val="1372"/>
              </a:spcBef>
            </a:pPr>
            <a:r>
              <a:rPr lang="en-US" sz="1400">
                <a:solidFill>
                  <a:srgbClr val="0078D7"/>
                </a:solidFill>
                <a:latin typeface="Segoe UI Semibold"/>
              </a:rPr>
              <a:t>All applicable configurations with Azure AD</a:t>
            </a:r>
          </a:p>
        </p:txBody>
      </p:sp>
      <p:sp>
        <p:nvSpPr>
          <p:cNvPr id="32" name="Rectangle 31">
            <a:extLst>
              <a:ext uri="{FF2B5EF4-FFF2-40B4-BE49-F238E27FC236}">
                <a16:creationId xmlns:a16="http://schemas.microsoft.com/office/drawing/2014/main" id="{33B5AEB1-07C1-4B63-BF6E-ED8A44A3B45B}"/>
              </a:ext>
            </a:extLst>
          </p:cNvPr>
          <p:cNvSpPr/>
          <p:nvPr/>
        </p:nvSpPr>
        <p:spPr>
          <a:xfrm>
            <a:off x="246464" y="1457441"/>
            <a:ext cx="2569257"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74">
              <a:defRPr/>
            </a:pPr>
            <a:r>
              <a:rPr lang="en-US" sz="980" spc="98">
                <a:solidFill>
                  <a:srgbClr val="FFFFFF"/>
                </a:solidFill>
                <a:latin typeface="Segoe UI Semibold"/>
              </a:rPr>
              <a:t>SUPPORTED SCENARIOS</a:t>
            </a:r>
          </a:p>
        </p:txBody>
      </p:sp>
      <p:sp>
        <p:nvSpPr>
          <p:cNvPr id="4" name="Rectangle 3">
            <a:extLst>
              <a:ext uri="{FF2B5EF4-FFF2-40B4-BE49-F238E27FC236}">
                <a16:creationId xmlns:a16="http://schemas.microsoft.com/office/drawing/2014/main" id="{54870E1E-24BE-4C86-9D88-36E1AA339C05}"/>
              </a:ext>
            </a:extLst>
          </p:cNvPr>
          <p:cNvSpPr/>
          <p:nvPr/>
        </p:nvSpPr>
        <p:spPr>
          <a:xfrm>
            <a:off x="273467" y="1971011"/>
            <a:ext cx="2459736" cy="4452501"/>
          </a:xfrm>
          <a:prstGeom prst="rect">
            <a:avLst/>
          </a:prstGeom>
        </p:spPr>
        <p:txBody>
          <a:bodyPr wrap="square">
            <a:spAutoFit/>
          </a:bodyPr>
          <a:lstStyle/>
          <a:p>
            <a:pPr defTabSz="697189">
              <a:spcBef>
                <a:spcPts val="1372"/>
              </a:spcBef>
            </a:pPr>
            <a:r>
              <a:rPr lang="en-US" sz="1400" dirty="0">
                <a:solidFill>
                  <a:srgbClr val="0078D7"/>
                </a:solidFill>
                <a:latin typeface="Segoe UI Semibold"/>
              </a:rPr>
              <a:t>SSO across on-premises and cloud apps</a:t>
            </a:r>
          </a:p>
          <a:p>
            <a:pPr defTabSz="697189">
              <a:spcBef>
                <a:spcPts val="1372"/>
              </a:spcBef>
            </a:pPr>
            <a:r>
              <a:rPr lang="en-US" sz="1400" dirty="0">
                <a:solidFill>
                  <a:srgbClr val="0078D7"/>
                </a:solidFill>
                <a:latin typeface="Segoe UI Semibold"/>
              </a:rPr>
              <a:t>Conditional Access to protect cloud and on-premise resources</a:t>
            </a:r>
          </a:p>
          <a:p>
            <a:pPr lvl="1" defTabSz="697189">
              <a:spcBef>
                <a:spcPts val="1372"/>
              </a:spcBef>
            </a:pPr>
            <a:r>
              <a:rPr lang="en-US" sz="1200" dirty="0">
                <a:solidFill>
                  <a:srgbClr val="0078D7"/>
                </a:solidFill>
              </a:rPr>
              <a:t>Requires device writeback for on-premises CA via ADFS</a:t>
            </a:r>
          </a:p>
          <a:p>
            <a:pPr defTabSz="697189">
              <a:spcBef>
                <a:spcPts val="1372"/>
              </a:spcBef>
            </a:pPr>
            <a:r>
              <a:rPr lang="en-US" sz="1400" dirty="0">
                <a:solidFill>
                  <a:srgbClr val="0078D7"/>
                </a:solidFill>
                <a:latin typeface="Segoe UI Semibold"/>
              </a:rPr>
              <a:t>Self-service Password Reset</a:t>
            </a:r>
          </a:p>
          <a:p>
            <a:pPr lvl="1" defTabSz="697189">
              <a:spcBef>
                <a:spcPts val="1372"/>
              </a:spcBef>
            </a:pPr>
            <a:r>
              <a:rPr lang="en-US" sz="1200" dirty="0">
                <a:solidFill>
                  <a:srgbClr val="0078D7"/>
                </a:solidFill>
              </a:rPr>
              <a:t>Requires password writeback </a:t>
            </a:r>
          </a:p>
          <a:p>
            <a:pPr defTabSz="697189">
              <a:spcBef>
                <a:spcPts val="1372"/>
              </a:spcBef>
            </a:pPr>
            <a:r>
              <a:rPr lang="en-US" sz="1400" dirty="0">
                <a:solidFill>
                  <a:srgbClr val="0078D7"/>
                </a:solidFill>
                <a:latin typeface="Segoe UI Semibold"/>
              </a:rPr>
              <a:t>Windows Hello for Business</a:t>
            </a:r>
          </a:p>
          <a:p>
            <a:pPr defTabSz="697189">
              <a:spcBef>
                <a:spcPts val="1372"/>
              </a:spcBef>
            </a:pPr>
            <a:r>
              <a:rPr lang="en-US" sz="1400" dirty="0">
                <a:solidFill>
                  <a:srgbClr val="0078D7"/>
                </a:solidFill>
                <a:latin typeface="Segoe UI Semibold"/>
              </a:rPr>
              <a:t>FIDO </a:t>
            </a:r>
          </a:p>
          <a:p>
            <a:pPr lvl="1" defTabSz="697189">
              <a:spcBef>
                <a:spcPts val="1372"/>
              </a:spcBef>
            </a:pPr>
            <a:r>
              <a:rPr lang="en-US" sz="1400" dirty="0">
                <a:solidFill>
                  <a:srgbClr val="0078D7"/>
                </a:solidFill>
                <a:latin typeface="Segoe UI Semibold"/>
              </a:rPr>
              <a:t>Supported for OOBE and unlock</a:t>
            </a:r>
          </a:p>
          <a:p>
            <a:pPr defTabSz="697189">
              <a:spcBef>
                <a:spcPts val="1372"/>
              </a:spcBef>
            </a:pPr>
            <a:endParaRPr lang="en-US" sz="1400" dirty="0">
              <a:solidFill>
                <a:srgbClr val="0078D7"/>
              </a:solidFill>
              <a:latin typeface="Segoe UI Semibold"/>
            </a:endParaRPr>
          </a:p>
        </p:txBody>
      </p:sp>
      <p:sp>
        <p:nvSpPr>
          <p:cNvPr id="33" name="Rectangle 32">
            <a:extLst>
              <a:ext uri="{FF2B5EF4-FFF2-40B4-BE49-F238E27FC236}">
                <a16:creationId xmlns:a16="http://schemas.microsoft.com/office/drawing/2014/main" id="{E41EED7B-F3B3-4B3D-9198-5C67CBCA0C32}"/>
              </a:ext>
            </a:extLst>
          </p:cNvPr>
          <p:cNvSpPr/>
          <p:nvPr/>
        </p:nvSpPr>
        <p:spPr>
          <a:xfrm>
            <a:off x="9193206" y="1457441"/>
            <a:ext cx="2569257" cy="358699"/>
          </a:xfrm>
          <a:prstGeom prst="rect">
            <a:avLst/>
          </a:prstGeom>
          <a:solidFill>
            <a:schemeClr val="accent1"/>
          </a:solidFill>
          <a:ln w="6350">
            <a:noFill/>
          </a:ln>
          <a:effectLst>
            <a:outerShdw blurRad="38100" dist="127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74">
              <a:defRPr/>
            </a:pPr>
            <a:r>
              <a:rPr lang="en-US" sz="980" spc="98">
                <a:solidFill>
                  <a:srgbClr val="FFFFFF"/>
                </a:solidFill>
                <a:latin typeface="Segoe UI Semibold"/>
              </a:rPr>
              <a:t>THINGS TO KNOW</a:t>
            </a:r>
          </a:p>
        </p:txBody>
      </p:sp>
      <p:sp>
        <p:nvSpPr>
          <p:cNvPr id="34" name="Rectangle 33">
            <a:extLst>
              <a:ext uri="{FF2B5EF4-FFF2-40B4-BE49-F238E27FC236}">
                <a16:creationId xmlns:a16="http://schemas.microsoft.com/office/drawing/2014/main" id="{A1F183D9-74FA-4B6D-9DA3-F2DC56873E2E}"/>
              </a:ext>
            </a:extLst>
          </p:cNvPr>
          <p:cNvSpPr/>
          <p:nvPr/>
        </p:nvSpPr>
        <p:spPr>
          <a:xfrm>
            <a:off x="9193206" y="1996790"/>
            <a:ext cx="2459736" cy="3826689"/>
          </a:xfrm>
          <a:prstGeom prst="rect">
            <a:avLst/>
          </a:prstGeom>
        </p:spPr>
        <p:txBody>
          <a:bodyPr wrap="square">
            <a:spAutoFit/>
          </a:bodyPr>
          <a:lstStyle/>
          <a:p>
            <a:pPr defTabSz="697189">
              <a:spcBef>
                <a:spcPts val="1372"/>
              </a:spcBef>
            </a:pPr>
            <a:r>
              <a:rPr lang="en-US" sz="1400" dirty="0">
                <a:solidFill>
                  <a:srgbClr val="0078D7"/>
                </a:solidFill>
                <a:latin typeface="Segoe UI Semibold"/>
              </a:rPr>
              <a:t>Get GPO to MDM policy parity using Intune GPO analyzer</a:t>
            </a:r>
            <a:endParaRPr lang="en-US" sz="1200" dirty="0">
              <a:solidFill>
                <a:srgbClr val="0078D7"/>
              </a:solidFill>
            </a:endParaRPr>
          </a:p>
          <a:p>
            <a:pPr defTabSz="697189">
              <a:spcBef>
                <a:spcPts val="1372"/>
              </a:spcBef>
            </a:pPr>
            <a:r>
              <a:rPr lang="en-US" sz="1400" dirty="0">
                <a:solidFill>
                  <a:srgbClr val="0078D7"/>
                </a:solidFill>
                <a:latin typeface="Segoe UI Semibold"/>
              </a:rPr>
              <a:t>For printers: use Universal Print</a:t>
            </a:r>
          </a:p>
          <a:p>
            <a:pPr defTabSz="697189">
              <a:spcBef>
                <a:spcPts val="1372"/>
              </a:spcBef>
            </a:pPr>
            <a:r>
              <a:rPr lang="en-US" sz="1400" dirty="0">
                <a:solidFill>
                  <a:srgbClr val="0078D7"/>
                </a:solidFill>
                <a:latin typeface="Segoe UI Semibold"/>
              </a:rPr>
              <a:t>Remote Desktop services is limited only from other Azure AD joined, Hybrid joined  or registered devices</a:t>
            </a:r>
          </a:p>
          <a:p>
            <a:pPr defTabSz="697189">
              <a:spcBef>
                <a:spcPts val="1372"/>
              </a:spcBef>
            </a:pPr>
            <a:r>
              <a:rPr lang="en-US" sz="1400" dirty="0">
                <a:solidFill>
                  <a:srgbClr val="0078D7"/>
                </a:solidFill>
                <a:latin typeface="Segoe UI Semibold"/>
              </a:rPr>
              <a:t>On-premises apps requiring machine authentication are not supported</a:t>
            </a:r>
          </a:p>
          <a:p>
            <a:pPr defTabSz="697189">
              <a:spcBef>
                <a:spcPts val="1372"/>
              </a:spcBef>
            </a:pPr>
            <a:r>
              <a:rPr lang="en-US" sz="1400" dirty="0">
                <a:solidFill>
                  <a:srgbClr val="0078D7"/>
                </a:solidFill>
                <a:latin typeface="Segoe UI Semibold"/>
              </a:rPr>
              <a:t>Local file sharing is not supported</a:t>
            </a:r>
          </a:p>
        </p:txBody>
      </p:sp>
    </p:spTree>
    <p:extLst>
      <p:ext uri="{BB962C8B-B14F-4D97-AF65-F5344CB8AC3E}">
        <p14:creationId xmlns:p14="http://schemas.microsoft.com/office/powerpoint/2010/main" val="206030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9" grpId="0"/>
      <p:bldP spid="30" grpId="0"/>
      <p:bldP spid="31" grpId="0"/>
      <p:bldP spid="32" grpId="0" animBg="1"/>
      <p:bldP spid="4" grpId="0"/>
      <p:bldP spid="33" grpId="0" animBg="1"/>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highlight>
                <a:srgbClr val="003366"/>
              </a:highlight>
            </a:endParaRPr>
          </a:p>
        </p:txBody>
      </p:sp>
      <p:sp>
        <p:nvSpPr>
          <p:cNvPr id="21" name="Title 1">
            <a:extLst>
              <a:ext uri="{FF2B5EF4-FFF2-40B4-BE49-F238E27FC236}">
                <a16:creationId xmlns:a16="http://schemas.microsoft.com/office/drawing/2014/main" id="{B2417953-A279-0109-BB6D-35C7D4D0D692}"/>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a:solidFill>
                  <a:srgbClr val="FFFFFF"/>
                </a:solidFill>
                <a:latin typeface="Segoe UI Semibold"/>
              </a:rPr>
              <a:t>Enterprise Enrolment &amp; Azure AD Tenants</a:t>
            </a:r>
            <a:br>
              <a:rPr lang="en-GB">
                <a:solidFill>
                  <a:srgbClr val="FFFFFF"/>
                </a:solidFill>
                <a:latin typeface="Segoe UI Semibold"/>
              </a:rPr>
            </a:br>
            <a:endParaRPr lang="en-GB">
              <a:solidFill>
                <a:srgbClr val="FFFFFF"/>
              </a:solidFill>
              <a:latin typeface="Segoe UI Semibold"/>
            </a:endParaRPr>
          </a:p>
        </p:txBody>
      </p:sp>
      <p:grpSp>
        <p:nvGrpSpPr>
          <p:cNvPr id="22" name="Group 21">
            <a:extLst>
              <a:ext uri="{FF2B5EF4-FFF2-40B4-BE49-F238E27FC236}">
                <a16:creationId xmlns:a16="http://schemas.microsoft.com/office/drawing/2014/main" id="{B973009E-33B9-85C4-DA60-871A11BC3CB3}"/>
              </a:ext>
            </a:extLst>
          </p:cNvPr>
          <p:cNvGrpSpPr/>
          <p:nvPr/>
        </p:nvGrpSpPr>
        <p:grpSpPr>
          <a:xfrm>
            <a:off x="289956" y="620419"/>
            <a:ext cx="914859" cy="914859"/>
            <a:chOff x="-649496" y="382043"/>
            <a:chExt cx="914859" cy="914859"/>
          </a:xfrm>
        </p:grpSpPr>
        <p:sp>
          <p:nvSpPr>
            <p:cNvPr id="23" name="Oval 22">
              <a:extLst>
                <a:ext uri="{FF2B5EF4-FFF2-40B4-BE49-F238E27FC236}">
                  <a16:creationId xmlns:a16="http://schemas.microsoft.com/office/drawing/2014/main" id="{5EB8C254-04F9-9142-6617-5DBC1D7C625E}"/>
                </a:ext>
              </a:extLst>
            </p:cNvPr>
            <p:cNvSpPr/>
            <p:nvPr/>
          </p:nvSpPr>
          <p:spPr>
            <a:xfrm>
              <a:off x="-649496" y="382043"/>
              <a:ext cx="914859" cy="914859"/>
            </a:xfrm>
            <a:prstGeom prst="ellipse">
              <a:avLst/>
            </a:prstGeom>
            <a:solidFill>
              <a:srgbClr val="0078D4"/>
            </a:solidFill>
            <a:ln>
              <a:noFill/>
            </a:ln>
            <a:effectLst/>
          </p:spPr>
          <p:txBody>
            <a:bodyPr/>
            <a:lstStyle/>
            <a:p>
              <a:endParaRPr lang="pl-PL"/>
            </a:p>
          </p:txBody>
        </p:sp>
        <p:sp>
          <p:nvSpPr>
            <p:cNvPr id="24" name="Rectangle 23" descr="Users">
              <a:extLst>
                <a:ext uri="{FF2B5EF4-FFF2-40B4-BE49-F238E27FC236}">
                  <a16:creationId xmlns:a16="http://schemas.microsoft.com/office/drawing/2014/main" id="{0AFDAC79-1372-0F4D-EA14-E380E23543C2}"/>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9" name="Title 1">
            <a:extLst>
              <a:ext uri="{FF2B5EF4-FFF2-40B4-BE49-F238E27FC236}">
                <a16:creationId xmlns:a16="http://schemas.microsoft.com/office/drawing/2014/main" id="{F0497FE9-D76A-BA20-5FA8-4C656BFF15EC}"/>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10" name="Title 2">
            <a:extLst>
              <a:ext uri="{FF2B5EF4-FFF2-40B4-BE49-F238E27FC236}">
                <a16:creationId xmlns:a16="http://schemas.microsoft.com/office/drawing/2014/main" id="{5CB0659C-F380-4A19-1B49-05119CE38ABC}"/>
              </a:ext>
            </a:extLst>
          </p:cNvPr>
          <p:cNvSpPr txBox="1">
            <a:spLocks/>
          </p:cNvSpPr>
          <p:nvPr/>
        </p:nvSpPr>
        <p:spPr>
          <a:xfrm>
            <a:off x="1044394" y="4026988"/>
            <a:ext cx="4538734" cy="129266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i="1" dirty="0">
                <a:cs typeface="Segoe UI"/>
              </a:rPr>
              <a:t>Enterprise </a:t>
            </a:r>
            <a:endParaRPr lang="en-US" sz="2800" i="1" dirty="0">
              <a:cs typeface="Segoe UI"/>
            </a:endParaRPr>
          </a:p>
          <a:p>
            <a:r>
              <a:rPr lang="en-GB" sz="2800" b="1" i="1" dirty="0">
                <a:cs typeface="Segoe UI"/>
              </a:rPr>
              <a:t>Enrolment</a:t>
            </a:r>
            <a:endParaRPr lang="en-US" sz="2800" i="1" dirty="0">
              <a:cs typeface="Segoe UI"/>
            </a:endParaRPr>
          </a:p>
          <a:p>
            <a:endParaRPr lang="en-GB" sz="2800" b="1" i="1" dirty="0">
              <a:latin typeface="Segoe UI Semibold"/>
            </a:endParaRPr>
          </a:p>
        </p:txBody>
      </p:sp>
      <p:sp>
        <p:nvSpPr>
          <p:cNvPr id="3" name="TextBox 2">
            <a:extLst>
              <a:ext uri="{FF2B5EF4-FFF2-40B4-BE49-F238E27FC236}">
                <a16:creationId xmlns:a16="http://schemas.microsoft.com/office/drawing/2014/main" id="{5CB2D301-6EA0-C2F3-B620-30B25A243118}"/>
              </a:ext>
            </a:extLst>
          </p:cNvPr>
          <p:cNvSpPr txBox="1"/>
          <p:nvPr/>
        </p:nvSpPr>
        <p:spPr>
          <a:xfrm>
            <a:off x="4924927" y="1582821"/>
            <a:ext cx="6726989" cy="381642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endParaRPr lang="en-US">
              <a:cs typeface="Segoe UI"/>
            </a:endParaRPr>
          </a:p>
          <a:p>
            <a:endParaRPr lang="en-US">
              <a:ea typeface="+mn-lt"/>
              <a:cs typeface="+mn-lt"/>
            </a:endParaRPr>
          </a:p>
          <a:p>
            <a:pPr marL="285750" indent="-285750">
              <a:buFont typeface="Courier New"/>
              <a:buChar char="o"/>
            </a:pPr>
            <a:r>
              <a:rPr lang="en-US" sz="2000" dirty="0">
                <a:ea typeface="+mn-lt"/>
                <a:cs typeface="+mn-lt"/>
              </a:rPr>
              <a:t>A subscription can belong to </a:t>
            </a:r>
            <a:r>
              <a:rPr lang="en-US" sz="2000" b="1" dirty="0">
                <a:ea typeface="+mn-lt"/>
                <a:cs typeface="+mn-lt"/>
              </a:rPr>
              <a:t>only one</a:t>
            </a:r>
            <a:r>
              <a:rPr lang="en-US" sz="2000" dirty="0">
                <a:ea typeface="+mn-lt"/>
                <a:cs typeface="+mn-lt"/>
              </a:rPr>
              <a:t> account at a time</a:t>
            </a:r>
            <a:endParaRPr lang="en-US" sz="2000">
              <a:cs typeface="Segoe UI"/>
            </a:endParaRPr>
          </a:p>
          <a:p>
            <a:endParaRPr lang="en-US" sz="2000" dirty="0">
              <a:ea typeface="+mn-lt"/>
              <a:cs typeface="+mn-lt"/>
            </a:endParaRPr>
          </a:p>
          <a:p>
            <a:pPr marL="285750" indent="-285750">
              <a:buFont typeface="Courier New"/>
              <a:buChar char="o"/>
            </a:pPr>
            <a:r>
              <a:rPr lang="en-US" sz="2000" dirty="0">
                <a:ea typeface="+mn-lt"/>
                <a:cs typeface="+mn-lt"/>
              </a:rPr>
              <a:t>A specific set of criteria can be used to determine whether a subscription should be suspended</a:t>
            </a:r>
            <a:endParaRPr lang="en-US" sz="2000">
              <a:cs typeface="Segoe UI"/>
            </a:endParaRPr>
          </a:p>
          <a:p>
            <a:endParaRPr lang="en-US" sz="2000" dirty="0">
              <a:ea typeface="+mn-lt"/>
              <a:cs typeface="+mn-lt"/>
            </a:endParaRPr>
          </a:p>
          <a:p>
            <a:pPr marL="285750" indent="-285750">
              <a:buFont typeface="Courier New"/>
              <a:buChar char="o"/>
            </a:pPr>
            <a:r>
              <a:rPr lang="en-US" sz="2000" dirty="0">
                <a:ea typeface="+mn-lt"/>
                <a:cs typeface="+mn-lt"/>
              </a:rPr>
              <a:t>Departments and accounts can filter enrolment billing and usage reports</a:t>
            </a:r>
            <a:endParaRPr lang="en-US" sz="2000" dirty="0">
              <a:cs typeface="Segoe UI"/>
            </a:endParaRPr>
          </a:p>
          <a:p>
            <a:pPr marL="285750" indent="-285750">
              <a:buFont typeface="Courier New"/>
              <a:buChar char="o"/>
            </a:pPr>
            <a:endParaRPr lang="en-US">
              <a:ea typeface="+mn-lt"/>
              <a:cs typeface="+mn-lt"/>
            </a:endParaRPr>
          </a:p>
          <a:p>
            <a:pPr marL="285750" indent="-285750">
              <a:buFont typeface="Courier New"/>
              <a:buChar char="o"/>
            </a:pPr>
            <a:endParaRPr lang="en-US" dirty="0">
              <a:ea typeface="+mn-lt"/>
              <a:cs typeface="+mn-lt"/>
            </a:endParaRPr>
          </a:p>
          <a:p>
            <a:pPr marL="285750" indent="-285750">
              <a:buFont typeface="Courier New"/>
              <a:buChar char="o"/>
            </a:pPr>
            <a:endParaRPr lang="en-US">
              <a:solidFill>
                <a:srgbClr val="171717"/>
              </a:solidFill>
              <a:ea typeface="+mn-lt"/>
              <a:cs typeface="+mn-lt"/>
            </a:endParaRPr>
          </a:p>
          <a:p>
            <a:pPr marL="742950" lvl="1" indent="-285750">
              <a:buFont typeface="Wingdings"/>
              <a:buChar char="q"/>
            </a:pPr>
            <a:endParaRPr lang="en-US">
              <a:solidFill>
                <a:srgbClr val="171717"/>
              </a:solidFill>
              <a:latin typeface="Segoe UI"/>
              <a:cs typeface="Segoe UI"/>
            </a:endParaRPr>
          </a:p>
        </p:txBody>
      </p:sp>
    </p:spTree>
    <p:extLst>
      <p:ext uri="{BB962C8B-B14F-4D97-AF65-F5344CB8AC3E}">
        <p14:creationId xmlns:p14="http://schemas.microsoft.com/office/powerpoint/2010/main" val="24693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951021" y="4149677"/>
            <a:ext cx="3183637" cy="1378534"/>
          </a:xfrm>
          <a:prstGeom prst="rect">
            <a:avLst/>
          </a:prstGeom>
        </p:spPr>
        <p:txBody>
          <a:bodyPr wrap="square" anchor="ctr">
            <a:noAutofit/>
          </a:bodyPr>
          <a:lstStyle/>
          <a:p>
            <a:r>
              <a:rPr lang="en-US" sz="2800" b="1">
                <a:solidFill>
                  <a:srgbClr val="0078D4"/>
                </a:solidFill>
                <a:cs typeface="Segoe UI"/>
              </a:rPr>
              <a:t>Enterprise Enrolment</a:t>
            </a:r>
            <a:endParaRPr lang="en-US" sz="2800" b="1">
              <a:solidFill>
                <a:srgbClr val="0078D4"/>
              </a:solidFill>
            </a:endParaRPr>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Enterprise Enrolment </a:t>
            </a:r>
            <a:r>
              <a:rPr lang="en-GB"/>
              <a:t>&amp; Azure AD Tenants</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6" name="Title 1">
            <a:extLst>
              <a:ext uri="{FF2B5EF4-FFF2-40B4-BE49-F238E27FC236}">
                <a16:creationId xmlns:a16="http://schemas.microsoft.com/office/drawing/2014/main" id="{4F3E6F6E-5477-F51A-67FB-D23CA8847DEC}"/>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0" name="TextBox 9">
            <a:extLst>
              <a:ext uri="{FF2B5EF4-FFF2-40B4-BE49-F238E27FC236}">
                <a16:creationId xmlns:a16="http://schemas.microsoft.com/office/drawing/2014/main" id="{457D773D-00C5-D166-C75B-FF9912C81065}"/>
              </a:ext>
            </a:extLst>
          </p:cNvPr>
          <p:cNvSpPr txBox="1"/>
          <p:nvPr/>
        </p:nvSpPr>
        <p:spPr>
          <a:xfrm>
            <a:off x="4670926" y="1850189"/>
            <a:ext cx="7261726" cy="36009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US">
                <a:solidFill>
                  <a:srgbClr val="171717"/>
                </a:solidFill>
                <a:cs typeface="Segoe UI"/>
              </a:rPr>
              <a:t>Only use the authentication type </a:t>
            </a:r>
            <a:r>
              <a:rPr lang="en-US" b="1">
                <a:solidFill>
                  <a:srgbClr val="171717"/>
                </a:solidFill>
                <a:cs typeface="Segoe UI"/>
              </a:rPr>
              <a:t>Work or school account</a:t>
            </a:r>
            <a:r>
              <a:rPr lang="en-US">
                <a:solidFill>
                  <a:srgbClr val="171717"/>
                </a:solidFill>
                <a:cs typeface="Segoe UI"/>
              </a:rPr>
              <a:t> for all account types. Avoid using the Microsoft account (MSA) account type</a:t>
            </a:r>
            <a:endParaRPr lang="en-US"/>
          </a:p>
          <a:p>
            <a:endParaRPr lang="en-US">
              <a:solidFill>
                <a:srgbClr val="171717"/>
              </a:solidFill>
              <a:cs typeface="Segoe UI"/>
            </a:endParaRPr>
          </a:p>
          <a:p>
            <a:pPr marL="285750" indent="-285750">
              <a:buFont typeface="Courier New"/>
              <a:buChar char="o"/>
            </a:pPr>
            <a:r>
              <a:rPr lang="en-US" b="1">
                <a:solidFill>
                  <a:srgbClr val="171717"/>
                </a:solidFill>
                <a:cs typeface="Segoe UI"/>
              </a:rPr>
              <a:t>Set up a Notification Contact email</a:t>
            </a:r>
            <a:r>
              <a:rPr lang="en-US">
                <a:solidFill>
                  <a:srgbClr val="171717"/>
                </a:solidFill>
                <a:cs typeface="Segoe UI"/>
              </a:rPr>
              <a:t> address to ensure notifications are sent to an appropriate group mailbox</a:t>
            </a:r>
          </a:p>
          <a:p>
            <a:endParaRPr lang="en-US">
              <a:solidFill>
                <a:srgbClr val="171717"/>
              </a:solidFill>
              <a:cs typeface="Segoe UI"/>
            </a:endParaRPr>
          </a:p>
          <a:p>
            <a:pPr marL="285750" indent="-285750">
              <a:buFont typeface="Courier New"/>
              <a:buChar char="o"/>
            </a:pPr>
            <a:r>
              <a:rPr lang="en-US">
                <a:solidFill>
                  <a:srgbClr val="171717"/>
                </a:solidFill>
                <a:cs typeface="Segoe UI"/>
              </a:rPr>
              <a:t>An organization can have various structures, including functional, divisional, geographic, matrix, or team structures. Using </a:t>
            </a:r>
            <a:r>
              <a:rPr lang="en-US" b="1">
                <a:solidFill>
                  <a:srgbClr val="171717"/>
                </a:solidFill>
                <a:cs typeface="Segoe UI"/>
              </a:rPr>
              <a:t>departments</a:t>
            </a:r>
            <a:r>
              <a:rPr lang="en-US">
                <a:solidFill>
                  <a:srgbClr val="171717"/>
                </a:solidFill>
                <a:cs typeface="Segoe UI"/>
              </a:rPr>
              <a:t> and </a:t>
            </a:r>
            <a:r>
              <a:rPr lang="en-US" b="1">
                <a:solidFill>
                  <a:srgbClr val="171717"/>
                </a:solidFill>
                <a:cs typeface="Segoe UI"/>
              </a:rPr>
              <a:t>accounts </a:t>
            </a:r>
            <a:r>
              <a:rPr lang="en-US">
                <a:solidFill>
                  <a:srgbClr val="171717"/>
                </a:solidFill>
                <a:cs typeface="Segoe UI"/>
              </a:rPr>
              <a:t>to map your organization's structure to your enrollment hierarchy </a:t>
            </a:r>
            <a:r>
              <a:rPr lang="en-US" b="1">
                <a:solidFill>
                  <a:srgbClr val="171717"/>
                </a:solidFill>
                <a:cs typeface="Segoe UI"/>
              </a:rPr>
              <a:t>can help with separating billing</a:t>
            </a:r>
          </a:p>
          <a:p>
            <a:endParaRPr lang="en-US">
              <a:solidFill>
                <a:srgbClr val="171717"/>
              </a:solidFill>
              <a:cs typeface="Segoe UI"/>
            </a:endParaRPr>
          </a:p>
          <a:p>
            <a:pPr marL="285750" indent="-285750">
              <a:buFont typeface="Courier New"/>
              <a:buChar char="o"/>
            </a:pPr>
            <a:endParaRPr lang="en-US">
              <a:solidFill>
                <a:srgbClr val="171717"/>
              </a:solidFill>
              <a:cs typeface="Segoe UI"/>
            </a:endParaRPr>
          </a:p>
        </p:txBody>
      </p:sp>
    </p:spTree>
    <p:extLst>
      <p:ext uri="{BB962C8B-B14F-4D97-AF65-F5344CB8AC3E}">
        <p14:creationId xmlns:p14="http://schemas.microsoft.com/office/powerpoint/2010/main" val="199392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951021" y="4149677"/>
            <a:ext cx="3183637" cy="1378534"/>
          </a:xfrm>
          <a:prstGeom prst="rect">
            <a:avLst/>
          </a:prstGeom>
        </p:spPr>
        <p:txBody>
          <a:bodyPr wrap="square" anchor="ctr">
            <a:noAutofit/>
          </a:bodyPr>
          <a:lstStyle/>
          <a:p>
            <a:r>
              <a:rPr lang="en-US" sz="2800" b="1">
                <a:solidFill>
                  <a:srgbClr val="0078D4"/>
                </a:solidFill>
                <a:cs typeface="Segoe UI"/>
              </a:rPr>
              <a:t>Enterprise Enrolment</a:t>
            </a:r>
            <a:endParaRPr lang="en-US" sz="2800" b="1">
              <a:solidFill>
                <a:srgbClr val="0078D4"/>
              </a:solidFill>
            </a:endParaRPr>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Enterprise Enrolment </a:t>
            </a:r>
            <a:r>
              <a:rPr lang="en-GB"/>
              <a:t>&amp; Azure AD Tenants</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6" name="Title 1">
            <a:extLst>
              <a:ext uri="{FF2B5EF4-FFF2-40B4-BE49-F238E27FC236}">
                <a16:creationId xmlns:a16="http://schemas.microsoft.com/office/drawing/2014/main" id="{4F3E6F6E-5477-F51A-67FB-D23CA8847DEC}"/>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0" name="TextBox 9">
            <a:extLst>
              <a:ext uri="{FF2B5EF4-FFF2-40B4-BE49-F238E27FC236}">
                <a16:creationId xmlns:a16="http://schemas.microsoft.com/office/drawing/2014/main" id="{457D773D-00C5-D166-C75B-FF9912C81065}"/>
              </a:ext>
            </a:extLst>
          </p:cNvPr>
          <p:cNvSpPr txBox="1"/>
          <p:nvPr/>
        </p:nvSpPr>
        <p:spPr>
          <a:xfrm>
            <a:off x="4804610" y="446505"/>
            <a:ext cx="7261726" cy="526297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a:solidFill>
                <a:srgbClr val="171717"/>
              </a:solidFill>
              <a:cs typeface="Segoe UI"/>
            </a:endParaRPr>
          </a:p>
          <a:p>
            <a:endParaRPr lang="en-US">
              <a:solidFill>
                <a:srgbClr val="171717"/>
              </a:solidFill>
              <a:cs typeface="Segoe UI"/>
            </a:endParaRPr>
          </a:p>
          <a:p>
            <a:pPr marL="285750" indent="-285750">
              <a:buFont typeface="Courier New"/>
              <a:buChar char="o"/>
            </a:pPr>
            <a:r>
              <a:rPr lang="en-US" dirty="0">
                <a:solidFill>
                  <a:srgbClr val="171717"/>
                </a:solidFill>
                <a:cs typeface="Segoe UI"/>
              </a:rPr>
              <a:t>Use </a:t>
            </a:r>
            <a:r>
              <a:rPr lang="en-US" dirty="0">
                <a:solidFill>
                  <a:srgbClr val="171717"/>
                </a:solidFill>
                <a:cs typeface="Segoe UI"/>
                <a:hlinkClick r:id="rId5"/>
              </a:rPr>
              <a:t>Azure Cost Management + Billing</a:t>
            </a:r>
            <a:r>
              <a:rPr lang="en-US" dirty="0">
                <a:solidFill>
                  <a:srgbClr val="171717"/>
                </a:solidFill>
                <a:cs typeface="Segoe UI"/>
              </a:rPr>
              <a:t> reports and views, which can use Azure metadata (for example, tags and location) to explore and analyze your organization's costs</a:t>
            </a:r>
          </a:p>
          <a:p>
            <a:endParaRPr lang="en-US">
              <a:solidFill>
                <a:srgbClr val="171717"/>
              </a:solidFill>
              <a:cs typeface="Segoe UI"/>
            </a:endParaRPr>
          </a:p>
          <a:p>
            <a:pPr marL="285750" indent="-285750">
              <a:buFont typeface="Courier New,monospace"/>
              <a:buChar char="o"/>
            </a:pPr>
            <a:r>
              <a:rPr lang="en-US" b="1" dirty="0">
                <a:solidFill>
                  <a:srgbClr val="171717"/>
                </a:solidFill>
                <a:cs typeface="Segoe UI"/>
              </a:rPr>
              <a:t>Restrict and minimize</a:t>
            </a:r>
            <a:r>
              <a:rPr lang="en-US" dirty="0">
                <a:solidFill>
                  <a:srgbClr val="171717"/>
                </a:solidFill>
                <a:cs typeface="Segoe UI"/>
              </a:rPr>
              <a:t> the number of account owners within the enrolment to limit administrator access to subscriptions and associated Azure resources</a:t>
            </a:r>
            <a:endParaRPr lang="en-US" dirty="0">
              <a:solidFill>
                <a:srgbClr val="000000"/>
              </a:solidFill>
              <a:cs typeface="Segoe UI"/>
            </a:endParaRPr>
          </a:p>
          <a:p>
            <a:pPr marL="285750" indent="-285750">
              <a:buFont typeface="Courier New,monospace"/>
              <a:buChar char="o"/>
            </a:pPr>
            <a:endParaRPr lang="en-US">
              <a:cs typeface="Segoe UI"/>
            </a:endParaRPr>
          </a:p>
          <a:p>
            <a:pPr marL="285750" indent="-285750">
              <a:buFont typeface="Courier New,monospace"/>
              <a:buChar char="o"/>
            </a:pPr>
            <a:r>
              <a:rPr lang="en-US" dirty="0">
                <a:cs typeface="Segoe UI"/>
              </a:rPr>
              <a:t>Assign a budget for each department and account, and establish an alert associated with the budget</a:t>
            </a:r>
            <a:endParaRPr lang="en-US" dirty="0">
              <a:ea typeface="+mn-lt"/>
              <a:cs typeface="+mn-lt"/>
            </a:endParaRPr>
          </a:p>
          <a:p>
            <a:pPr marL="285750" indent="-285750">
              <a:buFont typeface="Arial"/>
              <a:buChar char="•"/>
            </a:pPr>
            <a:endParaRPr lang="en-US">
              <a:ea typeface="+mn-lt"/>
              <a:cs typeface="+mn-lt"/>
            </a:endParaRPr>
          </a:p>
          <a:p>
            <a:pPr marL="285750" indent="-285750">
              <a:buFont typeface="Courier New,monospace"/>
              <a:buChar char="o"/>
            </a:pPr>
            <a:r>
              <a:rPr lang="en-US" dirty="0">
                <a:cs typeface="Segoe UI"/>
              </a:rPr>
              <a:t>Create a new department for IT if business domains have independent IT capabilities</a:t>
            </a:r>
            <a:endParaRPr lang="en-US" dirty="0">
              <a:ea typeface="+mn-lt"/>
              <a:cs typeface="+mn-lt"/>
            </a:endParaRPr>
          </a:p>
          <a:p>
            <a:pPr marL="285750" indent="-285750">
              <a:buFont typeface="Arial"/>
              <a:buChar char="•"/>
            </a:pPr>
            <a:endParaRPr lang="en-US">
              <a:ea typeface="+mn-lt"/>
              <a:cs typeface="+mn-lt"/>
            </a:endParaRPr>
          </a:p>
          <a:p>
            <a:pPr marL="285750" indent="-285750">
              <a:buFont typeface="Courier New,monospace"/>
              <a:buChar char="o"/>
            </a:pPr>
            <a:r>
              <a:rPr lang="en-US" dirty="0">
                <a:cs typeface="Segoe UI"/>
              </a:rPr>
              <a:t>If you use multiple Azure AD tenants, verify that the account owner is associated with the same tenant as where subscriptions for the account are provisioned</a:t>
            </a:r>
            <a:endParaRPr lang="en-US" dirty="0"/>
          </a:p>
        </p:txBody>
      </p:sp>
    </p:spTree>
    <p:extLst>
      <p:ext uri="{BB962C8B-B14F-4D97-AF65-F5344CB8AC3E}">
        <p14:creationId xmlns:p14="http://schemas.microsoft.com/office/powerpoint/2010/main" val="314975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951021" y="4149677"/>
            <a:ext cx="3183637" cy="1378534"/>
          </a:xfrm>
          <a:prstGeom prst="rect">
            <a:avLst/>
          </a:prstGeom>
        </p:spPr>
        <p:txBody>
          <a:bodyPr wrap="square" anchor="ctr">
            <a:noAutofit/>
          </a:bodyPr>
          <a:lstStyle/>
          <a:p>
            <a:r>
              <a:rPr lang="en-US" sz="2800" b="1">
                <a:solidFill>
                  <a:srgbClr val="0078D4"/>
                </a:solidFill>
                <a:cs typeface="Segoe UI"/>
              </a:rPr>
              <a:t>Enterprise Enrolment</a:t>
            </a:r>
            <a:endParaRPr lang="en-US" sz="2800" b="1">
              <a:solidFill>
                <a:srgbClr val="0078D4"/>
              </a:solidFill>
            </a:endParaRPr>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Enterprise Enrolment </a:t>
            </a:r>
            <a:r>
              <a:rPr lang="en-GB"/>
              <a:t>&amp; Azure AD Tenants</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6" name="Title 1">
            <a:extLst>
              <a:ext uri="{FF2B5EF4-FFF2-40B4-BE49-F238E27FC236}">
                <a16:creationId xmlns:a16="http://schemas.microsoft.com/office/drawing/2014/main" id="{4F3E6F6E-5477-F51A-67FB-D23CA8847DEC}"/>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0" name="TextBox 9">
            <a:extLst>
              <a:ext uri="{FF2B5EF4-FFF2-40B4-BE49-F238E27FC236}">
                <a16:creationId xmlns:a16="http://schemas.microsoft.com/office/drawing/2014/main" id="{457D773D-00C5-D166-C75B-FF9912C81065}"/>
              </a:ext>
            </a:extLst>
          </p:cNvPr>
          <p:cNvSpPr txBox="1"/>
          <p:nvPr/>
        </p:nvSpPr>
        <p:spPr>
          <a:xfrm>
            <a:off x="4751137" y="1261979"/>
            <a:ext cx="7261726" cy="44319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endParaRPr lang="en-US">
              <a:cs typeface="Segoe UI"/>
            </a:endParaRPr>
          </a:p>
          <a:p>
            <a:endParaRPr lang="en-US">
              <a:ea typeface="+mn-lt"/>
              <a:cs typeface="+mn-lt"/>
            </a:endParaRPr>
          </a:p>
          <a:p>
            <a:pPr marL="285750" indent="-285750">
              <a:buFont typeface="Courier New"/>
              <a:buChar char="o"/>
            </a:pPr>
            <a:r>
              <a:rPr lang="en-US">
                <a:ea typeface="+mn-lt"/>
                <a:cs typeface="+mn-lt"/>
              </a:rPr>
              <a:t>For development/testing (dev/test) workloads, use the </a:t>
            </a:r>
            <a:r>
              <a:rPr lang="en-US">
                <a:ea typeface="+mn-lt"/>
                <a:cs typeface="+mn-lt"/>
                <a:hlinkClick r:id="rId5"/>
              </a:rPr>
              <a:t>Enterprise Dev/Test</a:t>
            </a:r>
            <a:r>
              <a:rPr lang="en-US">
                <a:ea typeface="+mn-lt"/>
                <a:cs typeface="+mn-lt"/>
              </a:rPr>
              <a:t> offer, where available. Ensure you comply with the </a:t>
            </a:r>
            <a:r>
              <a:rPr lang="en-US">
                <a:ea typeface="+mn-lt"/>
                <a:cs typeface="+mn-lt"/>
                <a:hlinkClick r:id="rId6"/>
              </a:rPr>
              <a:t>terms of use</a:t>
            </a:r>
            <a:endParaRPr lang="en-US">
              <a:cs typeface="Segoe UI"/>
            </a:endParaRPr>
          </a:p>
          <a:p>
            <a:endParaRPr lang="en-US">
              <a:ea typeface="+mn-lt"/>
              <a:cs typeface="+mn-lt"/>
            </a:endParaRPr>
          </a:p>
          <a:p>
            <a:pPr marL="285750" indent="-285750">
              <a:buFont typeface="Courier New"/>
              <a:buChar char="o"/>
            </a:pPr>
            <a:r>
              <a:rPr lang="en-US">
                <a:ea typeface="+mn-lt"/>
                <a:cs typeface="+mn-lt"/>
              </a:rPr>
              <a:t>Don't ignore notification emails sent to the notification account email address. Microsoft sends important Enterprise Agreement prompts to this account</a:t>
            </a:r>
            <a:endParaRPr lang="en-US">
              <a:cs typeface="Segoe UI"/>
            </a:endParaRPr>
          </a:p>
          <a:p>
            <a:endParaRPr lang="en-US">
              <a:ea typeface="+mn-lt"/>
              <a:cs typeface="+mn-lt"/>
            </a:endParaRPr>
          </a:p>
          <a:p>
            <a:pPr marL="285750" indent="-285750">
              <a:buFont typeface="Courier New"/>
              <a:buChar char="o"/>
            </a:pPr>
            <a:r>
              <a:rPr lang="en-US">
                <a:ea typeface="+mn-lt"/>
                <a:cs typeface="+mn-lt"/>
              </a:rPr>
              <a:t>Don't move or rename an Enterprise Agreement account in Azure AD</a:t>
            </a:r>
            <a:endParaRPr lang="en-US">
              <a:cs typeface="Segoe UI"/>
            </a:endParaRPr>
          </a:p>
          <a:p>
            <a:endParaRPr lang="en-US">
              <a:ea typeface="+mn-lt"/>
              <a:cs typeface="+mn-lt"/>
            </a:endParaRPr>
          </a:p>
          <a:p>
            <a:pPr marL="285750" indent="-285750">
              <a:buFont typeface="Courier New"/>
              <a:buChar char="o"/>
            </a:pPr>
            <a:r>
              <a:rPr lang="en-US">
                <a:ea typeface="+mn-lt"/>
                <a:cs typeface="+mn-lt"/>
              </a:rPr>
              <a:t>Periodically audit the Azure EA portal to review who has access, and when possible, avoid using a Microsoft account.</a:t>
            </a:r>
          </a:p>
          <a:p>
            <a:endParaRPr lang="en-US">
              <a:cs typeface="Segoe UI"/>
            </a:endParaRPr>
          </a:p>
          <a:p>
            <a:pPr marL="285750" indent="-285750">
              <a:buFont typeface="Courier New"/>
              <a:buChar char="o"/>
            </a:pPr>
            <a:endParaRPr lang="en-US">
              <a:solidFill>
                <a:srgbClr val="171717"/>
              </a:solidFill>
              <a:cs typeface="Segoe UI"/>
            </a:endParaRPr>
          </a:p>
        </p:txBody>
      </p:sp>
    </p:spTree>
    <p:extLst>
      <p:ext uri="{BB962C8B-B14F-4D97-AF65-F5344CB8AC3E}">
        <p14:creationId xmlns:p14="http://schemas.microsoft.com/office/powerpoint/2010/main" val="76635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601397" y="4158642"/>
            <a:ext cx="3183637" cy="1378534"/>
          </a:xfrm>
          <a:prstGeom prst="rect">
            <a:avLst/>
          </a:prstGeom>
        </p:spPr>
        <p:txBody>
          <a:bodyPr wrap="square" anchor="ctr">
            <a:noAutofit/>
          </a:bodyPr>
          <a:lstStyle/>
          <a:p>
            <a:r>
              <a:rPr lang="en-GB" sz="2800" b="1">
                <a:solidFill>
                  <a:srgbClr val="0078D4"/>
                </a:solidFill>
              </a:rPr>
              <a:t>Questions?</a:t>
            </a:r>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53019" y="620419"/>
            <a:ext cx="2373070" cy="2451763"/>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3500">
                <a:cs typeface="Segoe UI"/>
              </a:rPr>
              <a:t>Enterprise Enrolment &amp; Azure AD Tenants</a:t>
            </a:r>
            <a:br>
              <a:rPr lang="en-GB" sz="3500"/>
            </a:br>
            <a:endParaRPr lang="en-GB"/>
          </a:p>
        </p:txBody>
      </p:sp>
      <p:grpSp>
        <p:nvGrpSpPr>
          <p:cNvPr id="5" name="Group 4">
            <a:extLst>
              <a:ext uri="{FF2B5EF4-FFF2-40B4-BE49-F238E27FC236}">
                <a16:creationId xmlns:a16="http://schemas.microsoft.com/office/drawing/2014/main" id="{DA75AE04-AB9A-463B-8D50-5BCA183F7C6B}"/>
              </a:ext>
            </a:extLst>
          </p:cNvPr>
          <p:cNvGrpSpPr/>
          <p:nvPr/>
        </p:nvGrpSpPr>
        <p:grpSpPr>
          <a:xfrm>
            <a:off x="289956" y="620419"/>
            <a:ext cx="914859" cy="914859"/>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Tree>
    <p:extLst>
      <p:ext uri="{BB962C8B-B14F-4D97-AF65-F5344CB8AC3E}">
        <p14:creationId xmlns:p14="http://schemas.microsoft.com/office/powerpoint/2010/main" val="26449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06366" y="436832"/>
            <a:ext cx="11306469" cy="813819"/>
          </a:xfrm>
        </p:spPr>
        <p:txBody>
          <a:bodyPr/>
          <a:lstStyle/>
          <a:p>
            <a:r>
              <a:rPr lang="en-US" sz="3200" b="1">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893001" y="1076479"/>
            <a:ext cx="8835656" cy="5170646"/>
          </a:xfrm>
          <a:prstGeom prst="rect">
            <a:avLst/>
          </a:prstGeom>
          <a:noFill/>
        </p:spPr>
        <p:txBody>
          <a:bodyPr wrap="square" rtlCol="0" anchor="t">
            <a:spAutoFit/>
          </a:bodyPr>
          <a:lstStyle/>
          <a:p>
            <a:pPr marL="342900" indent="-342900" defTabSz="914367">
              <a:spcBef>
                <a:spcPts val="1200"/>
              </a:spcBef>
              <a:spcAft>
                <a:spcPts val="1200"/>
              </a:spcAft>
              <a:buFont typeface="Arial" panose="020B0604020202020204" pitchFamily="34" charset="0"/>
              <a:buChar char="•"/>
              <a:defRPr/>
            </a:pPr>
            <a:r>
              <a:rPr lang="en-US" sz="2000">
                <a:solidFill>
                  <a:schemeClr val="bg1"/>
                </a:solidFill>
                <a:latin typeface="+mj-lt"/>
                <a:ea typeface="+mn-lt"/>
                <a:cs typeface="Segoe UI Light"/>
              </a:rPr>
              <a:t>Welcome &amp; Logistics</a:t>
            </a:r>
          </a:p>
          <a:p>
            <a:pPr marL="342900" indent="-342900" defTabSz="914367">
              <a:spcBef>
                <a:spcPts val="1200"/>
              </a:spcBef>
              <a:spcAft>
                <a:spcPts val="1200"/>
              </a:spcAft>
              <a:buFont typeface="Arial" panose="020B0604020202020204" pitchFamily="34" charset="0"/>
              <a:buChar char="•"/>
              <a:defRPr/>
            </a:pPr>
            <a:r>
              <a:rPr lang="en-US" sz="2000">
                <a:solidFill>
                  <a:schemeClr val="bg1"/>
                </a:solidFill>
                <a:latin typeface="+mj-lt"/>
                <a:ea typeface="+mn-lt"/>
                <a:cs typeface="Segoe UI Light"/>
              </a:rPr>
              <a:t>Enterprise Scale Landing Zones</a:t>
            </a:r>
            <a:br>
              <a:rPr lang="en-US" sz="2000">
                <a:solidFill>
                  <a:schemeClr val="bg1"/>
                </a:solidFill>
                <a:latin typeface="+mj-lt"/>
                <a:ea typeface="+mn-lt"/>
                <a:cs typeface="Segoe UI Light"/>
              </a:rPr>
            </a:br>
            <a:r>
              <a:rPr lang="en-US" sz="1000">
                <a:solidFill>
                  <a:schemeClr val="bg1"/>
                </a:solidFill>
                <a:latin typeface="+mj-lt"/>
                <a:ea typeface="+mn-lt"/>
                <a:cs typeface="Segoe UI Light"/>
              </a:rPr>
              <a:t>   </a:t>
            </a:r>
            <a:br>
              <a:rPr lang="en-US" sz="2000">
                <a:solidFill>
                  <a:srgbClr val="0078D4"/>
                </a:solidFill>
                <a:latin typeface="+mj-lt"/>
                <a:ea typeface="+mn-lt"/>
                <a:cs typeface="Segoe UI Light"/>
              </a:rPr>
            </a:br>
            <a:r>
              <a:rPr lang="en-US" sz="2000">
                <a:solidFill>
                  <a:srgbClr val="0078D4"/>
                </a:solidFill>
                <a:latin typeface="+mj-lt"/>
                <a:ea typeface="+mn-lt"/>
                <a:cs typeface="Segoe UI Light"/>
              </a:rPr>
              <a:t>	- Enterprise Enrollment and Azure AD Tenants</a:t>
            </a:r>
            <a:br>
              <a:rPr lang="en-US" sz="2000">
                <a:solidFill>
                  <a:srgbClr val="0078D4"/>
                </a:solidFill>
                <a:latin typeface="+mj-lt"/>
                <a:ea typeface="+mn-lt"/>
                <a:cs typeface="Segoe UI Light"/>
              </a:rPr>
            </a:br>
            <a:r>
              <a:rPr lang="en-US" sz="2000">
                <a:solidFill>
                  <a:srgbClr val="0078D4"/>
                </a:solidFill>
                <a:latin typeface="+mj-lt"/>
                <a:ea typeface="+mn-lt"/>
                <a:cs typeface="Segoe UI Light"/>
              </a:rPr>
              <a:t>	- Identity and Access Management</a:t>
            </a:r>
            <a:br>
              <a:rPr lang="en-US" sz="2000">
                <a:solidFill>
                  <a:srgbClr val="0078D4"/>
                </a:solidFill>
                <a:latin typeface="+mj-lt"/>
                <a:ea typeface="+mn-lt"/>
                <a:cs typeface="Segoe UI Light"/>
              </a:rPr>
            </a:br>
            <a:r>
              <a:rPr lang="en-US" sz="2000">
                <a:solidFill>
                  <a:srgbClr val="0078D4"/>
                </a:solidFill>
                <a:latin typeface="+mj-lt"/>
                <a:ea typeface="+mn-lt"/>
                <a:cs typeface="Segoe UI Light"/>
              </a:rPr>
              <a:t>	- Management Group and Subscription Organization</a:t>
            </a:r>
          </a:p>
          <a:p>
            <a:pPr defTabSz="914367">
              <a:spcBef>
                <a:spcPts val="1200"/>
              </a:spcBef>
              <a:spcAft>
                <a:spcPts val="1200"/>
              </a:spcAft>
              <a:defRPr/>
            </a:pPr>
            <a:r>
              <a:rPr lang="en-US" sz="1000">
                <a:solidFill>
                  <a:srgbClr val="0078D4"/>
                </a:solidFill>
                <a:latin typeface="+mj-lt"/>
                <a:ea typeface="+mn-lt"/>
                <a:cs typeface="Segoe UI Light"/>
              </a:rPr>
              <a:t>	</a:t>
            </a:r>
            <a:r>
              <a:rPr lang="en-US" sz="2000" i="1">
                <a:solidFill>
                  <a:schemeClr val="bg1"/>
                </a:solidFill>
                <a:latin typeface="+mj-lt"/>
                <a:ea typeface="+mn-lt"/>
                <a:cs typeface="Segoe UI Light"/>
              </a:rPr>
              <a:t>Lunch Break</a:t>
            </a:r>
            <a:br>
              <a:rPr lang="en-US" sz="2000" i="1">
                <a:solidFill>
                  <a:schemeClr val="bg1"/>
                </a:solidFill>
                <a:latin typeface="+mj-lt"/>
                <a:ea typeface="+mn-lt"/>
                <a:cs typeface="Segoe UI Light"/>
              </a:rPr>
            </a:br>
            <a:br>
              <a:rPr lang="en-US" sz="2000">
                <a:solidFill>
                  <a:srgbClr val="0078D4"/>
                </a:solidFill>
                <a:latin typeface="+mj-lt"/>
                <a:ea typeface="+mn-lt"/>
                <a:cs typeface="Segoe UI Light"/>
              </a:rPr>
            </a:br>
            <a:r>
              <a:rPr lang="en-US" sz="2000">
                <a:solidFill>
                  <a:srgbClr val="0078D4"/>
                </a:solidFill>
                <a:latin typeface="+mj-lt"/>
                <a:ea typeface="+mn-lt"/>
                <a:cs typeface="Segoe UI Light"/>
              </a:rPr>
              <a:t>	- Network Topology and Connectivity</a:t>
            </a:r>
            <a:br>
              <a:rPr lang="en-US" sz="2000">
                <a:solidFill>
                  <a:srgbClr val="0078D4"/>
                </a:solidFill>
                <a:latin typeface="+mj-lt"/>
                <a:ea typeface="+mn-lt"/>
                <a:cs typeface="Segoe UI Light"/>
              </a:rPr>
            </a:br>
            <a:r>
              <a:rPr lang="en-US" sz="2000">
                <a:solidFill>
                  <a:srgbClr val="0078D4"/>
                </a:solidFill>
                <a:latin typeface="+mj-lt"/>
                <a:ea typeface="+mn-lt"/>
                <a:cs typeface="Segoe UI Light"/>
              </a:rPr>
              <a:t>	- Security, Governance, and Compliance</a:t>
            </a:r>
            <a:br>
              <a:rPr lang="en-US" sz="2000">
                <a:solidFill>
                  <a:srgbClr val="0078D4"/>
                </a:solidFill>
                <a:latin typeface="+mj-lt"/>
                <a:ea typeface="+mn-lt"/>
                <a:cs typeface="Segoe UI Light"/>
              </a:rPr>
            </a:br>
            <a:r>
              <a:rPr lang="en-US" sz="2000">
                <a:solidFill>
                  <a:srgbClr val="0078D4"/>
                </a:solidFill>
                <a:latin typeface="+mj-lt"/>
                <a:ea typeface="+mn-lt"/>
                <a:cs typeface="Segoe UI Light"/>
              </a:rPr>
              <a:t>	- Management and Monitoring</a:t>
            </a:r>
            <a:br>
              <a:rPr lang="en-US" sz="2000">
                <a:solidFill>
                  <a:srgbClr val="0078D4"/>
                </a:solidFill>
                <a:latin typeface="+mj-lt"/>
                <a:ea typeface="+mn-lt"/>
                <a:cs typeface="Segoe UI Light"/>
              </a:rPr>
            </a:br>
            <a:r>
              <a:rPr lang="en-US" sz="2000">
                <a:solidFill>
                  <a:srgbClr val="0078D4"/>
                </a:solidFill>
                <a:latin typeface="+mj-lt"/>
                <a:ea typeface="+mn-lt"/>
                <a:cs typeface="Segoe UI Light"/>
              </a:rPr>
              <a:t>	- Business Continuity and Disaster Recovery</a:t>
            </a:r>
            <a:br>
              <a:rPr lang="en-US" sz="2000">
                <a:solidFill>
                  <a:srgbClr val="0078D4"/>
                </a:solidFill>
                <a:latin typeface="+mj-lt"/>
                <a:ea typeface="+mn-lt"/>
                <a:cs typeface="Segoe UI Light"/>
              </a:rPr>
            </a:br>
            <a:r>
              <a:rPr lang="en-US" sz="2000">
                <a:solidFill>
                  <a:srgbClr val="0078D4"/>
                </a:solidFill>
                <a:latin typeface="+mj-lt"/>
                <a:ea typeface="+mn-lt"/>
                <a:cs typeface="Segoe UI Light"/>
              </a:rPr>
              <a:t>	- Platform Automation and DevOps</a:t>
            </a:r>
          </a:p>
          <a:p>
            <a:pPr marL="342900" indent="-342900" defTabSz="914367">
              <a:spcBef>
                <a:spcPts val="1200"/>
              </a:spcBef>
              <a:spcAft>
                <a:spcPts val="1200"/>
              </a:spcAft>
              <a:buFont typeface="Arial" panose="020B0604020202020204" pitchFamily="34" charset="0"/>
              <a:buChar char="•"/>
              <a:defRPr/>
            </a:pPr>
            <a:r>
              <a:rPr lang="en-US" sz="2000">
                <a:solidFill>
                  <a:schemeClr val="bg1"/>
                </a:solidFill>
                <a:latin typeface="+mj-lt"/>
                <a:ea typeface="+mn-lt"/>
                <a:cs typeface="Segoe UI Light"/>
              </a:rPr>
              <a:t>Q&amp;A</a:t>
            </a: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E7FAF6-C53A-42B8-A248-5A7F3E65FF81}"/>
              </a:ext>
            </a:extLst>
          </p:cNvPr>
          <p:cNvSpPr/>
          <p:nvPr/>
        </p:nvSpPr>
        <p:spPr>
          <a:xfrm>
            <a:off x="4252169" y="1512722"/>
            <a:ext cx="3687661" cy="140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00">
                <a:latin typeface="Segoe UI Semibold" panose="020B0702040204020203" pitchFamily="34" charset="0"/>
                <a:cs typeface="Segoe UI Semibold" panose="020B0702040204020203" pitchFamily="34" charset="0"/>
              </a:rPr>
              <a:t>Critical </a:t>
            </a:r>
            <a:r>
              <a:rPr lang="en-US" sz="3500" b="1">
                <a:latin typeface="Segoe UI Semibold" panose="020B0702040204020203" pitchFamily="34" charset="0"/>
                <a:cs typeface="Segoe UI Semibold" panose="020B0702040204020203" pitchFamily="34" charset="0"/>
              </a:rPr>
              <a:t>design</a:t>
            </a:r>
            <a:r>
              <a:rPr lang="en-US" sz="3500">
                <a:latin typeface="Segoe UI Semibold" panose="020B0702040204020203" pitchFamily="34" charset="0"/>
                <a:cs typeface="Segoe UI Semibold" panose="020B0702040204020203" pitchFamily="34" charset="0"/>
              </a:rPr>
              <a:t> areas</a:t>
            </a:r>
            <a:endParaRPr lang="en-GB" sz="3500">
              <a:latin typeface="Segoe UI Semibold" panose="020B0702040204020203" pitchFamily="34" charset="0"/>
              <a:cs typeface="Segoe UI Semibold" panose="020B0702040204020203" pitchFamily="34" charset="0"/>
            </a:endParaRPr>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4179983608"/>
              </p:ext>
            </p:extLst>
          </p:nvPr>
        </p:nvGraphicFramePr>
        <p:xfrm>
          <a:off x="589743" y="1509489"/>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928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8" name="Title 1">
            <a:extLst>
              <a:ext uri="{FF2B5EF4-FFF2-40B4-BE49-F238E27FC236}">
                <a16:creationId xmlns:a16="http://schemas.microsoft.com/office/drawing/2014/main" id="{E734FF1E-AF93-3A23-61BB-C2392F74C726}"/>
              </a:ext>
            </a:extLst>
          </p:cNvPr>
          <p:cNvSpPr>
            <a:spLocks noGrp="1"/>
          </p:cNvSpPr>
          <p:nvPr>
            <p:ph type="title"/>
          </p:nvPr>
        </p:nvSpPr>
        <p:spPr>
          <a:xfrm>
            <a:off x="551462" y="190734"/>
            <a:ext cx="4106396" cy="1972109"/>
          </a:xfrm>
        </p:spPr>
        <p:txBody>
          <a:bodyPr>
            <a:normAutofit/>
          </a:bodyPr>
          <a:lstStyle/>
          <a:p>
            <a:r>
              <a:rPr lang="en-US" sz="2800">
                <a:solidFill>
                  <a:schemeClr val="bg1"/>
                </a:solidFill>
              </a:rPr>
              <a:t>Identity and Access </a:t>
            </a:r>
            <a:br>
              <a:rPr lang="en-US" sz="2800"/>
            </a:br>
            <a:r>
              <a:rPr lang="en-US" sz="2800">
                <a:solidFill>
                  <a:schemeClr val="bg1"/>
                </a:solidFill>
              </a:rPr>
              <a:t>Management </a:t>
            </a:r>
            <a:br>
              <a:rPr lang="en-US" sz="2800"/>
            </a:br>
            <a:r>
              <a:rPr lang="en-US" sz="2800">
                <a:solidFill>
                  <a:schemeClr val="bg1"/>
                </a:solidFill>
              </a:rPr>
              <a:t>Use Cases</a:t>
            </a:r>
            <a:endParaRPr lang="en-US" sz="2800">
              <a:solidFill>
                <a:schemeClr val="bg1"/>
              </a:solidFill>
              <a:cs typeface="Calibri Light"/>
            </a:endParaRPr>
          </a:p>
        </p:txBody>
      </p:sp>
      <p:sp>
        <p:nvSpPr>
          <p:cNvPr id="60" name="Rectangle 59">
            <a:extLst>
              <a:ext uri="{FF2B5EF4-FFF2-40B4-BE49-F238E27FC236}">
                <a16:creationId xmlns:a16="http://schemas.microsoft.com/office/drawing/2014/main" id="{B9E986CC-D74D-BA68-3ADD-20BD150A5EE2}"/>
              </a:ext>
            </a:extLst>
          </p:cNvPr>
          <p:cNvSpPr/>
          <p:nvPr/>
        </p:nvSpPr>
        <p:spPr bwMode="auto">
          <a:xfrm>
            <a:off x="802451" y="2311896"/>
            <a:ext cx="3441745"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cs typeface="Segoe UI"/>
              </a:rPr>
              <a:t>I want to provide my employees secure and easy access to every application from any location and any device</a:t>
            </a:r>
            <a:endParaRPr lang="en-US" sz="1400" b="0" i="0" u="none" strike="noStrike" kern="1200" cap="none" spc="0" normalizeH="0" baseline="0" noProof="0">
              <a:ln>
                <a:noFill/>
              </a:ln>
              <a:solidFill>
                <a:schemeClr val="bg1"/>
              </a:solidFill>
              <a:effectLst/>
              <a:uLnTx/>
              <a:uFillTx/>
              <a:latin typeface="Segoe UI"/>
              <a:cs typeface="Segoe UI"/>
            </a:endParaRPr>
          </a:p>
        </p:txBody>
      </p:sp>
      <p:sp>
        <p:nvSpPr>
          <p:cNvPr id="62" name="Rectangle 61">
            <a:extLst>
              <a:ext uri="{FF2B5EF4-FFF2-40B4-BE49-F238E27FC236}">
                <a16:creationId xmlns:a16="http://schemas.microsoft.com/office/drawing/2014/main" id="{43F6CB5E-7D60-2348-7215-9673CD2025CB}"/>
              </a:ext>
            </a:extLst>
          </p:cNvPr>
          <p:cNvSpPr/>
          <p:nvPr/>
        </p:nvSpPr>
        <p:spPr bwMode="auto">
          <a:xfrm>
            <a:off x="802451" y="3955292"/>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cs typeface="Segoe UI"/>
              </a:rPr>
              <a:t>I need my customers and partners </a:t>
            </a:r>
            <a:br>
              <a:rPr lang="en-US" sz="14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a:ln>
                  <a:noFill/>
                </a:ln>
                <a:solidFill>
                  <a:schemeClr val="bg1"/>
                </a:solidFill>
                <a:effectLst/>
                <a:uLnTx/>
                <a:uFillTx/>
                <a:latin typeface="Segoe UI"/>
                <a:cs typeface="Segoe UI"/>
              </a:rPr>
              <a:t>to access the apps they need from everywhere and collaborate seamlessly</a:t>
            </a:r>
          </a:p>
        </p:txBody>
      </p:sp>
      <p:sp>
        <p:nvSpPr>
          <p:cNvPr id="64" name="Rectangle 63">
            <a:extLst>
              <a:ext uri="{FF2B5EF4-FFF2-40B4-BE49-F238E27FC236}">
                <a16:creationId xmlns:a16="http://schemas.microsoft.com/office/drawing/2014/main" id="{BDB2E197-5B70-38C1-0733-1002608A9036}"/>
              </a:ext>
            </a:extLst>
          </p:cNvPr>
          <p:cNvSpPr/>
          <p:nvPr/>
        </p:nvSpPr>
        <p:spPr bwMode="auto">
          <a:xfrm>
            <a:off x="802451" y="3133594"/>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cs typeface="Segoe UI"/>
              </a:rPr>
              <a:t>I want to quickly deploy applications to devices, do more with less and automate Join/Move/Leave processes</a:t>
            </a:r>
          </a:p>
        </p:txBody>
      </p:sp>
      <p:sp>
        <p:nvSpPr>
          <p:cNvPr id="66" name="Rectangle 65">
            <a:extLst>
              <a:ext uri="{FF2B5EF4-FFF2-40B4-BE49-F238E27FC236}">
                <a16:creationId xmlns:a16="http://schemas.microsoft.com/office/drawing/2014/main" id="{D4FB21FA-18DE-674A-5ECF-46E8F6247B78}"/>
              </a:ext>
            </a:extLst>
          </p:cNvPr>
          <p:cNvSpPr/>
          <p:nvPr/>
        </p:nvSpPr>
        <p:spPr bwMode="auto">
          <a:xfrm>
            <a:off x="802451" y="4776990"/>
            <a:ext cx="3657600" cy="53885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cs typeface="Segoe UI"/>
              </a:rPr>
              <a:t>I want to protect access to my</a:t>
            </a:r>
            <a:br>
              <a:rPr lang="en-US" sz="14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a:ln>
                  <a:noFill/>
                </a:ln>
                <a:solidFill>
                  <a:schemeClr val="bg1"/>
                </a:solidFill>
                <a:effectLst/>
                <a:uLnTx/>
                <a:uFillTx/>
                <a:latin typeface="Segoe UI"/>
                <a:cs typeface="Segoe UI"/>
              </a:rPr>
              <a:t>resources from advanced threats</a:t>
            </a:r>
          </a:p>
        </p:txBody>
      </p:sp>
      <p:sp>
        <p:nvSpPr>
          <p:cNvPr id="68" name="Rectangle 67">
            <a:extLst>
              <a:ext uri="{FF2B5EF4-FFF2-40B4-BE49-F238E27FC236}">
                <a16:creationId xmlns:a16="http://schemas.microsoft.com/office/drawing/2014/main" id="{960FDDD0-4A35-1FBE-4920-4197770A9F8F}"/>
              </a:ext>
            </a:extLst>
          </p:cNvPr>
          <p:cNvSpPr/>
          <p:nvPr/>
        </p:nvSpPr>
        <p:spPr bwMode="auto">
          <a:xfrm>
            <a:off x="802451" y="5406023"/>
            <a:ext cx="3657600" cy="5363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cs typeface="Segoe UI"/>
              </a:rPr>
              <a:t>I need to comply with industry regulation and national data protection laws 	</a:t>
            </a:r>
          </a:p>
        </p:txBody>
      </p:sp>
      <p:grpSp>
        <p:nvGrpSpPr>
          <p:cNvPr id="72" name="Group 71">
            <a:extLst>
              <a:ext uri="{FF2B5EF4-FFF2-40B4-BE49-F238E27FC236}">
                <a16:creationId xmlns:a16="http://schemas.microsoft.com/office/drawing/2014/main" id="{98C8DE10-10AB-FD24-9834-47BA47466656}"/>
              </a:ext>
            </a:extLst>
          </p:cNvPr>
          <p:cNvGrpSpPr/>
          <p:nvPr/>
        </p:nvGrpSpPr>
        <p:grpSpPr>
          <a:xfrm>
            <a:off x="10206697" y="264320"/>
            <a:ext cx="1737360" cy="1005840"/>
            <a:chOff x="10206697" y="264320"/>
            <a:chExt cx="1737360" cy="1005840"/>
          </a:xfrm>
        </p:grpSpPr>
        <p:sp>
          <p:nvSpPr>
            <p:cNvPr id="70" name="Rectangle 69">
              <a:extLst>
                <a:ext uri="{FF2B5EF4-FFF2-40B4-BE49-F238E27FC236}">
                  <a16:creationId xmlns:a16="http://schemas.microsoft.com/office/drawing/2014/main" id="{E43390FE-2BBF-CA67-D784-9F72464A529C}"/>
                </a:ext>
              </a:extLst>
            </p:cNvPr>
            <p:cNvSpPr/>
            <p:nvPr/>
          </p:nvSpPr>
          <p:spPr bwMode="auto">
            <a:xfrm>
              <a:off x="1020669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Conditional Access</a:t>
              </a:r>
            </a:p>
          </p:txBody>
        </p:sp>
        <p:pic>
          <p:nvPicPr>
            <p:cNvPr id="71" name="Picture 70">
              <a:extLst>
                <a:ext uri="{FF2B5EF4-FFF2-40B4-BE49-F238E27FC236}">
                  <a16:creationId xmlns:a16="http://schemas.microsoft.com/office/drawing/2014/main" id="{7C67DAC4-9C4B-BBB5-8710-7CAC2544E8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56620" y="538640"/>
              <a:ext cx="457200" cy="457200"/>
            </a:xfrm>
            <a:prstGeom prst="rect">
              <a:avLst/>
            </a:prstGeom>
          </p:spPr>
        </p:pic>
      </p:grpSp>
      <p:grpSp>
        <p:nvGrpSpPr>
          <p:cNvPr id="76" name="Group 75">
            <a:extLst>
              <a:ext uri="{FF2B5EF4-FFF2-40B4-BE49-F238E27FC236}">
                <a16:creationId xmlns:a16="http://schemas.microsoft.com/office/drawing/2014/main" id="{BDCEA02E-EE62-A022-5114-B38C50660F88}"/>
              </a:ext>
            </a:extLst>
          </p:cNvPr>
          <p:cNvGrpSpPr/>
          <p:nvPr/>
        </p:nvGrpSpPr>
        <p:grpSpPr>
          <a:xfrm>
            <a:off x="10206697" y="1328125"/>
            <a:ext cx="1737360" cy="1005840"/>
            <a:chOff x="10206697" y="1328125"/>
            <a:chExt cx="1737360" cy="1005840"/>
          </a:xfrm>
        </p:grpSpPr>
        <p:sp>
          <p:nvSpPr>
            <p:cNvPr id="74" name="Rectangle 73">
              <a:extLst>
                <a:ext uri="{FF2B5EF4-FFF2-40B4-BE49-F238E27FC236}">
                  <a16:creationId xmlns:a16="http://schemas.microsoft.com/office/drawing/2014/main" id="{51F3512C-DF3A-5C3C-6579-EBCCB390E233}"/>
                </a:ext>
              </a:extLst>
            </p:cNvPr>
            <p:cNvSpPr/>
            <p:nvPr/>
          </p:nvSpPr>
          <p:spPr bwMode="auto">
            <a:xfrm>
              <a:off x="1020669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Multi-Factor Authentication</a:t>
              </a:r>
            </a:p>
          </p:txBody>
        </p:sp>
        <p:pic>
          <p:nvPicPr>
            <p:cNvPr id="75" name="Picture 74">
              <a:extLst>
                <a:ext uri="{FF2B5EF4-FFF2-40B4-BE49-F238E27FC236}">
                  <a16:creationId xmlns:a16="http://schemas.microsoft.com/office/drawing/2014/main" id="{4475643E-F2AF-C53F-6B98-161B164B89A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56620" y="1602445"/>
              <a:ext cx="457200" cy="457200"/>
            </a:xfrm>
            <a:prstGeom prst="rect">
              <a:avLst/>
            </a:prstGeom>
          </p:spPr>
        </p:pic>
      </p:grpSp>
      <p:grpSp>
        <p:nvGrpSpPr>
          <p:cNvPr id="80" name="Group 79">
            <a:extLst>
              <a:ext uri="{FF2B5EF4-FFF2-40B4-BE49-F238E27FC236}">
                <a16:creationId xmlns:a16="http://schemas.microsoft.com/office/drawing/2014/main" id="{0F8BB3EB-314C-C5BD-8F9C-D0DF540DFCB5}"/>
              </a:ext>
            </a:extLst>
          </p:cNvPr>
          <p:cNvGrpSpPr/>
          <p:nvPr/>
        </p:nvGrpSpPr>
        <p:grpSpPr>
          <a:xfrm>
            <a:off x="4807987" y="2391930"/>
            <a:ext cx="1737360" cy="1005840"/>
            <a:chOff x="4807987" y="2391930"/>
            <a:chExt cx="1737360" cy="1005840"/>
          </a:xfrm>
        </p:grpSpPr>
        <p:sp>
          <p:nvSpPr>
            <p:cNvPr id="78" name="Rectangle 77">
              <a:extLst>
                <a:ext uri="{FF2B5EF4-FFF2-40B4-BE49-F238E27FC236}">
                  <a16:creationId xmlns:a16="http://schemas.microsoft.com/office/drawing/2014/main" id="{90AB91D9-9173-122C-B506-4E1193EB86CA}"/>
                </a:ext>
              </a:extLst>
            </p:cNvPr>
            <p:cNvSpPr/>
            <p:nvPr/>
          </p:nvSpPr>
          <p:spPr bwMode="auto">
            <a:xfrm>
              <a:off x="480798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Addition of custom cloud apps</a:t>
              </a:r>
            </a:p>
          </p:txBody>
        </p:sp>
        <p:pic>
          <p:nvPicPr>
            <p:cNvPr id="79" name="Picture 78">
              <a:extLst>
                <a:ext uri="{FF2B5EF4-FFF2-40B4-BE49-F238E27FC236}">
                  <a16:creationId xmlns:a16="http://schemas.microsoft.com/office/drawing/2014/main" id="{C7C81633-EC74-0F55-64B0-DB6D532E7AE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1122" y="2666250"/>
              <a:ext cx="457200" cy="457200"/>
            </a:xfrm>
            <a:prstGeom prst="rect">
              <a:avLst/>
            </a:prstGeom>
          </p:spPr>
        </p:pic>
      </p:grpSp>
      <p:grpSp>
        <p:nvGrpSpPr>
          <p:cNvPr id="84" name="Group 83">
            <a:extLst>
              <a:ext uri="{FF2B5EF4-FFF2-40B4-BE49-F238E27FC236}">
                <a16:creationId xmlns:a16="http://schemas.microsoft.com/office/drawing/2014/main" id="{19FD5EE1-86D2-7DB0-BBF7-B4C29E682541}"/>
              </a:ext>
            </a:extLst>
          </p:cNvPr>
          <p:cNvGrpSpPr/>
          <p:nvPr/>
        </p:nvGrpSpPr>
        <p:grpSpPr>
          <a:xfrm>
            <a:off x="4807987" y="3455733"/>
            <a:ext cx="1737360" cy="1005840"/>
            <a:chOff x="4807987" y="3455733"/>
            <a:chExt cx="1737360" cy="1005840"/>
          </a:xfrm>
        </p:grpSpPr>
        <p:sp>
          <p:nvSpPr>
            <p:cNvPr id="82" name="Rectangle 81">
              <a:extLst>
                <a:ext uri="{FF2B5EF4-FFF2-40B4-BE49-F238E27FC236}">
                  <a16:creationId xmlns:a16="http://schemas.microsoft.com/office/drawing/2014/main" id="{0C7CCD6D-69CC-7DF2-0E28-E1486CCC2B74}"/>
                </a:ext>
              </a:extLst>
            </p:cNvPr>
            <p:cNvSpPr/>
            <p:nvPr/>
          </p:nvSpPr>
          <p:spPr bwMode="auto">
            <a:xfrm>
              <a:off x="480798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Remote Access to on-premises apps</a:t>
              </a:r>
            </a:p>
          </p:txBody>
        </p:sp>
        <p:pic>
          <p:nvPicPr>
            <p:cNvPr id="83" name="Picture 82">
              <a:extLst>
                <a:ext uri="{FF2B5EF4-FFF2-40B4-BE49-F238E27FC236}">
                  <a16:creationId xmlns:a16="http://schemas.microsoft.com/office/drawing/2014/main" id="{CDB29224-8DD8-AB6B-E027-562E5E2F634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41122" y="3730053"/>
              <a:ext cx="457200" cy="457200"/>
            </a:xfrm>
            <a:prstGeom prst="rect">
              <a:avLst/>
            </a:prstGeom>
          </p:spPr>
        </p:pic>
      </p:grpSp>
      <p:grpSp>
        <p:nvGrpSpPr>
          <p:cNvPr id="88" name="Group 87">
            <a:extLst>
              <a:ext uri="{FF2B5EF4-FFF2-40B4-BE49-F238E27FC236}">
                <a16:creationId xmlns:a16="http://schemas.microsoft.com/office/drawing/2014/main" id="{2BC11B0D-F627-40F6-47A7-B6DAACA77310}"/>
              </a:ext>
            </a:extLst>
          </p:cNvPr>
          <p:cNvGrpSpPr/>
          <p:nvPr/>
        </p:nvGrpSpPr>
        <p:grpSpPr>
          <a:xfrm>
            <a:off x="10206697" y="3455733"/>
            <a:ext cx="1737360" cy="1005840"/>
            <a:chOff x="10206697" y="3455733"/>
            <a:chExt cx="1737360" cy="1005840"/>
          </a:xfrm>
        </p:grpSpPr>
        <p:sp>
          <p:nvSpPr>
            <p:cNvPr id="86" name="Rectangle 85">
              <a:extLst>
                <a:ext uri="{FF2B5EF4-FFF2-40B4-BE49-F238E27FC236}">
                  <a16:creationId xmlns:a16="http://schemas.microsoft.com/office/drawing/2014/main" id="{D7BE7D84-B4D6-FAF1-1C5C-177AB9A0EC3C}"/>
                </a:ext>
              </a:extLst>
            </p:cNvPr>
            <p:cNvSpPr/>
            <p:nvPr/>
          </p:nvSpPr>
          <p:spPr bwMode="auto">
            <a:xfrm>
              <a:off x="1020669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Privileged Identity Management</a:t>
              </a:r>
            </a:p>
          </p:txBody>
        </p:sp>
        <p:pic>
          <p:nvPicPr>
            <p:cNvPr id="87" name="Picture 86">
              <a:extLst>
                <a:ext uri="{FF2B5EF4-FFF2-40B4-BE49-F238E27FC236}">
                  <a16:creationId xmlns:a16="http://schemas.microsoft.com/office/drawing/2014/main" id="{6CE827E2-2D97-BEA5-0FEE-E51BA3BAC44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56620" y="3730053"/>
              <a:ext cx="457200" cy="457200"/>
            </a:xfrm>
            <a:prstGeom prst="rect">
              <a:avLst/>
            </a:prstGeom>
          </p:spPr>
        </p:pic>
      </p:grpSp>
      <p:grpSp>
        <p:nvGrpSpPr>
          <p:cNvPr id="92" name="Group 91">
            <a:extLst>
              <a:ext uri="{FF2B5EF4-FFF2-40B4-BE49-F238E27FC236}">
                <a16:creationId xmlns:a16="http://schemas.microsoft.com/office/drawing/2014/main" id="{12D113CF-C1DA-D001-F5EB-4CCC9C118A19}"/>
              </a:ext>
            </a:extLst>
          </p:cNvPr>
          <p:cNvGrpSpPr/>
          <p:nvPr/>
        </p:nvGrpSpPr>
        <p:grpSpPr>
          <a:xfrm>
            <a:off x="8407127" y="2391930"/>
            <a:ext cx="1737360" cy="1005840"/>
            <a:chOff x="8407127" y="2391930"/>
            <a:chExt cx="1737360" cy="1005840"/>
          </a:xfrm>
        </p:grpSpPr>
        <p:sp>
          <p:nvSpPr>
            <p:cNvPr id="90" name="Rectangle 89">
              <a:extLst>
                <a:ext uri="{FF2B5EF4-FFF2-40B4-BE49-F238E27FC236}">
                  <a16:creationId xmlns:a16="http://schemas.microsoft.com/office/drawing/2014/main" id="{B801C574-4019-6A77-C230-9762D6753BB9}"/>
                </a:ext>
              </a:extLst>
            </p:cNvPr>
            <p:cNvSpPr/>
            <p:nvPr/>
          </p:nvSpPr>
          <p:spPr bwMode="auto">
            <a:xfrm>
              <a:off x="840712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Segoe UI" pitchFamily="34" charset="0"/>
                  <a:cs typeface="Arial" panose="020B0604020202020204" pitchFamily="34" charset="0"/>
                </a:rPr>
                <a:t>Dynamic Groups</a:t>
              </a:r>
            </a:p>
          </p:txBody>
        </p:sp>
        <p:sp>
          <p:nvSpPr>
            <p:cNvPr id="91" name="Freeform 24">
              <a:extLst>
                <a:ext uri="{FF2B5EF4-FFF2-40B4-BE49-F238E27FC236}">
                  <a16:creationId xmlns:a16="http://schemas.microsoft.com/office/drawing/2014/main" id="{B2F3AEB2-00C9-873B-B398-970A78F4470F}"/>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862C49FC-53F7-951F-01B7-8F62B73C4210}"/>
              </a:ext>
            </a:extLst>
          </p:cNvPr>
          <p:cNvGrpSpPr/>
          <p:nvPr/>
        </p:nvGrpSpPr>
        <p:grpSpPr>
          <a:xfrm>
            <a:off x="10206697" y="2391930"/>
            <a:ext cx="1737360" cy="1005840"/>
            <a:chOff x="10206697" y="2391930"/>
            <a:chExt cx="1737360" cy="1005840"/>
          </a:xfrm>
        </p:grpSpPr>
        <p:sp>
          <p:nvSpPr>
            <p:cNvPr id="94" name="Rectangle 93">
              <a:extLst>
                <a:ext uri="{FF2B5EF4-FFF2-40B4-BE49-F238E27FC236}">
                  <a16:creationId xmlns:a16="http://schemas.microsoft.com/office/drawing/2014/main" id="{27B55686-9F89-727B-DDF9-6F55B086A6BB}"/>
                </a:ext>
              </a:extLst>
            </p:cNvPr>
            <p:cNvSpPr/>
            <p:nvPr/>
          </p:nvSpPr>
          <p:spPr bwMode="auto">
            <a:xfrm>
              <a:off x="1020669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Identity Protection</a:t>
              </a:r>
            </a:p>
          </p:txBody>
        </p:sp>
        <p:pic>
          <p:nvPicPr>
            <p:cNvPr id="95" name="Picture 94" descr="A close up of a building&#10;&#10;Description generated with high confidence">
              <a:extLst>
                <a:ext uri="{FF2B5EF4-FFF2-40B4-BE49-F238E27FC236}">
                  <a16:creationId xmlns:a16="http://schemas.microsoft.com/office/drawing/2014/main" id="{42E0314D-6756-F0EF-3B58-AC0F57E2A59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56620" y="2666250"/>
              <a:ext cx="457200" cy="457200"/>
            </a:xfrm>
            <a:prstGeom prst="rect">
              <a:avLst/>
            </a:prstGeom>
          </p:spPr>
        </p:pic>
      </p:grpSp>
      <p:grpSp>
        <p:nvGrpSpPr>
          <p:cNvPr id="100" name="Group 99">
            <a:extLst>
              <a:ext uri="{FF2B5EF4-FFF2-40B4-BE49-F238E27FC236}">
                <a16:creationId xmlns:a16="http://schemas.microsoft.com/office/drawing/2014/main" id="{8E6351C0-43A0-DCDC-70F6-4B3D2D75CD04}"/>
              </a:ext>
            </a:extLst>
          </p:cNvPr>
          <p:cNvGrpSpPr/>
          <p:nvPr/>
        </p:nvGrpSpPr>
        <p:grpSpPr>
          <a:xfrm>
            <a:off x="4807987" y="5583343"/>
            <a:ext cx="1737360" cy="1005840"/>
            <a:chOff x="4807987" y="5583343"/>
            <a:chExt cx="1737360" cy="1005840"/>
          </a:xfrm>
        </p:grpSpPr>
        <p:sp>
          <p:nvSpPr>
            <p:cNvPr id="98" name="Rectangle 97">
              <a:extLst>
                <a:ext uri="{FF2B5EF4-FFF2-40B4-BE49-F238E27FC236}">
                  <a16:creationId xmlns:a16="http://schemas.microsoft.com/office/drawing/2014/main" id="{3E031AD4-5139-5CCE-2042-A4E90F2ACFF6}"/>
                </a:ext>
              </a:extLst>
            </p:cNvPr>
            <p:cNvSpPr/>
            <p:nvPr/>
          </p:nvSpPr>
          <p:spPr bwMode="auto">
            <a:xfrm>
              <a:off x="480798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Azure AD DS</a:t>
              </a:r>
            </a:p>
          </p:txBody>
        </p:sp>
        <p:pic>
          <p:nvPicPr>
            <p:cNvPr id="99" name="Picture 98">
              <a:extLst>
                <a:ext uri="{FF2B5EF4-FFF2-40B4-BE49-F238E27FC236}">
                  <a16:creationId xmlns:a16="http://schemas.microsoft.com/office/drawing/2014/main" id="{B4D50E72-5EDE-2947-710A-584DDDFD3E0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41122" y="5857663"/>
              <a:ext cx="457200" cy="457200"/>
            </a:xfrm>
            <a:prstGeom prst="rect">
              <a:avLst/>
            </a:prstGeom>
          </p:spPr>
        </p:pic>
      </p:grpSp>
      <p:grpSp>
        <p:nvGrpSpPr>
          <p:cNvPr id="104" name="Group 103">
            <a:extLst>
              <a:ext uri="{FF2B5EF4-FFF2-40B4-BE49-F238E27FC236}">
                <a16:creationId xmlns:a16="http://schemas.microsoft.com/office/drawing/2014/main" id="{DCBBDF5A-C1B4-A4E7-3F87-6EECF8E75A70}"/>
              </a:ext>
            </a:extLst>
          </p:cNvPr>
          <p:cNvGrpSpPr/>
          <p:nvPr/>
        </p:nvGrpSpPr>
        <p:grpSpPr>
          <a:xfrm>
            <a:off x="6607557" y="5583343"/>
            <a:ext cx="1737360" cy="1005840"/>
            <a:chOff x="6607557" y="5583343"/>
            <a:chExt cx="1737360" cy="1005840"/>
          </a:xfrm>
        </p:grpSpPr>
        <p:sp>
          <p:nvSpPr>
            <p:cNvPr id="102" name="Rectangle 101">
              <a:extLst>
                <a:ext uri="{FF2B5EF4-FFF2-40B4-BE49-F238E27FC236}">
                  <a16:creationId xmlns:a16="http://schemas.microsoft.com/office/drawing/2014/main" id="{00155049-12C7-2C00-0819-DBC494CE90FE}"/>
                </a:ext>
              </a:extLst>
            </p:cNvPr>
            <p:cNvSpPr/>
            <p:nvPr/>
          </p:nvSpPr>
          <p:spPr bwMode="auto">
            <a:xfrm>
              <a:off x="660755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Office 365 App Launcher</a:t>
              </a:r>
            </a:p>
          </p:txBody>
        </p:sp>
        <p:sp>
          <p:nvSpPr>
            <p:cNvPr id="103" name="Freeform: Shape 252">
              <a:extLst>
                <a:ext uri="{FF2B5EF4-FFF2-40B4-BE49-F238E27FC236}">
                  <a16:creationId xmlns:a16="http://schemas.microsoft.com/office/drawing/2014/main" id="{6B1E80C9-04C8-A20C-37D0-97C0294C92A7}"/>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14C669DB-837D-699C-CC6D-CD42C2950EC1}"/>
              </a:ext>
            </a:extLst>
          </p:cNvPr>
          <p:cNvGrpSpPr/>
          <p:nvPr/>
        </p:nvGrpSpPr>
        <p:grpSpPr>
          <a:xfrm>
            <a:off x="8407127" y="3455733"/>
            <a:ext cx="1737360" cy="1005840"/>
            <a:chOff x="8407127" y="3455733"/>
            <a:chExt cx="1737360" cy="1005840"/>
          </a:xfrm>
        </p:grpSpPr>
        <p:sp>
          <p:nvSpPr>
            <p:cNvPr id="106" name="Rectangle 105">
              <a:extLst>
                <a:ext uri="{FF2B5EF4-FFF2-40B4-BE49-F238E27FC236}">
                  <a16:creationId xmlns:a16="http://schemas.microsoft.com/office/drawing/2014/main" id="{3B8037CC-A751-B313-621B-A7032109C6D7}"/>
                </a:ext>
              </a:extLst>
            </p:cNvPr>
            <p:cNvSpPr/>
            <p:nvPr/>
          </p:nvSpPr>
          <p:spPr bwMode="auto">
            <a:xfrm>
              <a:off x="840712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Segoe UI" pitchFamily="34" charset="0"/>
                  <a:cs typeface="Arial" panose="020B0604020202020204" pitchFamily="34" charset="0"/>
                </a:rPr>
                <a:t>Group-Based Licensing</a:t>
              </a:r>
            </a:p>
          </p:txBody>
        </p:sp>
        <p:pic>
          <p:nvPicPr>
            <p:cNvPr id="107" name="Picture 106" descr="A close up of a logo&#10;&#10;Description generated with very high confidence">
              <a:extLst>
                <a:ext uri="{FF2B5EF4-FFF2-40B4-BE49-F238E27FC236}">
                  <a16:creationId xmlns:a16="http://schemas.microsoft.com/office/drawing/2014/main" id="{6AB12B92-E154-7D36-CF5F-1C8C87DC77A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542380" y="3730053"/>
              <a:ext cx="457200" cy="457200"/>
            </a:xfrm>
            <a:prstGeom prst="rect">
              <a:avLst/>
            </a:prstGeom>
          </p:spPr>
        </p:pic>
      </p:grpSp>
      <p:grpSp>
        <p:nvGrpSpPr>
          <p:cNvPr id="112" name="Group 111">
            <a:extLst>
              <a:ext uri="{FF2B5EF4-FFF2-40B4-BE49-F238E27FC236}">
                <a16:creationId xmlns:a16="http://schemas.microsoft.com/office/drawing/2014/main" id="{002F21C6-38F6-3A73-5B12-5EC9D5008517}"/>
              </a:ext>
            </a:extLst>
          </p:cNvPr>
          <p:cNvGrpSpPr/>
          <p:nvPr/>
        </p:nvGrpSpPr>
        <p:grpSpPr>
          <a:xfrm>
            <a:off x="6607557" y="2391930"/>
            <a:ext cx="1737360" cy="1005840"/>
            <a:chOff x="6607557" y="2391930"/>
            <a:chExt cx="1737360" cy="1005840"/>
          </a:xfrm>
        </p:grpSpPr>
        <p:sp>
          <p:nvSpPr>
            <p:cNvPr id="110" name="Rectangle 109">
              <a:extLst>
                <a:ext uri="{FF2B5EF4-FFF2-40B4-BE49-F238E27FC236}">
                  <a16:creationId xmlns:a16="http://schemas.microsoft.com/office/drawing/2014/main" id="{B2E422F4-43CC-8AB4-2E61-7A839F3F1E02}"/>
                </a:ext>
              </a:extLst>
            </p:cNvPr>
            <p:cNvSpPr/>
            <p:nvPr/>
          </p:nvSpPr>
          <p:spPr bwMode="auto">
            <a:xfrm>
              <a:off x="660755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Access Panel/MyApps</a:t>
              </a:r>
            </a:p>
          </p:txBody>
        </p:sp>
        <p:pic>
          <p:nvPicPr>
            <p:cNvPr id="111" name="Picture 110">
              <a:extLst>
                <a:ext uri="{FF2B5EF4-FFF2-40B4-BE49-F238E27FC236}">
                  <a16:creationId xmlns:a16="http://schemas.microsoft.com/office/drawing/2014/main" id="{60F510AC-233D-1501-BDD7-14E08522F2B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35299" y="2666250"/>
              <a:ext cx="457200" cy="457200"/>
            </a:xfrm>
            <a:prstGeom prst="rect">
              <a:avLst/>
            </a:prstGeom>
          </p:spPr>
        </p:pic>
      </p:grpSp>
      <p:grpSp>
        <p:nvGrpSpPr>
          <p:cNvPr id="116" name="Group 115">
            <a:extLst>
              <a:ext uri="{FF2B5EF4-FFF2-40B4-BE49-F238E27FC236}">
                <a16:creationId xmlns:a16="http://schemas.microsoft.com/office/drawing/2014/main" id="{E20BB72A-EA3D-9619-38A2-EB973B250FDC}"/>
              </a:ext>
            </a:extLst>
          </p:cNvPr>
          <p:cNvGrpSpPr/>
          <p:nvPr/>
        </p:nvGrpSpPr>
        <p:grpSpPr>
          <a:xfrm>
            <a:off x="4807987" y="264320"/>
            <a:ext cx="1737360" cy="1005840"/>
            <a:chOff x="4807987" y="264320"/>
            <a:chExt cx="1737360" cy="1005840"/>
          </a:xfrm>
        </p:grpSpPr>
        <p:sp>
          <p:nvSpPr>
            <p:cNvPr id="114" name="Rectangle 113">
              <a:extLst>
                <a:ext uri="{FF2B5EF4-FFF2-40B4-BE49-F238E27FC236}">
                  <a16:creationId xmlns:a16="http://schemas.microsoft.com/office/drawing/2014/main" id="{586B2096-3142-ACF4-9F61-F6ABDFFC61CB}"/>
                </a:ext>
              </a:extLst>
            </p:cNvPr>
            <p:cNvSpPr/>
            <p:nvPr/>
          </p:nvSpPr>
          <p:spPr bwMode="auto">
            <a:xfrm>
              <a:off x="480798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Azure AD Connect</a:t>
              </a:r>
            </a:p>
          </p:txBody>
        </p:sp>
        <p:pic>
          <p:nvPicPr>
            <p:cNvPr id="115" name="Picture 114" descr="A close up of a logo&#10;&#10;Description generated with very high confidence">
              <a:extLst>
                <a:ext uri="{FF2B5EF4-FFF2-40B4-BE49-F238E27FC236}">
                  <a16:creationId xmlns:a16="http://schemas.microsoft.com/office/drawing/2014/main" id="{84C57B81-DAEB-9C35-6D99-ADA22145408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41122" y="538640"/>
              <a:ext cx="457200" cy="457200"/>
            </a:xfrm>
            <a:prstGeom prst="rect">
              <a:avLst/>
            </a:prstGeom>
          </p:spPr>
        </p:pic>
      </p:grpSp>
      <p:grpSp>
        <p:nvGrpSpPr>
          <p:cNvPr id="120" name="Group 119">
            <a:extLst>
              <a:ext uri="{FF2B5EF4-FFF2-40B4-BE49-F238E27FC236}">
                <a16:creationId xmlns:a16="http://schemas.microsoft.com/office/drawing/2014/main" id="{42D2568D-8E3A-1D97-AD33-08EBEFEEE311}"/>
              </a:ext>
            </a:extLst>
          </p:cNvPr>
          <p:cNvGrpSpPr/>
          <p:nvPr/>
        </p:nvGrpSpPr>
        <p:grpSpPr>
          <a:xfrm>
            <a:off x="8407127" y="1328125"/>
            <a:ext cx="1737360" cy="1005840"/>
            <a:chOff x="8407127" y="1328125"/>
            <a:chExt cx="1737360" cy="1005840"/>
          </a:xfrm>
        </p:grpSpPr>
        <p:sp>
          <p:nvSpPr>
            <p:cNvPr id="118" name="Rectangle 117">
              <a:extLst>
                <a:ext uri="{FF2B5EF4-FFF2-40B4-BE49-F238E27FC236}">
                  <a16:creationId xmlns:a16="http://schemas.microsoft.com/office/drawing/2014/main" id="{75C65F99-5F70-5C45-05FE-B562EB36D8D2}"/>
                </a:ext>
              </a:extLst>
            </p:cNvPr>
            <p:cNvSpPr/>
            <p:nvPr/>
          </p:nvSpPr>
          <p:spPr bwMode="auto">
            <a:xfrm>
              <a:off x="840712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Segoe UI" pitchFamily="34" charset="0"/>
                  <a:cs typeface="Arial" panose="020B0604020202020204" pitchFamily="34" charset="0"/>
                </a:rPr>
                <a:t>Connect Health</a:t>
              </a:r>
            </a:p>
          </p:txBody>
        </p:sp>
        <p:pic>
          <p:nvPicPr>
            <p:cNvPr id="119" name="Picture 118" descr="A picture containing thing&#10;&#10;Description generated with high confidence">
              <a:extLst>
                <a:ext uri="{FF2B5EF4-FFF2-40B4-BE49-F238E27FC236}">
                  <a16:creationId xmlns:a16="http://schemas.microsoft.com/office/drawing/2014/main" id="{2C09170A-D950-4FB1-2F27-427E33A21FA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542380" y="1602445"/>
              <a:ext cx="457200" cy="457200"/>
            </a:xfrm>
            <a:prstGeom prst="rect">
              <a:avLst/>
            </a:prstGeom>
          </p:spPr>
        </p:pic>
      </p:grpSp>
      <p:grpSp>
        <p:nvGrpSpPr>
          <p:cNvPr id="124" name="Group 123">
            <a:extLst>
              <a:ext uri="{FF2B5EF4-FFF2-40B4-BE49-F238E27FC236}">
                <a16:creationId xmlns:a16="http://schemas.microsoft.com/office/drawing/2014/main" id="{7B4E8F24-BF0C-BC57-7BF0-1B68D2EA14FB}"/>
              </a:ext>
            </a:extLst>
          </p:cNvPr>
          <p:cNvGrpSpPr/>
          <p:nvPr/>
        </p:nvGrpSpPr>
        <p:grpSpPr>
          <a:xfrm>
            <a:off x="8407127" y="264320"/>
            <a:ext cx="1737360" cy="1005840"/>
            <a:chOff x="8407127" y="264320"/>
            <a:chExt cx="1737360" cy="1005840"/>
          </a:xfrm>
        </p:grpSpPr>
        <p:sp>
          <p:nvSpPr>
            <p:cNvPr id="122" name="Rectangle 121">
              <a:extLst>
                <a:ext uri="{FF2B5EF4-FFF2-40B4-BE49-F238E27FC236}">
                  <a16:creationId xmlns:a16="http://schemas.microsoft.com/office/drawing/2014/main" id="{8DC479C3-1535-48AE-6ACD-C52AD4C7D04E}"/>
                </a:ext>
              </a:extLst>
            </p:cNvPr>
            <p:cNvSpPr/>
            <p:nvPr/>
          </p:nvSpPr>
          <p:spPr bwMode="auto">
            <a:xfrm>
              <a:off x="840712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Segoe UI" pitchFamily="34" charset="0"/>
                  <a:cs typeface="Arial" panose="020B0604020202020204" pitchFamily="34" charset="0"/>
                </a:rPr>
                <a:t>Provisioning-Deprovisioning</a:t>
              </a:r>
            </a:p>
          </p:txBody>
        </p:sp>
        <p:pic>
          <p:nvPicPr>
            <p:cNvPr id="123" name="Picture 122" descr="A close up of a logo&#10;&#10;Description generated with very high confidence">
              <a:extLst>
                <a:ext uri="{FF2B5EF4-FFF2-40B4-BE49-F238E27FC236}">
                  <a16:creationId xmlns:a16="http://schemas.microsoft.com/office/drawing/2014/main" id="{5D3CF971-277D-A170-31EA-784FD3C7927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542380" y="538640"/>
              <a:ext cx="457200" cy="457200"/>
            </a:xfrm>
            <a:prstGeom prst="rect">
              <a:avLst/>
            </a:prstGeom>
          </p:spPr>
        </p:pic>
      </p:grpSp>
      <p:grpSp>
        <p:nvGrpSpPr>
          <p:cNvPr id="128" name="Group 127">
            <a:extLst>
              <a:ext uri="{FF2B5EF4-FFF2-40B4-BE49-F238E27FC236}">
                <a16:creationId xmlns:a16="http://schemas.microsoft.com/office/drawing/2014/main" id="{DF93B2C2-2D97-3E82-7A00-1E5CFA463A41}"/>
              </a:ext>
            </a:extLst>
          </p:cNvPr>
          <p:cNvGrpSpPr/>
          <p:nvPr/>
        </p:nvGrpSpPr>
        <p:grpSpPr>
          <a:xfrm>
            <a:off x="6607557" y="4519540"/>
            <a:ext cx="1737360" cy="1005840"/>
            <a:chOff x="6607557" y="4519540"/>
            <a:chExt cx="1737360" cy="1005840"/>
          </a:xfrm>
        </p:grpSpPr>
        <p:sp>
          <p:nvSpPr>
            <p:cNvPr id="126" name="Rectangle 125">
              <a:extLst>
                <a:ext uri="{FF2B5EF4-FFF2-40B4-BE49-F238E27FC236}">
                  <a16:creationId xmlns:a16="http://schemas.microsoft.com/office/drawing/2014/main" id="{67339134-0AE2-C6A3-BDE4-B873B7D8CADC}"/>
                </a:ext>
              </a:extLst>
            </p:cNvPr>
            <p:cNvSpPr/>
            <p:nvPr/>
          </p:nvSpPr>
          <p:spPr bwMode="auto">
            <a:xfrm>
              <a:off x="660755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Azure AD Join</a:t>
              </a:r>
            </a:p>
          </p:txBody>
        </p:sp>
        <p:pic>
          <p:nvPicPr>
            <p:cNvPr id="127" name="Picture 126">
              <a:extLst>
                <a:ext uri="{FF2B5EF4-FFF2-40B4-BE49-F238E27FC236}">
                  <a16:creationId xmlns:a16="http://schemas.microsoft.com/office/drawing/2014/main" id="{6E8CD222-46B9-A520-11F2-CE52900E11A1}"/>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715680" y="4755189"/>
              <a:ext cx="534542" cy="534542"/>
            </a:xfrm>
            <a:prstGeom prst="rect">
              <a:avLst/>
            </a:prstGeom>
          </p:spPr>
        </p:pic>
      </p:grpSp>
      <p:grpSp>
        <p:nvGrpSpPr>
          <p:cNvPr id="132" name="Group 131">
            <a:extLst>
              <a:ext uri="{FF2B5EF4-FFF2-40B4-BE49-F238E27FC236}">
                <a16:creationId xmlns:a16="http://schemas.microsoft.com/office/drawing/2014/main" id="{4519A99E-A25B-0AF4-8B05-C0ADD896E581}"/>
              </a:ext>
            </a:extLst>
          </p:cNvPr>
          <p:cNvGrpSpPr/>
          <p:nvPr/>
        </p:nvGrpSpPr>
        <p:grpSpPr>
          <a:xfrm>
            <a:off x="6607557" y="1328125"/>
            <a:ext cx="1737360" cy="1005840"/>
            <a:chOff x="6607557" y="1328125"/>
            <a:chExt cx="1737360" cy="1005840"/>
          </a:xfrm>
        </p:grpSpPr>
        <p:sp>
          <p:nvSpPr>
            <p:cNvPr id="130" name="Rectangle 129">
              <a:extLst>
                <a:ext uri="{FF2B5EF4-FFF2-40B4-BE49-F238E27FC236}">
                  <a16:creationId xmlns:a16="http://schemas.microsoft.com/office/drawing/2014/main" id="{47B6EC30-85BE-AF1C-7C21-7D92950CC897}"/>
                </a:ext>
              </a:extLst>
            </p:cNvPr>
            <p:cNvSpPr/>
            <p:nvPr/>
          </p:nvSpPr>
          <p:spPr bwMode="auto">
            <a:xfrm>
              <a:off x="660755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Self-Service capabilities</a:t>
              </a:r>
            </a:p>
          </p:txBody>
        </p:sp>
        <p:pic>
          <p:nvPicPr>
            <p:cNvPr id="131" name="Picture 130" descr="A close up of a logo&#10;&#10;Description generated with very high confidence">
              <a:extLst>
                <a:ext uri="{FF2B5EF4-FFF2-40B4-BE49-F238E27FC236}">
                  <a16:creationId xmlns:a16="http://schemas.microsoft.com/office/drawing/2014/main" id="{881792AB-2627-EC8F-5000-7D5F02428419}"/>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735299" y="1602445"/>
              <a:ext cx="457200" cy="457200"/>
            </a:xfrm>
            <a:prstGeom prst="rect">
              <a:avLst/>
            </a:prstGeom>
          </p:spPr>
        </p:pic>
      </p:grpSp>
      <p:grpSp>
        <p:nvGrpSpPr>
          <p:cNvPr id="136" name="Group 135">
            <a:extLst>
              <a:ext uri="{FF2B5EF4-FFF2-40B4-BE49-F238E27FC236}">
                <a16:creationId xmlns:a16="http://schemas.microsoft.com/office/drawing/2014/main" id="{5CBE099F-0707-FFBC-5EAA-00FBAD14773C}"/>
              </a:ext>
            </a:extLst>
          </p:cNvPr>
          <p:cNvGrpSpPr/>
          <p:nvPr/>
        </p:nvGrpSpPr>
        <p:grpSpPr>
          <a:xfrm>
            <a:off x="8407127" y="4519540"/>
            <a:ext cx="1737360" cy="1005840"/>
            <a:chOff x="8407127" y="4519540"/>
            <a:chExt cx="1737360" cy="1005840"/>
          </a:xfrm>
        </p:grpSpPr>
        <p:sp>
          <p:nvSpPr>
            <p:cNvPr id="134" name="Rectangle 133">
              <a:extLst>
                <a:ext uri="{FF2B5EF4-FFF2-40B4-BE49-F238E27FC236}">
                  <a16:creationId xmlns:a16="http://schemas.microsoft.com/office/drawing/2014/main" id="{EB0F9B8E-FC79-B4A0-A6F3-6A522FFC68A3}"/>
                </a:ext>
              </a:extLst>
            </p:cNvPr>
            <p:cNvSpPr/>
            <p:nvPr/>
          </p:nvSpPr>
          <p:spPr bwMode="auto">
            <a:xfrm>
              <a:off x="840712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Segoe UI" pitchFamily="34" charset="0"/>
                  <a:cs typeface="Arial" panose="020B0604020202020204" pitchFamily="34" charset="0"/>
                </a:rPr>
                <a:t>MDM-auto enrollment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Segoe UI" pitchFamily="34" charset="0"/>
                  <a:cs typeface="Arial" panose="020B0604020202020204" pitchFamily="34" charset="0"/>
                </a:rPr>
                <a:t>Enterprise State Roaming</a:t>
              </a:r>
            </a:p>
          </p:txBody>
        </p:sp>
        <p:pic>
          <p:nvPicPr>
            <p:cNvPr id="135" name="Picture 134" descr="A picture containing thing, object&#10;&#10;Description generated with high confidence">
              <a:extLst>
                <a:ext uri="{FF2B5EF4-FFF2-40B4-BE49-F238E27FC236}">
                  <a16:creationId xmlns:a16="http://schemas.microsoft.com/office/drawing/2014/main" id="{D0408021-30DB-880E-A64E-95E096B3C37A}"/>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00403" y="4824745"/>
              <a:ext cx="533566" cy="395430"/>
            </a:xfrm>
            <a:prstGeom prst="rect">
              <a:avLst/>
            </a:prstGeom>
          </p:spPr>
        </p:pic>
      </p:grpSp>
      <p:grpSp>
        <p:nvGrpSpPr>
          <p:cNvPr id="140" name="Group 139">
            <a:extLst>
              <a:ext uri="{FF2B5EF4-FFF2-40B4-BE49-F238E27FC236}">
                <a16:creationId xmlns:a16="http://schemas.microsoft.com/office/drawing/2014/main" id="{855EDA10-C41C-06CD-73D1-3BFAB67D06C9}"/>
              </a:ext>
            </a:extLst>
          </p:cNvPr>
          <p:cNvGrpSpPr/>
          <p:nvPr/>
        </p:nvGrpSpPr>
        <p:grpSpPr>
          <a:xfrm>
            <a:off x="10206697" y="4519540"/>
            <a:ext cx="1737360" cy="1005840"/>
            <a:chOff x="10206697" y="4519540"/>
            <a:chExt cx="1737360" cy="1005840"/>
          </a:xfrm>
        </p:grpSpPr>
        <p:sp>
          <p:nvSpPr>
            <p:cNvPr id="138" name="Rectangle 137">
              <a:extLst>
                <a:ext uri="{FF2B5EF4-FFF2-40B4-BE49-F238E27FC236}">
                  <a16:creationId xmlns:a16="http://schemas.microsoft.com/office/drawing/2014/main" id="{6D5AFA99-B419-8D8D-1072-9C25C1CE1560}"/>
                </a:ext>
              </a:extLst>
            </p:cNvPr>
            <p:cNvSpPr/>
            <p:nvPr/>
          </p:nvSpPr>
          <p:spPr bwMode="auto">
            <a:xfrm>
              <a:off x="1020669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Security Reporting</a:t>
              </a:r>
            </a:p>
          </p:txBody>
        </p:sp>
        <p:pic>
          <p:nvPicPr>
            <p:cNvPr id="139" name="Picture 138">
              <a:extLst>
                <a:ext uri="{FF2B5EF4-FFF2-40B4-BE49-F238E27FC236}">
                  <a16:creationId xmlns:a16="http://schemas.microsoft.com/office/drawing/2014/main" id="{446E5A18-2D3D-6079-1CD0-F2172F6A0409}"/>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402340" y="4839580"/>
              <a:ext cx="365760" cy="365760"/>
            </a:xfrm>
            <a:prstGeom prst="rect">
              <a:avLst/>
            </a:prstGeom>
          </p:spPr>
        </p:pic>
      </p:grpSp>
      <p:grpSp>
        <p:nvGrpSpPr>
          <p:cNvPr id="144" name="Group 143">
            <a:extLst>
              <a:ext uri="{FF2B5EF4-FFF2-40B4-BE49-F238E27FC236}">
                <a16:creationId xmlns:a16="http://schemas.microsoft.com/office/drawing/2014/main" id="{5629ABC2-8A97-AC7E-2EE1-BE8E0CA8E3CB}"/>
              </a:ext>
            </a:extLst>
          </p:cNvPr>
          <p:cNvGrpSpPr/>
          <p:nvPr/>
        </p:nvGrpSpPr>
        <p:grpSpPr>
          <a:xfrm>
            <a:off x="10206697" y="5583343"/>
            <a:ext cx="1737360" cy="1005840"/>
            <a:chOff x="10206697" y="5583343"/>
            <a:chExt cx="1737360" cy="1005840"/>
          </a:xfrm>
        </p:grpSpPr>
        <p:sp>
          <p:nvSpPr>
            <p:cNvPr id="142" name="Rectangle 141">
              <a:extLst>
                <a:ext uri="{FF2B5EF4-FFF2-40B4-BE49-F238E27FC236}">
                  <a16:creationId xmlns:a16="http://schemas.microsoft.com/office/drawing/2014/main" id="{3B081B5D-B763-CB15-F8BB-C4C7B0B02D44}"/>
                </a:ext>
              </a:extLst>
            </p:cNvPr>
            <p:cNvSpPr/>
            <p:nvPr/>
          </p:nvSpPr>
          <p:spPr bwMode="auto">
            <a:xfrm>
              <a:off x="1020669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Access Reviews</a:t>
              </a:r>
            </a:p>
          </p:txBody>
        </p:sp>
        <p:pic>
          <p:nvPicPr>
            <p:cNvPr id="143" name="Picture 142">
              <a:extLst>
                <a:ext uri="{FF2B5EF4-FFF2-40B4-BE49-F238E27FC236}">
                  <a16:creationId xmlns:a16="http://schemas.microsoft.com/office/drawing/2014/main" id="{6DA60185-4B0E-6D22-3B64-89F136FAD61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356620" y="5940386"/>
              <a:ext cx="457200" cy="291755"/>
            </a:xfrm>
            <a:prstGeom prst="rect">
              <a:avLst/>
            </a:prstGeom>
          </p:spPr>
        </p:pic>
      </p:grpSp>
      <p:grpSp>
        <p:nvGrpSpPr>
          <p:cNvPr id="148" name="Group 147">
            <a:extLst>
              <a:ext uri="{FF2B5EF4-FFF2-40B4-BE49-F238E27FC236}">
                <a16:creationId xmlns:a16="http://schemas.microsoft.com/office/drawing/2014/main" id="{5D55C8A3-320A-4CA9-741E-3E3524D7F7C7}"/>
              </a:ext>
            </a:extLst>
          </p:cNvPr>
          <p:cNvGrpSpPr/>
          <p:nvPr/>
        </p:nvGrpSpPr>
        <p:grpSpPr>
          <a:xfrm>
            <a:off x="8407127" y="5583343"/>
            <a:ext cx="1737360" cy="1005840"/>
            <a:chOff x="8407127" y="5583343"/>
            <a:chExt cx="1737360" cy="1005840"/>
          </a:xfrm>
        </p:grpSpPr>
        <p:sp>
          <p:nvSpPr>
            <p:cNvPr id="146" name="Rectangle 145">
              <a:extLst>
                <a:ext uri="{FF2B5EF4-FFF2-40B4-BE49-F238E27FC236}">
                  <a16:creationId xmlns:a16="http://schemas.microsoft.com/office/drawing/2014/main" id="{FDA7E19D-92E2-0EDC-25D6-09BA6C1B2E20}"/>
                </a:ext>
              </a:extLst>
            </p:cNvPr>
            <p:cNvSpPr/>
            <p:nvPr/>
          </p:nvSpPr>
          <p:spPr bwMode="auto">
            <a:xfrm>
              <a:off x="840712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Segoe UI" pitchFamily="34" charset="0"/>
                  <a:cs typeface="Arial" panose="020B0604020202020204" pitchFamily="34" charset="0"/>
                </a:rPr>
                <a:t>HR App Integration</a:t>
              </a:r>
            </a:p>
          </p:txBody>
        </p:sp>
        <p:pic>
          <p:nvPicPr>
            <p:cNvPr id="147" name="Picture 146">
              <a:extLst>
                <a:ext uri="{FF2B5EF4-FFF2-40B4-BE49-F238E27FC236}">
                  <a16:creationId xmlns:a16="http://schemas.microsoft.com/office/drawing/2014/main" id="{DB151A8D-8998-03B3-8C96-C74621C2542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542380" y="5857216"/>
              <a:ext cx="457200" cy="458095"/>
            </a:xfrm>
            <a:prstGeom prst="rect">
              <a:avLst/>
            </a:prstGeom>
          </p:spPr>
        </p:pic>
      </p:grpSp>
      <p:grpSp>
        <p:nvGrpSpPr>
          <p:cNvPr id="158" name="Group 157">
            <a:extLst>
              <a:ext uri="{FF2B5EF4-FFF2-40B4-BE49-F238E27FC236}">
                <a16:creationId xmlns:a16="http://schemas.microsoft.com/office/drawing/2014/main" id="{11BE2497-A5B2-DC05-160A-2E107478A54F}"/>
              </a:ext>
            </a:extLst>
          </p:cNvPr>
          <p:cNvGrpSpPr/>
          <p:nvPr/>
        </p:nvGrpSpPr>
        <p:grpSpPr>
          <a:xfrm>
            <a:off x="6607557" y="264320"/>
            <a:ext cx="1737360" cy="1005840"/>
            <a:chOff x="6607557" y="264320"/>
            <a:chExt cx="1737360" cy="1005840"/>
          </a:xfrm>
          <a:solidFill>
            <a:schemeClr val="accent4"/>
          </a:solidFill>
        </p:grpSpPr>
        <p:sp>
          <p:nvSpPr>
            <p:cNvPr id="150" name="Rectangle 149">
              <a:extLst>
                <a:ext uri="{FF2B5EF4-FFF2-40B4-BE49-F238E27FC236}">
                  <a16:creationId xmlns:a16="http://schemas.microsoft.com/office/drawing/2014/main" id="{51ED7EE1-9187-1081-1667-A72459F24EC8}"/>
                </a:ext>
              </a:extLst>
            </p:cNvPr>
            <p:cNvSpPr/>
            <p:nvPr/>
          </p:nvSpPr>
          <p:spPr bwMode="auto">
            <a:xfrm>
              <a:off x="660755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B2B collaboration</a:t>
              </a:r>
            </a:p>
          </p:txBody>
        </p:sp>
        <p:grpSp>
          <p:nvGrpSpPr>
            <p:cNvPr id="151" name="Group 150">
              <a:extLst>
                <a:ext uri="{FF2B5EF4-FFF2-40B4-BE49-F238E27FC236}">
                  <a16:creationId xmlns:a16="http://schemas.microsoft.com/office/drawing/2014/main" id="{5FD467CF-085C-98DA-5BAD-47FCCE29F541}"/>
                </a:ext>
              </a:extLst>
            </p:cNvPr>
            <p:cNvGrpSpPr>
              <a:grpSpLocks noChangeAspect="1"/>
            </p:cNvGrpSpPr>
            <p:nvPr/>
          </p:nvGrpSpPr>
          <p:grpSpPr>
            <a:xfrm>
              <a:off x="6735299" y="630080"/>
              <a:ext cx="516326" cy="274320"/>
              <a:chOff x="10110340" y="2541110"/>
              <a:chExt cx="992606" cy="527364"/>
            </a:xfrm>
            <a:grpFill/>
          </p:grpSpPr>
          <p:grpSp>
            <p:nvGrpSpPr>
              <p:cNvPr id="152" name="Group 151">
                <a:extLst>
                  <a:ext uri="{FF2B5EF4-FFF2-40B4-BE49-F238E27FC236}">
                    <a16:creationId xmlns:a16="http://schemas.microsoft.com/office/drawing/2014/main" id="{0AB8305D-9870-8DE3-05CD-723DF0AAC2E9}"/>
                  </a:ext>
                </a:extLst>
              </p:cNvPr>
              <p:cNvGrpSpPr/>
              <p:nvPr/>
            </p:nvGrpSpPr>
            <p:grpSpPr>
              <a:xfrm>
                <a:off x="10110340" y="2541110"/>
                <a:ext cx="697761" cy="527364"/>
                <a:chOff x="10110340" y="2541110"/>
                <a:chExt cx="697761" cy="527364"/>
              </a:xfrm>
              <a:grpFill/>
            </p:grpSpPr>
            <p:sp>
              <p:nvSpPr>
                <p:cNvPr id="154" name="Freeform 143">
                  <a:extLst>
                    <a:ext uri="{FF2B5EF4-FFF2-40B4-BE49-F238E27FC236}">
                      <a16:creationId xmlns:a16="http://schemas.microsoft.com/office/drawing/2014/main" id="{C20A224C-9C5C-EBD8-BFC9-E016D7ECA4C6}"/>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5" name="Group 154">
                  <a:extLst>
                    <a:ext uri="{FF2B5EF4-FFF2-40B4-BE49-F238E27FC236}">
                      <a16:creationId xmlns:a16="http://schemas.microsoft.com/office/drawing/2014/main" id="{185A3913-F563-4C6C-A080-653EEE2956D1}"/>
                    </a:ext>
                  </a:extLst>
                </p:cNvPr>
                <p:cNvGrpSpPr/>
                <p:nvPr/>
              </p:nvGrpSpPr>
              <p:grpSpPr>
                <a:xfrm>
                  <a:off x="10396736" y="2613879"/>
                  <a:ext cx="411365" cy="381827"/>
                  <a:chOff x="9675960" y="2523905"/>
                  <a:chExt cx="411365" cy="381827"/>
                </a:xfrm>
                <a:grpFill/>
              </p:grpSpPr>
              <p:sp>
                <p:nvSpPr>
                  <p:cNvPr id="156" name="Freeform 44">
                    <a:extLst>
                      <a:ext uri="{FF2B5EF4-FFF2-40B4-BE49-F238E27FC236}">
                        <a16:creationId xmlns:a16="http://schemas.microsoft.com/office/drawing/2014/main" id="{F25EFC6A-1AED-5AEB-51DD-6036B1E8DBCF}"/>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44">
                    <a:extLst>
                      <a:ext uri="{FF2B5EF4-FFF2-40B4-BE49-F238E27FC236}">
                        <a16:creationId xmlns:a16="http://schemas.microsoft.com/office/drawing/2014/main" id="{A6C77720-0B61-A0E4-297D-70CA9B072E3D}"/>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53" name="Freeform 143">
                <a:extLst>
                  <a:ext uri="{FF2B5EF4-FFF2-40B4-BE49-F238E27FC236}">
                    <a16:creationId xmlns:a16="http://schemas.microsoft.com/office/drawing/2014/main" id="{DD0650F4-C002-03F7-C8A7-29199B432649}"/>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68" name="Group 167">
            <a:extLst>
              <a:ext uri="{FF2B5EF4-FFF2-40B4-BE49-F238E27FC236}">
                <a16:creationId xmlns:a16="http://schemas.microsoft.com/office/drawing/2014/main" id="{89E36A60-4299-489F-CA00-E7426B563C23}"/>
              </a:ext>
            </a:extLst>
          </p:cNvPr>
          <p:cNvGrpSpPr/>
          <p:nvPr/>
        </p:nvGrpSpPr>
        <p:grpSpPr>
          <a:xfrm>
            <a:off x="6607557" y="3455733"/>
            <a:ext cx="1737360" cy="1005840"/>
            <a:chOff x="6607557" y="3455733"/>
            <a:chExt cx="1737360" cy="1005840"/>
          </a:xfrm>
          <a:solidFill>
            <a:schemeClr val="accent4"/>
          </a:solidFill>
        </p:grpSpPr>
        <p:sp>
          <p:nvSpPr>
            <p:cNvPr id="160" name="Rectangle 159">
              <a:extLst>
                <a:ext uri="{FF2B5EF4-FFF2-40B4-BE49-F238E27FC236}">
                  <a16:creationId xmlns:a16="http://schemas.microsoft.com/office/drawing/2014/main" id="{DF139034-15E6-62D6-2ADC-107FD5DBD34D}"/>
                </a:ext>
              </a:extLst>
            </p:cNvPr>
            <p:cNvSpPr/>
            <p:nvPr/>
          </p:nvSpPr>
          <p:spPr bwMode="auto">
            <a:xfrm>
              <a:off x="660755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Azure AD</a:t>
              </a:r>
              <a:b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b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B2C</a:t>
              </a:r>
            </a:p>
          </p:txBody>
        </p:sp>
        <p:grpSp>
          <p:nvGrpSpPr>
            <p:cNvPr id="161" name="Group 160">
              <a:extLst>
                <a:ext uri="{FF2B5EF4-FFF2-40B4-BE49-F238E27FC236}">
                  <a16:creationId xmlns:a16="http://schemas.microsoft.com/office/drawing/2014/main" id="{1DD4EA0F-2B19-42C6-5512-B21843327218}"/>
                </a:ext>
              </a:extLst>
            </p:cNvPr>
            <p:cNvGrpSpPr>
              <a:grpSpLocks noChangeAspect="1"/>
            </p:cNvGrpSpPr>
            <p:nvPr/>
          </p:nvGrpSpPr>
          <p:grpSpPr>
            <a:xfrm>
              <a:off x="6687680" y="3821493"/>
              <a:ext cx="568104" cy="274320"/>
              <a:chOff x="7521353" y="3579354"/>
              <a:chExt cx="695006" cy="335598"/>
            </a:xfrm>
            <a:grpFill/>
          </p:grpSpPr>
          <p:grpSp>
            <p:nvGrpSpPr>
              <p:cNvPr id="162" name="Group 161">
                <a:extLst>
                  <a:ext uri="{FF2B5EF4-FFF2-40B4-BE49-F238E27FC236}">
                    <a16:creationId xmlns:a16="http://schemas.microsoft.com/office/drawing/2014/main" id="{BEB11D08-6EB9-1765-81F0-2664E8193E1E}"/>
                  </a:ext>
                </a:extLst>
              </p:cNvPr>
              <p:cNvGrpSpPr/>
              <p:nvPr/>
            </p:nvGrpSpPr>
            <p:grpSpPr>
              <a:xfrm>
                <a:off x="7521353" y="3579354"/>
                <a:ext cx="444034" cy="335598"/>
                <a:chOff x="10110340" y="2541110"/>
                <a:chExt cx="697761" cy="527364"/>
              </a:xfrm>
              <a:grpFill/>
            </p:grpSpPr>
            <p:sp>
              <p:nvSpPr>
                <p:cNvPr id="164" name="Freeform 143">
                  <a:extLst>
                    <a:ext uri="{FF2B5EF4-FFF2-40B4-BE49-F238E27FC236}">
                      <a16:creationId xmlns:a16="http://schemas.microsoft.com/office/drawing/2014/main" id="{4036EEFC-5BE1-9864-2602-A9F2568F2BEE}"/>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65" name="Group 164">
                  <a:extLst>
                    <a:ext uri="{FF2B5EF4-FFF2-40B4-BE49-F238E27FC236}">
                      <a16:creationId xmlns:a16="http://schemas.microsoft.com/office/drawing/2014/main" id="{39FDE6CC-235E-27F5-3A9D-4BB3CCFB246C}"/>
                    </a:ext>
                  </a:extLst>
                </p:cNvPr>
                <p:cNvGrpSpPr/>
                <p:nvPr/>
              </p:nvGrpSpPr>
              <p:grpSpPr>
                <a:xfrm>
                  <a:off x="10396736" y="2613879"/>
                  <a:ext cx="411365" cy="381827"/>
                  <a:chOff x="9675960" y="2523905"/>
                  <a:chExt cx="411365" cy="381827"/>
                </a:xfrm>
                <a:grpFill/>
              </p:grpSpPr>
              <p:sp>
                <p:nvSpPr>
                  <p:cNvPr id="166" name="Freeform 44">
                    <a:extLst>
                      <a:ext uri="{FF2B5EF4-FFF2-40B4-BE49-F238E27FC236}">
                        <a16:creationId xmlns:a16="http://schemas.microsoft.com/office/drawing/2014/main" id="{3BF7460E-C521-511E-A9C2-215217421382}"/>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Freeform 44">
                    <a:extLst>
                      <a:ext uri="{FF2B5EF4-FFF2-40B4-BE49-F238E27FC236}">
                        <a16:creationId xmlns:a16="http://schemas.microsoft.com/office/drawing/2014/main" id="{FBF4571B-23E5-669E-21A3-84A572D372FF}"/>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63" name="Freeform 12">
                <a:extLst>
                  <a:ext uri="{FF2B5EF4-FFF2-40B4-BE49-F238E27FC236}">
                    <a16:creationId xmlns:a16="http://schemas.microsoft.com/office/drawing/2014/main" id="{13113DE0-51D3-1345-27F2-3EDDDF3BE965}"/>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2" name="Group 171">
            <a:extLst>
              <a:ext uri="{FF2B5EF4-FFF2-40B4-BE49-F238E27FC236}">
                <a16:creationId xmlns:a16="http://schemas.microsoft.com/office/drawing/2014/main" id="{89D3D93B-385D-63B7-E163-71B84320F2DA}"/>
              </a:ext>
            </a:extLst>
          </p:cNvPr>
          <p:cNvGrpSpPr/>
          <p:nvPr/>
        </p:nvGrpSpPr>
        <p:grpSpPr>
          <a:xfrm>
            <a:off x="4807987" y="1328125"/>
            <a:ext cx="1737360" cy="1005840"/>
            <a:chOff x="4807987" y="1328125"/>
            <a:chExt cx="1737360" cy="1005840"/>
          </a:xfrm>
        </p:grpSpPr>
        <p:sp>
          <p:nvSpPr>
            <p:cNvPr id="170" name="Rectangle 169">
              <a:extLst>
                <a:ext uri="{FF2B5EF4-FFF2-40B4-BE49-F238E27FC236}">
                  <a16:creationId xmlns:a16="http://schemas.microsoft.com/office/drawing/2014/main" id="{E845152F-209E-F22D-9302-651CFDE28C3D}"/>
                </a:ext>
              </a:extLst>
            </p:cNvPr>
            <p:cNvSpPr/>
            <p:nvPr/>
          </p:nvSpPr>
          <p:spPr bwMode="auto">
            <a:xfrm>
              <a:off x="480798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SSO to SaaS</a:t>
              </a:r>
            </a:p>
          </p:txBody>
        </p:sp>
        <p:pic>
          <p:nvPicPr>
            <p:cNvPr id="171" name="Picture 170" descr="A close up of a sign&#10;&#10;Description generated with high confidence">
              <a:extLst>
                <a:ext uri="{FF2B5EF4-FFF2-40B4-BE49-F238E27FC236}">
                  <a16:creationId xmlns:a16="http://schemas.microsoft.com/office/drawing/2014/main" id="{43356A87-2EBF-BC67-A1FC-77D85E20CF43}"/>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935470" y="1670140"/>
              <a:ext cx="468504" cy="321810"/>
            </a:xfrm>
            <a:prstGeom prst="rect">
              <a:avLst/>
            </a:prstGeom>
          </p:spPr>
        </p:pic>
      </p:grpSp>
      <p:grpSp>
        <p:nvGrpSpPr>
          <p:cNvPr id="181" name="Group 180">
            <a:extLst>
              <a:ext uri="{FF2B5EF4-FFF2-40B4-BE49-F238E27FC236}">
                <a16:creationId xmlns:a16="http://schemas.microsoft.com/office/drawing/2014/main" id="{950960B1-CF2A-5D9E-AE1B-72EB0F4F9D78}"/>
              </a:ext>
            </a:extLst>
          </p:cNvPr>
          <p:cNvGrpSpPr/>
          <p:nvPr/>
        </p:nvGrpSpPr>
        <p:grpSpPr>
          <a:xfrm>
            <a:off x="4807987" y="4519540"/>
            <a:ext cx="1737360" cy="1005840"/>
            <a:chOff x="4807987" y="4519540"/>
            <a:chExt cx="1737360" cy="1005840"/>
          </a:xfrm>
        </p:grpSpPr>
        <p:sp>
          <p:nvSpPr>
            <p:cNvPr id="174" name="Rectangle 173">
              <a:extLst>
                <a:ext uri="{FF2B5EF4-FFF2-40B4-BE49-F238E27FC236}">
                  <a16:creationId xmlns:a16="http://schemas.microsoft.com/office/drawing/2014/main" id="{584DCC87-D442-06AA-927C-1FD1EC180244}"/>
                </a:ext>
              </a:extLst>
            </p:cNvPr>
            <p:cNvSpPr/>
            <p:nvPr/>
          </p:nvSpPr>
          <p:spPr bwMode="auto">
            <a:xfrm>
              <a:off x="480798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Microsoft Authenticator  - Password-less Access</a:t>
              </a:r>
            </a:p>
          </p:txBody>
        </p:sp>
        <p:grpSp>
          <p:nvGrpSpPr>
            <p:cNvPr id="175" name="Group 174">
              <a:extLst>
                <a:ext uri="{FF2B5EF4-FFF2-40B4-BE49-F238E27FC236}">
                  <a16:creationId xmlns:a16="http://schemas.microsoft.com/office/drawing/2014/main" id="{BA3BE5C5-5DEC-275B-02BE-1CF81C5DC77A}"/>
                </a:ext>
              </a:extLst>
            </p:cNvPr>
            <p:cNvGrpSpPr>
              <a:grpSpLocks noChangeAspect="1"/>
            </p:cNvGrpSpPr>
            <p:nvPr/>
          </p:nvGrpSpPr>
          <p:grpSpPr>
            <a:xfrm>
              <a:off x="5050459" y="4797980"/>
              <a:ext cx="238526" cy="448955"/>
              <a:chOff x="7368827" y="4988149"/>
              <a:chExt cx="456145" cy="858558"/>
            </a:xfrm>
          </p:grpSpPr>
          <p:grpSp>
            <p:nvGrpSpPr>
              <p:cNvPr id="176" name="Group 175">
                <a:extLst>
                  <a:ext uri="{FF2B5EF4-FFF2-40B4-BE49-F238E27FC236}">
                    <a16:creationId xmlns:a16="http://schemas.microsoft.com/office/drawing/2014/main" id="{B1765AFA-A9FE-BB59-8B9B-352C08A98354}"/>
                  </a:ext>
                </a:extLst>
              </p:cNvPr>
              <p:cNvGrpSpPr/>
              <p:nvPr/>
            </p:nvGrpSpPr>
            <p:grpSpPr>
              <a:xfrm>
                <a:off x="7368827" y="4988149"/>
                <a:ext cx="456145" cy="858558"/>
                <a:chOff x="9273976" y="4198321"/>
                <a:chExt cx="406409" cy="764944"/>
              </a:xfrm>
            </p:grpSpPr>
            <p:sp>
              <p:nvSpPr>
                <p:cNvPr id="178" name="Freeform 8">
                  <a:extLst>
                    <a:ext uri="{FF2B5EF4-FFF2-40B4-BE49-F238E27FC236}">
                      <a16:creationId xmlns:a16="http://schemas.microsoft.com/office/drawing/2014/main" id="{B0587E4D-70E6-97A5-618A-7F9A65F88146}"/>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Line 9">
                  <a:extLst>
                    <a:ext uri="{FF2B5EF4-FFF2-40B4-BE49-F238E27FC236}">
                      <a16:creationId xmlns:a16="http://schemas.microsoft.com/office/drawing/2014/main" id="{1460D954-1E97-512F-2DBC-73486ADA866C}"/>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Line 10">
                  <a:extLst>
                    <a:ext uri="{FF2B5EF4-FFF2-40B4-BE49-F238E27FC236}">
                      <a16:creationId xmlns:a16="http://schemas.microsoft.com/office/drawing/2014/main" id="{5C36A987-15B7-4B46-A773-09675DF99435}"/>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77" name="Freeform 172">
                <a:extLst>
                  <a:ext uri="{FF2B5EF4-FFF2-40B4-BE49-F238E27FC236}">
                    <a16:creationId xmlns:a16="http://schemas.microsoft.com/office/drawing/2014/main" id="{49F050A4-9A2D-2CB7-9C0E-ABB143D18F7D}"/>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24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94000406-68AE-71C9-775F-BE2C210ECC96}"/>
              </a:ext>
            </a:extLst>
          </p:cNvPr>
          <p:cNvGrpSpPr/>
          <p:nvPr/>
        </p:nvGrpSpPr>
        <p:grpSpPr>
          <a:xfrm>
            <a:off x="361351" y="2336313"/>
            <a:ext cx="371760" cy="374910"/>
            <a:chOff x="8922140" y="1383528"/>
            <a:chExt cx="191054" cy="192673"/>
          </a:xfrm>
          <a:solidFill>
            <a:schemeClr val="accent4"/>
          </a:solidFill>
        </p:grpSpPr>
        <p:sp>
          <p:nvSpPr>
            <p:cNvPr id="183" name="Freeform 160">
              <a:extLst>
                <a:ext uri="{FF2B5EF4-FFF2-40B4-BE49-F238E27FC236}">
                  <a16:creationId xmlns:a16="http://schemas.microsoft.com/office/drawing/2014/main" id="{7B52A254-5546-BCFB-350A-DB4DED986220}"/>
                </a:ext>
              </a:extLst>
            </p:cNvPr>
            <p:cNvSpPr>
              <a:spLocks noEditPoints="1"/>
            </p:cNvSpPr>
            <p:nvPr/>
          </p:nvSpPr>
          <p:spPr bwMode="auto">
            <a:xfrm>
              <a:off x="8922140" y="1383528"/>
              <a:ext cx="191054" cy="192673"/>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161">
              <a:extLst>
                <a:ext uri="{FF2B5EF4-FFF2-40B4-BE49-F238E27FC236}">
                  <a16:creationId xmlns:a16="http://schemas.microsoft.com/office/drawing/2014/main" id="{19B0D55E-6FF0-6CAF-66CB-23CCD0966542}"/>
                </a:ext>
              </a:extLst>
            </p:cNvPr>
            <p:cNvSpPr>
              <a:spLocks/>
            </p:cNvSpPr>
            <p:nvPr/>
          </p:nvSpPr>
          <p:spPr bwMode="auto">
            <a:xfrm>
              <a:off x="8970713" y="1438577"/>
              <a:ext cx="97146" cy="79336"/>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9" name="Group 188">
            <a:extLst>
              <a:ext uri="{FF2B5EF4-FFF2-40B4-BE49-F238E27FC236}">
                <a16:creationId xmlns:a16="http://schemas.microsoft.com/office/drawing/2014/main" id="{EB3658AB-1D3A-A3EC-D364-21D28FB791D0}"/>
              </a:ext>
            </a:extLst>
          </p:cNvPr>
          <p:cNvGrpSpPr/>
          <p:nvPr/>
        </p:nvGrpSpPr>
        <p:grpSpPr>
          <a:xfrm>
            <a:off x="361351" y="3169893"/>
            <a:ext cx="371760" cy="374910"/>
            <a:chOff x="8922140" y="1383528"/>
            <a:chExt cx="191054" cy="192673"/>
          </a:xfrm>
          <a:solidFill>
            <a:schemeClr val="accent4"/>
          </a:solidFill>
        </p:grpSpPr>
        <p:sp>
          <p:nvSpPr>
            <p:cNvPr id="187" name="Freeform 160">
              <a:extLst>
                <a:ext uri="{FF2B5EF4-FFF2-40B4-BE49-F238E27FC236}">
                  <a16:creationId xmlns:a16="http://schemas.microsoft.com/office/drawing/2014/main" id="{775907C2-DBB1-4D10-8994-4E05B131F091}"/>
                </a:ext>
              </a:extLst>
            </p:cNvPr>
            <p:cNvSpPr>
              <a:spLocks noEditPoints="1"/>
            </p:cNvSpPr>
            <p:nvPr/>
          </p:nvSpPr>
          <p:spPr bwMode="auto">
            <a:xfrm>
              <a:off x="8922140" y="1383528"/>
              <a:ext cx="191054" cy="192673"/>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161">
              <a:extLst>
                <a:ext uri="{FF2B5EF4-FFF2-40B4-BE49-F238E27FC236}">
                  <a16:creationId xmlns:a16="http://schemas.microsoft.com/office/drawing/2014/main" id="{611DE35D-038E-0045-DA7B-8862FFA341A5}"/>
                </a:ext>
              </a:extLst>
            </p:cNvPr>
            <p:cNvSpPr>
              <a:spLocks/>
            </p:cNvSpPr>
            <p:nvPr/>
          </p:nvSpPr>
          <p:spPr bwMode="auto">
            <a:xfrm>
              <a:off x="8970713" y="1438577"/>
              <a:ext cx="97146" cy="79336"/>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3" name="Group 192">
            <a:extLst>
              <a:ext uri="{FF2B5EF4-FFF2-40B4-BE49-F238E27FC236}">
                <a16:creationId xmlns:a16="http://schemas.microsoft.com/office/drawing/2014/main" id="{F2442F9F-1E69-3EA4-5895-D543FF5FA058}"/>
              </a:ext>
            </a:extLst>
          </p:cNvPr>
          <p:cNvGrpSpPr/>
          <p:nvPr/>
        </p:nvGrpSpPr>
        <p:grpSpPr>
          <a:xfrm>
            <a:off x="361351" y="3986493"/>
            <a:ext cx="371760" cy="374910"/>
            <a:chOff x="8922140" y="1383528"/>
            <a:chExt cx="191054" cy="192673"/>
          </a:xfrm>
          <a:solidFill>
            <a:schemeClr val="accent4"/>
          </a:solidFill>
        </p:grpSpPr>
        <p:sp>
          <p:nvSpPr>
            <p:cNvPr id="191" name="Freeform 160">
              <a:extLst>
                <a:ext uri="{FF2B5EF4-FFF2-40B4-BE49-F238E27FC236}">
                  <a16:creationId xmlns:a16="http://schemas.microsoft.com/office/drawing/2014/main" id="{9748935F-CCD6-E2D8-95A9-52542371BD79}"/>
                </a:ext>
              </a:extLst>
            </p:cNvPr>
            <p:cNvSpPr>
              <a:spLocks noEditPoints="1"/>
            </p:cNvSpPr>
            <p:nvPr/>
          </p:nvSpPr>
          <p:spPr bwMode="auto">
            <a:xfrm>
              <a:off x="8922140" y="1383528"/>
              <a:ext cx="191054" cy="192673"/>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161">
              <a:extLst>
                <a:ext uri="{FF2B5EF4-FFF2-40B4-BE49-F238E27FC236}">
                  <a16:creationId xmlns:a16="http://schemas.microsoft.com/office/drawing/2014/main" id="{A931AFEA-D21D-EFBC-A001-ECB30DB249F2}"/>
                </a:ext>
              </a:extLst>
            </p:cNvPr>
            <p:cNvSpPr>
              <a:spLocks/>
            </p:cNvSpPr>
            <p:nvPr/>
          </p:nvSpPr>
          <p:spPr bwMode="auto">
            <a:xfrm>
              <a:off x="8970713" y="1438577"/>
              <a:ext cx="97146" cy="79336"/>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7" name="Group 196">
            <a:extLst>
              <a:ext uri="{FF2B5EF4-FFF2-40B4-BE49-F238E27FC236}">
                <a16:creationId xmlns:a16="http://schemas.microsoft.com/office/drawing/2014/main" id="{E7762302-234F-F351-AE7D-E0376EA3767F}"/>
              </a:ext>
            </a:extLst>
          </p:cNvPr>
          <p:cNvGrpSpPr/>
          <p:nvPr/>
        </p:nvGrpSpPr>
        <p:grpSpPr>
          <a:xfrm>
            <a:off x="361351" y="4817637"/>
            <a:ext cx="371760" cy="374910"/>
            <a:chOff x="8922140" y="1383528"/>
            <a:chExt cx="191054" cy="192673"/>
          </a:xfrm>
          <a:solidFill>
            <a:schemeClr val="accent4"/>
          </a:solidFill>
        </p:grpSpPr>
        <p:sp>
          <p:nvSpPr>
            <p:cNvPr id="195" name="Freeform 160">
              <a:extLst>
                <a:ext uri="{FF2B5EF4-FFF2-40B4-BE49-F238E27FC236}">
                  <a16:creationId xmlns:a16="http://schemas.microsoft.com/office/drawing/2014/main" id="{060B53A5-0AED-C1C6-ED3D-982641FA57EB}"/>
                </a:ext>
              </a:extLst>
            </p:cNvPr>
            <p:cNvSpPr>
              <a:spLocks noEditPoints="1"/>
            </p:cNvSpPr>
            <p:nvPr/>
          </p:nvSpPr>
          <p:spPr bwMode="auto">
            <a:xfrm>
              <a:off x="8922140" y="1383528"/>
              <a:ext cx="191054" cy="192673"/>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161">
              <a:extLst>
                <a:ext uri="{FF2B5EF4-FFF2-40B4-BE49-F238E27FC236}">
                  <a16:creationId xmlns:a16="http://schemas.microsoft.com/office/drawing/2014/main" id="{9C3F1018-394D-EEE6-4632-3760E38C65F7}"/>
                </a:ext>
              </a:extLst>
            </p:cNvPr>
            <p:cNvSpPr>
              <a:spLocks/>
            </p:cNvSpPr>
            <p:nvPr/>
          </p:nvSpPr>
          <p:spPr bwMode="auto">
            <a:xfrm>
              <a:off x="8970713" y="1438577"/>
              <a:ext cx="97146" cy="79336"/>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1" name="Group 200">
            <a:extLst>
              <a:ext uri="{FF2B5EF4-FFF2-40B4-BE49-F238E27FC236}">
                <a16:creationId xmlns:a16="http://schemas.microsoft.com/office/drawing/2014/main" id="{85B016CC-854C-21A8-7F6F-D016671F0355}"/>
              </a:ext>
            </a:extLst>
          </p:cNvPr>
          <p:cNvGrpSpPr/>
          <p:nvPr/>
        </p:nvGrpSpPr>
        <p:grpSpPr>
          <a:xfrm>
            <a:off x="361351" y="5442322"/>
            <a:ext cx="371760" cy="374910"/>
            <a:chOff x="8922140" y="1383528"/>
            <a:chExt cx="191054" cy="192673"/>
          </a:xfrm>
          <a:solidFill>
            <a:schemeClr val="accent4"/>
          </a:solidFill>
        </p:grpSpPr>
        <p:sp>
          <p:nvSpPr>
            <p:cNvPr id="199" name="Freeform 160">
              <a:extLst>
                <a:ext uri="{FF2B5EF4-FFF2-40B4-BE49-F238E27FC236}">
                  <a16:creationId xmlns:a16="http://schemas.microsoft.com/office/drawing/2014/main" id="{8A9DA590-9F03-D411-2637-014BE7D5134D}"/>
                </a:ext>
              </a:extLst>
            </p:cNvPr>
            <p:cNvSpPr>
              <a:spLocks noEditPoints="1"/>
            </p:cNvSpPr>
            <p:nvPr/>
          </p:nvSpPr>
          <p:spPr bwMode="auto">
            <a:xfrm>
              <a:off x="8922140" y="1383528"/>
              <a:ext cx="191054" cy="192673"/>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161">
              <a:extLst>
                <a:ext uri="{FF2B5EF4-FFF2-40B4-BE49-F238E27FC236}">
                  <a16:creationId xmlns:a16="http://schemas.microsoft.com/office/drawing/2014/main" id="{71079883-D7A4-57CE-EB36-E9315321CF6F}"/>
                </a:ext>
              </a:extLst>
            </p:cNvPr>
            <p:cNvSpPr>
              <a:spLocks/>
            </p:cNvSpPr>
            <p:nvPr/>
          </p:nvSpPr>
          <p:spPr bwMode="auto">
            <a:xfrm>
              <a:off x="8970713" y="1438577"/>
              <a:ext cx="97146" cy="79336"/>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1A9C6269-589E-F238-0A15-35AE63ED3598}"/>
              </a:ext>
            </a:extLst>
          </p:cNvPr>
          <p:cNvGrpSpPr/>
          <p:nvPr/>
        </p:nvGrpSpPr>
        <p:grpSpPr>
          <a:xfrm>
            <a:off x="361351" y="6067213"/>
            <a:ext cx="371760" cy="374910"/>
            <a:chOff x="8922140" y="1383528"/>
            <a:chExt cx="191054" cy="192673"/>
          </a:xfrm>
          <a:solidFill>
            <a:schemeClr val="accent4"/>
          </a:solidFill>
        </p:grpSpPr>
        <p:sp>
          <p:nvSpPr>
            <p:cNvPr id="203" name="Freeform 160">
              <a:extLst>
                <a:ext uri="{FF2B5EF4-FFF2-40B4-BE49-F238E27FC236}">
                  <a16:creationId xmlns:a16="http://schemas.microsoft.com/office/drawing/2014/main" id="{2191973C-7966-72B3-5284-B356A1AE7BDE}"/>
                </a:ext>
              </a:extLst>
            </p:cNvPr>
            <p:cNvSpPr>
              <a:spLocks noEditPoints="1"/>
            </p:cNvSpPr>
            <p:nvPr/>
          </p:nvSpPr>
          <p:spPr bwMode="auto">
            <a:xfrm>
              <a:off x="8922140" y="1383528"/>
              <a:ext cx="191054" cy="192673"/>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161">
              <a:extLst>
                <a:ext uri="{FF2B5EF4-FFF2-40B4-BE49-F238E27FC236}">
                  <a16:creationId xmlns:a16="http://schemas.microsoft.com/office/drawing/2014/main" id="{C255DB7F-D110-86DD-E359-C2AC8F5C545C}"/>
                </a:ext>
              </a:extLst>
            </p:cNvPr>
            <p:cNvSpPr>
              <a:spLocks/>
            </p:cNvSpPr>
            <p:nvPr/>
          </p:nvSpPr>
          <p:spPr bwMode="auto">
            <a:xfrm>
              <a:off x="8970713" y="1438577"/>
              <a:ext cx="97146" cy="79336"/>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8" name="TextBox 207">
            <a:extLst>
              <a:ext uri="{FF2B5EF4-FFF2-40B4-BE49-F238E27FC236}">
                <a16:creationId xmlns:a16="http://schemas.microsoft.com/office/drawing/2014/main" id="{2FC37B68-E25B-566B-5F81-FFF6D338B2AE}"/>
              </a:ext>
            </a:extLst>
          </p:cNvPr>
          <p:cNvSpPr txBox="1"/>
          <p:nvPr/>
        </p:nvSpPr>
        <p:spPr>
          <a:xfrm>
            <a:off x="801511" y="5937955"/>
            <a:ext cx="361808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latin typeface="Segoe UI"/>
                <a:cs typeface="Segoe UI"/>
              </a:rPr>
              <a:t>I want to write applications that work with my corporate identities in Azure Active Directory</a:t>
            </a:r>
            <a:endParaRPr lang="en-GB" sz="1400">
              <a:solidFill>
                <a:schemeClr val="bg1"/>
              </a:solidFill>
              <a:latin typeface="Segoe UI"/>
              <a:cs typeface="Segoe UI"/>
            </a:endParaRPr>
          </a:p>
        </p:txBody>
      </p:sp>
    </p:spTree>
    <p:extLst>
      <p:ext uri="{BB962C8B-B14F-4D97-AF65-F5344CB8AC3E}">
        <p14:creationId xmlns:p14="http://schemas.microsoft.com/office/powerpoint/2010/main" val="395614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2">
            <a:extLst>
              <a:ext uri="{FF2B5EF4-FFF2-40B4-BE49-F238E27FC236}">
                <a16:creationId xmlns:a16="http://schemas.microsoft.com/office/drawing/2014/main" id="{7FD149A4-5DE6-2514-82E1-1CDE6132D4CB}"/>
              </a:ext>
            </a:extLst>
          </p:cNvPr>
          <p:cNvSpPr txBox="1">
            <a:spLocks/>
          </p:cNvSpPr>
          <p:nvPr/>
        </p:nvSpPr>
        <p:spPr>
          <a:xfrm>
            <a:off x="1302707" y="675686"/>
            <a:ext cx="2705622" cy="166175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Identity &amp; Access Management</a:t>
            </a:r>
          </a:p>
        </p:txBody>
      </p:sp>
      <p:grpSp>
        <p:nvGrpSpPr>
          <p:cNvPr id="14" name="Group 13">
            <a:extLst>
              <a:ext uri="{FF2B5EF4-FFF2-40B4-BE49-F238E27FC236}">
                <a16:creationId xmlns:a16="http://schemas.microsoft.com/office/drawing/2014/main" id="{345E8BC2-398C-13C1-0D74-DE1C05B7E58B}"/>
              </a:ext>
            </a:extLst>
          </p:cNvPr>
          <p:cNvGrpSpPr/>
          <p:nvPr/>
        </p:nvGrpSpPr>
        <p:grpSpPr>
          <a:xfrm>
            <a:off x="147120" y="675686"/>
            <a:ext cx="914859" cy="914859"/>
            <a:chOff x="147120" y="675686"/>
            <a:chExt cx="914859" cy="914859"/>
          </a:xfrm>
        </p:grpSpPr>
        <p:sp>
          <p:nvSpPr>
            <p:cNvPr id="15" name="Oval 14">
              <a:extLst>
                <a:ext uri="{FF2B5EF4-FFF2-40B4-BE49-F238E27FC236}">
                  <a16:creationId xmlns:a16="http://schemas.microsoft.com/office/drawing/2014/main" id="{35EC9CBD-4376-3310-6D79-ED2167F8CBBD}"/>
                </a:ext>
              </a:extLst>
            </p:cNvPr>
            <p:cNvSpPr/>
            <p:nvPr/>
          </p:nvSpPr>
          <p:spPr>
            <a:xfrm>
              <a:off x="147120" y="675686"/>
              <a:ext cx="914859" cy="914859"/>
            </a:xfrm>
            <a:prstGeom prst="ellipse">
              <a:avLst/>
            </a:prstGeom>
            <a:solidFill>
              <a:srgbClr val="0078D4"/>
            </a:solidFill>
            <a:ln>
              <a:noFill/>
            </a:ln>
            <a:effectLst/>
          </p:spPr>
          <p:txBody>
            <a:bodyPr/>
            <a:lstStyle/>
            <a:p>
              <a:endParaRPr lang="pl-PL"/>
            </a:p>
          </p:txBody>
        </p:sp>
        <p:sp>
          <p:nvSpPr>
            <p:cNvPr id="16" name="Rectangle 15" descr="Employee Badge">
              <a:extLst>
                <a:ext uri="{FF2B5EF4-FFF2-40B4-BE49-F238E27FC236}">
                  <a16:creationId xmlns:a16="http://schemas.microsoft.com/office/drawing/2014/main" id="{4E658925-13E0-B168-0A74-07C897AE779E}"/>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2" name="Title 2">
            <a:extLst>
              <a:ext uri="{FF2B5EF4-FFF2-40B4-BE49-F238E27FC236}">
                <a16:creationId xmlns:a16="http://schemas.microsoft.com/office/drawing/2014/main" id="{BA783A38-CD29-7D57-3E48-F240402617AF}"/>
              </a:ext>
            </a:extLst>
          </p:cNvPr>
          <p:cNvSpPr txBox="1">
            <a:spLocks/>
          </p:cNvSpPr>
          <p:nvPr/>
        </p:nvSpPr>
        <p:spPr>
          <a:xfrm>
            <a:off x="1061553" y="4073279"/>
            <a:ext cx="4151049" cy="172354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i="1" dirty="0">
                <a:latin typeface="Segoe UI Semibold" panose="020B0702040204020203" pitchFamily="34" charset="0"/>
                <a:cs typeface="Segoe UI Semibold" panose="020B0702040204020203" pitchFamily="34" charset="0"/>
              </a:rPr>
              <a:t>Azure Active </a:t>
            </a:r>
            <a:endParaRPr lang="en-US" sz="2800" i="1" dirty="0">
              <a:latin typeface="Segoe UI Semibold" panose="020B0702040204020203" pitchFamily="34" charset="0"/>
              <a:cs typeface="Segoe UI Semibold" panose="020B0702040204020203" pitchFamily="34" charset="0"/>
            </a:endParaRPr>
          </a:p>
          <a:p>
            <a:r>
              <a:rPr lang="en-GB" sz="2800" b="1" i="1" dirty="0">
                <a:latin typeface="Segoe UI Semibold" panose="020B0702040204020203" pitchFamily="34" charset="0"/>
                <a:cs typeface="Segoe UI Semibold" panose="020B0702040204020203" pitchFamily="34" charset="0"/>
              </a:rPr>
              <a:t>Directory </a:t>
            </a:r>
            <a:endParaRPr lang="en-US" sz="2800" i="1" dirty="0">
              <a:latin typeface="Segoe UI Semibold" panose="020B0702040204020203" pitchFamily="34" charset="0"/>
              <a:cs typeface="Segoe UI Semibold" panose="020B0702040204020203" pitchFamily="34" charset="0"/>
            </a:endParaRPr>
          </a:p>
          <a:p>
            <a:br>
              <a:rPr lang="en-GB" sz="2800" b="1" i="1" dirty="0">
                <a:latin typeface="Segoe UI Semibold" panose="020B0702040204020203" pitchFamily="34" charset="0"/>
                <a:cs typeface="Segoe UI Semibold" panose="020B0702040204020203" pitchFamily="34" charset="0"/>
              </a:rPr>
            </a:br>
            <a:endParaRPr lang="en-GB" sz="2800" i="1" dirty="0">
              <a:latin typeface="Segoe UI Semibold" panose="020B0702040204020203" pitchFamily="34" charset="0"/>
              <a:cs typeface="Segoe UI Semibold" panose="020B0702040204020203" pitchFamily="34" charset="0"/>
            </a:endParaRPr>
          </a:p>
        </p:txBody>
      </p:sp>
      <p:sp>
        <p:nvSpPr>
          <p:cNvPr id="3" name="Title 1">
            <a:extLst>
              <a:ext uri="{FF2B5EF4-FFF2-40B4-BE49-F238E27FC236}">
                <a16:creationId xmlns:a16="http://schemas.microsoft.com/office/drawing/2014/main" id="{7A5C16C4-A886-0436-D999-61523B3A112C}"/>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4" name="TextBox 3">
            <a:extLst>
              <a:ext uri="{FF2B5EF4-FFF2-40B4-BE49-F238E27FC236}">
                <a16:creationId xmlns:a16="http://schemas.microsoft.com/office/drawing/2014/main" id="{B05240BF-EB3D-0062-12C1-ABFB0703F941}"/>
              </a:ext>
            </a:extLst>
          </p:cNvPr>
          <p:cNvSpPr txBox="1"/>
          <p:nvPr/>
        </p:nvSpPr>
        <p:spPr>
          <a:xfrm>
            <a:off x="4824664" y="677110"/>
            <a:ext cx="616551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171717"/>
              </a:solidFill>
              <a:latin typeface="Segoe UI"/>
              <a:cs typeface="Segoe UI"/>
            </a:endParaRPr>
          </a:p>
          <a:p>
            <a:endParaRPr lang="en-US">
              <a:solidFill>
                <a:srgbClr val="171717"/>
              </a:solidFill>
              <a:latin typeface="Segoe UI"/>
              <a:cs typeface="Segoe UI"/>
            </a:endParaRPr>
          </a:p>
          <a:p>
            <a:pPr marL="285750" indent="-285750">
              <a:buFont typeface="Courier New"/>
              <a:buChar char="o"/>
            </a:pPr>
            <a:r>
              <a:rPr lang="en-US">
                <a:solidFill>
                  <a:srgbClr val="171717"/>
                </a:solidFill>
                <a:latin typeface="Segoe UI"/>
                <a:cs typeface="Segoe UI"/>
              </a:rPr>
              <a:t>Explore the </a:t>
            </a:r>
            <a:r>
              <a:rPr lang="en-US">
                <a:solidFill>
                  <a:srgbClr val="171717"/>
                </a:solidFill>
                <a:latin typeface="Segoe UI"/>
                <a:cs typeface="Segoe UI"/>
                <a:hlinkClick r:id="rId5"/>
              </a:rPr>
              <a:t>authentication methods offered by Azure Active Directory</a:t>
            </a:r>
            <a:r>
              <a:rPr lang="en-US">
                <a:solidFill>
                  <a:srgbClr val="171717"/>
                </a:solidFill>
                <a:latin typeface="Segoe UI"/>
                <a:cs typeface="Segoe UI"/>
              </a:rPr>
              <a:t> as part of your identity planning</a:t>
            </a:r>
          </a:p>
          <a:p>
            <a:endParaRPr lang="en-US">
              <a:solidFill>
                <a:srgbClr val="171717"/>
              </a:solidFill>
              <a:latin typeface="Segoe UI"/>
              <a:cs typeface="Segoe UI"/>
            </a:endParaRPr>
          </a:p>
          <a:p>
            <a:pPr marL="285750" indent="-285750">
              <a:buFont typeface="Courier New"/>
              <a:buChar char="o"/>
            </a:pPr>
            <a:r>
              <a:rPr lang="en-US">
                <a:solidFill>
                  <a:srgbClr val="171717"/>
                </a:solidFill>
                <a:latin typeface="Segoe UI"/>
                <a:cs typeface="Segoe UI"/>
              </a:rPr>
              <a:t>Applications that rely on domain services and use older protocols might be able to use </a:t>
            </a:r>
            <a:r>
              <a:rPr lang="en-US">
                <a:solidFill>
                  <a:srgbClr val="171717"/>
                </a:solidFill>
                <a:latin typeface="Segoe UI"/>
                <a:cs typeface="Segoe UI"/>
                <a:hlinkClick r:id="rId6"/>
              </a:rPr>
              <a:t>Azure AD DS</a:t>
            </a:r>
            <a:endParaRPr lang="en-US">
              <a:solidFill>
                <a:srgbClr val="171717"/>
              </a:solidFill>
              <a:latin typeface="Segoe UI"/>
              <a:cs typeface="Segoe UI"/>
            </a:endParaRPr>
          </a:p>
          <a:p>
            <a:endParaRPr lang="en-US">
              <a:solidFill>
                <a:srgbClr val="171717"/>
              </a:solidFill>
              <a:latin typeface="Segoe UI"/>
              <a:cs typeface="Segoe UI"/>
            </a:endParaRPr>
          </a:p>
          <a:p>
            <a:pPr marL="285750" indent="-285750">
              <a:buFont typeface="Courier New"/>
              <a:buChar char="o"/>
            </a:pPr>
            <a:r>
              <a:rPr lang="en-US">
                <a:solidFill>
                  <a:srgbClr val="171717"/>
                </a:solidFill>
                <a:latin typeface="Segoe UI"/>
                <a:cs typeface="Segoe UI"/>
              </a:rPr>
              <a:t>There's a difference between </a:t>
            </a:r>
            <a:r>
              <a:rPr lang="en-US" b="1" dirty="0">
                <a:solidFill>
                  <a:srgbClr val="171717"/>
                </a:solidFill>
                <a:latin typeface="Segoe UI"/>
                <a:cs typeface="Segoe UI"/>
                <a:hlinkClick r:id="rId7"/>
              </a:rPr>
              <a:t>Azure AD</a:t>
            </a:r>
            <a:r>
              <a:rPr lang="en-US" b="1">
                <a:solidFill>
                  <a:srgbClr val="171717"/>
                </a:solidFill>
                <a:latin typeface="Segoe UI"/>
                <a:cs typeface="Segoe UI"/>
              </a:rPr>
              <a:t>, </a:t>
            </a:r>
            <a:r>
              <a:rPr lang="en-US" b="1" dirty="0">
                <a:solidFill>
                  <a:srgbClr val="171717"/>
                </a:solidFill>
                <a:latin typeface="Segoe UI"/>
                <a:cs typeface="Segoe UI"/>
                <a:hlinkClick r:id="rId6"/>
              </a:rPr>
              <a:t>Azure AD DS</a:t>
            </a:r>
            <a:r>
              <a:rPr lang="en-US" b="1">
                <a:solidFill>
                  <a:srgbClr val="171717"/>
                </a:solidFill>
                <a:latin typeface="Segoe UI"/>
                <a:cs typeface="Segoe UI"/>
              </a:rPr>
              <a:t>, </a:t>
            </a:r>
            <a:r>
              <a:rPr lang="en-US" dirty="0">
                <a:solidFill>
                  <a:srgbClr val="171717"/>
                </a:solidFill>
                <a:latin typeface="Segoe UI"/>
                <a:cs typeface="Segoe UI"/>
              </a:rPr>
              <a:t>and</a:t>
            </a:r>
            <a:r>
              <a:rPr lang="en-US" b="1">
                <a:solidFill>
                  <a:srgbClr val="171717"/>
                </a:solidFill>
                <a:latin typeface="Segoe UI"/>
                <a:cs typeface="Segoe UI"/>
              </a:rPr>
              <a:t> </a:t>
            </a:r>
            <a:r>
              <a:rPr lang="en-US" b="1" dirty="0">
                <a:solidFill>
                  <a:srgbClr val="171717"/>
                </a:solidFill>
                <a:latin typeface="Segoe UI"/>
                <a:cs typeface="Segoe UI"/>
                <a:hlinkClick r:id="rId8"/>
              </a:rPr>
              <a:t>AD DS running on Windows Server</a:t>
            </a:r>
            <a:r>
              <a:rPr lang="en-US">
                <a:solidFill>
                  <a:srgbClr val="171717"/>
                </a:solidFill>
                <a:latin typeface="Segoe UI"/>
                <a:cs typeface="Segoe UI"/>
              </a:rPr>
              <a:t>. Evaluate your application needs, and understand and document the authentication provider that each one will be using. Plan then for all applications.</a:t>
            </a:r>
          </a:p>
        </p:txBody>
      </p:sp>
      <p:sp>
        <p:nvSpPr>
          <p:cNvPr id="5" name="TextBox 4">
            <a:extLst>
              <a:ext uri="{FF2B5EF4-FFF2-40B4-BE49-F238E27FC236}">
                <a16:creationId xmlns:a16="http://schemas.microsoft.com/office/drawing/2014/main" id="{E93F8975-DB3A-7C85-793E-87E08757D99D}"/>
              </a:ext>
            </a:extLst>
          </p:cNvPr>
          <p:cNvSpPr txBox="1"/>
          <p:nvPr/>
        </p:nvSpPr>
        <p:spPr>
          <a:xfrm>
            <a:off x="5095374" y="5285873"/>
            <a:ext cx="53700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9"/>
              </a:rPr>
              <a:t>What are the Differences Between Azure Active Directory and Azure Active Directory Domain Services? (microsoft.com)</a:t>
            </a:r>
            <a:endParaRPr lang="en-US"/>
          </a:p>
        </p:txBody>
      </p:sp>
    </p:spTree>
    <p:extLst>
      <p:ext uri="{BB962C8B-B14F-4D97-AF65-F5344CB8AC3E}">
        <p14:creationId xmlns:p14="http://schemas.microsoft.com/office/powerpoint/2010/main" val="23174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2">
            <a:extLst>
              <a:ext uri="{FF2B5EF4-FFF2-40B4-BE49-F238E27FC236}">
                <a16:creationId xmlns:a16="http://schemas.microsoft.com/office/drawing/2014/main" id="{7FD149A4-5DE6-2514-82E1-1CDE6132D4CB}"/>
              </a:ext>
            </a:extLst>
          </p:cNvPr>
          <p:cNvSpPr txBox="1">
            <a:spLocks/>
          </p:cNvSpPr>
          <p:nvPr/>
        </p:nvSpPr>
        <p:spPr>
          <a:xfrm>
            <a:off x="1302707" y="675686"/>
            <a:ext cx="2705622" cy="166175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Identity &amp; Access Management</a:t>
            </a:r>
          </a:p>
        </p:txBody>
      </p:sp>
      <p:grpSp>
        <p:nvGrpSpPr>
          <p:cNvPr id="14" name="Group 13">
            <a:extLst>
              <a:ext uri="{FF2B5EF4-FFF2-40B4-BE49-F238E27FC236}">
                <a16:creationId xmlns:a16="http://schemas.microsoft.com/office/drawing/2014/main" id="{345E8BC2-398C-13C1-0D74-DE1C05B7E58B}"/>
              </a:ext>
            </a:extLst>
          </p:cNvPr>
          <p:cNvGrpSpPr/>
          <p:nvPr/>
        </p:nvGrpSpPr>
        <p:grpSpPr>
          <a:xfrm>
            <a:off x="147120" y="675686"/>
            <a:ext cx="914859" cy="914859"/>
            <a:chOff x="147120" y="675686"/>
            <a:chExt cx="914859" cy="914859"/>
          </a:xfrm>
        </p:grpSpPr>
        <p:sp>
          <p:nvSpPr>
            <p:cNvPr id="15" name="Oval 14">
              <a:extLst>
                <a:ext uri="{FF2B5EF4-FFF2-40B4-BE49-F238E27FC236}">
                  <a16:creationId xmlns:a16="http://schemas.microsoft.com/office/drawing/2014/main" id="{35EC9CBD-4376-3310-6D79-ED2167F8CBBD}"/>
                </a:ext>
              </a:extLst>
            </p:cNvPr>
            <p:cNvSpPr/>
            <p:nvPr/>
          </p:nvSpPr>
          <p:spPr>
            <a:xfrm>
              <a:off x="147120" y="675686"/>
              <a:ext cx="914859" cy="914859"/>
            </a:xfrm>
            <a:prstGeom prst="ellipse">
              <a:avLst/>
            </a:prstGeom>
            <a:solidFill>
              <a:srgbClr val="0078D4"/>
            </a:solidFill>
            <a:ln>
              <a:noFill/>
            </a:ln>
            <a:effectLst/>
          </p:spPr>
          <p:txBody>
            <a:bodyPr/>
            <a:lstStyle/>
            <a:p>
              <a:endParaRPr lang="pl-PL"/>
            </a:p>
          </p:txBody>
        </p:sp>
        <p:sp>
          <p:nvSpPr>
            <p:cNvPr id="16" name="Rectangle 15" descr="Employee Badge">
              <a:extLst>
                <a:ext uri="{FF2B5EF4-FFF2-40B4-BE49-F238E27FC236}">
                  <a16:creationId xmlns:a16="http://schemas.microsoft.com/office/drawing/2014/main" id="{4E658925-13E0-B168-0A74-07C897AE779E}"/>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2" name="Title 2">
            <a:extLst>
              <a:ext uri="{FF2B5EF4-FFF2-40B4-BE49-F238E27FC236}">
                <a16:creationId xmlns:a16="http://schemas.microsoft.com/office/drawing/2014/main" id="{BA783A38-CD29-7D57-3E48-F240402617AF}"/>
              </a:ext>
            </a:extLst>
          </p:cNvPr>
          <p:cNvSpPr txBox="1">
            <a:spLocks/>
          </p:cNvSpPr>
          <p:nvPr/>
        </p:nvSpPr>
        <p:spPr>
          <a:xfrm>
            <a:off x="776041" y="4327604"/>
            <a:ext cx="3758954" cy="2154436"/>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i="1" dirty="0">
                <a:latin typeface="Segoe UI Semibold" panose="020B0702040204020203" pitchFamily="34" charset="0"/>
                <a:cs typeface="Segoe UI Semibold" panose="020B0702040204020203" pitchFamily="34" charset="0"/>
              </a:rPr>
              <a:t>Prerequisites for a Landing Zone</a:t>
            </a:r>
            <a:endParaRPr lang="en-US" sz="2800" i="1" dirty="0">
              <a:latin typeface="Segoe UI Semibold" panose="020B0702040204020203" pitchFamily="34" charset="0"/>
              <a:cs typeface="Segoe UI Semibold" panose="020B0702040204020203" pitchFamily="34" charset="0"/>
            </a:endParaRPr>
          </a:p>
          <a:p>
            <a:endParaRPr lang="en-US" sz="2800" i="1" dirty="0">
              <a:latin typeface="Segoe UI Semibold" panose="020B0702040204020203" pitchFamily="34" charset="0"/>
              <a:cs typeface="Segoe UI Semibold" panose="020B0702040204020203" pitchFamily="34" charset="0"/>
            </a:endParaRPr>
          </a:p>
          <a:p>
            <a:br>
              <a:rPr lang="en-GB" sz="2800" b="1" i="1" dirty="0">
                <a:latin typeface="Segoe UI Semibold" panose="020B0702040204020203" pitchFamily="34" charset="0"/>
                <a:cs typeface="Segoe UI Semibold" panose="020B0702040204020203" pitchFamily="34" charset="0"/>
              </a:rPr>
            </a:br>
            <a:endParaRPr lang="en-GB" sz="2800" i="1" dirty="0">
              <a:latin typeface="Segoe UI Semibold" panose="020B0702040204020203" pitchFamily="34" charset="0"/>
              <a:cs typeface="Segoe UI Semibold" panose="020B0702040204020203" pitchFamily="34" charset="0"/>
            </a:endParaRPr>
          </a:p>
        </p:txBody>
      </p:sp>
      <p:sp>
        <p:nvSpPr>
          <p:cNvPr id="3" name="Title 1">
            <a:extLst>
              <a:ext uri="{FF2B5EF4-FFF2-40B4-BE49-F238E27FC236}">
                <a16:creationId xmlns:a16="http://schemas.microsoft.com/office/drawing/2014/main" id="{7A5C16C4-A886-0436-D999-61523B3A112C}"/>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5" name="TextBox 4">
            <a:extLst>
              <a:ext uri="{FF2B5EF4-FFF2-40B4-BE49-F238E27FC236}">
                <a16:creationId xmlns:a16="http://schemas.microsoft.com/office/drawing/2014/main" id="{FF209A2C-D82C-A390-899C-B08D252ED4E8}"/>
              </a:ext>
            </a:extLst>
          </p:cNvPr>
          <p:cNvSpPr txBox="1"/>
          <p:nvPr/>
        </p:nvSpPr>
        <p:spPr>
          <a:xfrm>
            <a:off x="4838031" y="1713164"/>
            <a:ext cx="633930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171717"/>
                </a:solidFill>
                <a:latin typeface="Segoe UI"/>
                <a:cs typeface="Segoe UI"/>
              </a:rPr>
              <a:t>Role-based access control (RBAC):</a:t>
            </a:r>
          </a:p>
          <a:p>
            <a:endParaRPr lang="en-US" b="1">
              <a:solidFill>
                <a:srgbClr val="171717"/>
              </a:solidFill>
              <a:latin typeface="Segoe UI"/>
              <a:cs typeface="Segoe UI"/>
            </a:endParaRPr>
          </a:p>
          <a:p>
            <a:r>
              <a:rPr lang="en-US" dirty="0">
                <a:solidFill>
                  <a:srgbClr val="171717"/>
                </a:solidFill>
                <a:latin typeface="Segoe UI"/>
                <a:cs typeface="Segoe UI"/>
              </a:rPr>
              <a:t>Limits exist for the number of custom roles and role assignments that you must consider when you lay down a framework around IAM and governance. For more information, see </a:t>
            </a:r>
            <a:r>
              <a:rPr lang="en-US" dirty="0">
                <a:solidFill>
                  <a:srgbClr val="171717"/>
                </a:solidFill>
                <a:latin typeface="Segoe UI"/>
                <a:cs typeface="Segoe UI"/>
                <a:hlinkClick r:id="rId5"/>
              </a:rPr>
              <a:t>Azure RBAC service limits</a:t>
            </a:r>
            <a:endParaRPr lang="en-US" dirty="0">
              <a:solidFill>
                <a:srgbClr val="171717"/>
              </a:solidFill>
              <a:latin typeface="Segoe UI"/>
              <a:cs typeface="Segoe UI"/>
            </a:endParaRPr>
          </a:p>
          <a:p>
            <a:endParaRPr lang="en-US">
              <a:solidFill>
                <a:srgbClr val="171717"/>
              </a:solidFill>
              <a:latin typeface="Segoe UI"/>
              <a:cs typeface="Segoe UI"/>
            </a:endParaRPr>
          </a:p>
          <a:p>
            <a:pPr marL="285750" indent="-285750">
              <a:buFont typeface="Courier New"/>
              <a:buChar char="o"/>
            </a:pPr>
            <a:r>
              <a:rPr lang="en-US" dirty="0">
                <a:solidFill>
                  <a:srgbClr val="171717"/>
                </a:solidFill>
                <a:latin typeface="Segoe UI"/>
                <a:cs typeface="Segoe UI"/>
              </a:rPr>
              <a:t>There's a </a:t>
            </a:r>
            <a:r>
              <a:rPr lang="en-US" b="1" dirty="0">
                <a:solidFill>
                  <a:srgbClr val="171717"/>
                </a:solidFill>
                <a:latin typeface="Segoe UI"/>
                <a:cs typeface="Segoe UI"/>
              </a:rPr>
              <a:t>limit of 2,000</a:t>
            </a:r>
            <a:r>
              <a:rPr lang="en-US" dirty="0">
                <a:solidFill>
                  <a:srgbClr val="171717"/>
                </a:solidFill>
                <a:latin typeface="Segoe UI"/>
                <a:cs typeface="Segoe UI"/>
              </a:rPr>
              <a:t> role assignments per </a:t>
            </a:r>
            <a:r>
              <a:rPr lang="en-US" b="1" dirty="0">
                <a:solidFill>
                  <a:srgbClr val="171717"/>
                </a:solidFill>
                <a:latin typeface="Segoe UI"/>
                <a:cs typeface="Segoe UI"/>
              </a:rPr>
              <a:t>subscription</a:t>
            </a:r>
          </a:p>
          <a:p>
            <a:pPr marL="285750" indent="-285750">
              <a:buFont typeface="Courier New"/>
              <a:buChar char="o"/>
            </a:pPr>
            <a:endParaRPr lang="en-US">
              <a:solidFill>
                <a:srgbClr val="171717"/>
              </a:solidFill>
              <a:latin typeface="Segoe UI"/>
              <a:cs typeface="Segoe UI"/>
            </a:endParaRPr>
          </a:p>
          <a:p>
            <a:pPr marL="285750" indent="-285750">
              <a:buFont typeface="Courier New"/>
              <a:buChar char="o"/>
            </a:pPr>
            <a:r>
              <a:rPr lang="en-US" dirty="0">
                <a:solidFill>
                  <a:srgbClr val="171717"/>
                </a:solidFill>
                <a:latin typeface="Segoe UI"/>
                <a:cs typeface="Segoe UI"/>
              </a:rPr>
              <a:t>There's a </a:t>
            </a:r>
            <a:r>
              <a:rPr lang="en-US" b="1" dirty="0">
                <a:solidFill>
                  <a:srgbClr val="171717"/>
                </a:solidFill>
                <a:latin typeface="Segoe UI"/>
                <a:cs typeface="Segoe UI"/>
              </a:rPr>
              <a:t>limit of 500 </a:t>
            </a:r>
            <a:r>
              <a:rPr lang="en-US" dirty="0">
                <a:solidFill>
                  <a:srgbClr val="171717"/>
                </a:solidFill>
                <a:latin typeface="Segoe UI"/>
                <a:cs typeface="Segoe UI"/>
              </a:rPr>
              <a:t>role assignments per </a:t>
            </a:r>
            <a:r>
              <a:rPr lang="en-US" b="1" dirty="0">
                <a:solidFill>
                  <a:srgbClr val="171717"/>
                </a:solidFill>
                <a:latin typeface="Segoe UI"/>
                <a:cs typeface="Segoe UI"/>
              </a:rPr>
              <a:t>management</a:t>
            </a:r>
            <a:r>
              <a:rPr lang="en-US" dirty="0">
                <a:solidFill>
                  <a:srgbClr val="171717"/>
                </a:solidFill>
                <a:latin typeface="Segoe UI"/>
                <a:cs typeface="Segoe UI"/>
              </a:rPr>
              <a:t> </a:t>
            </a:r>
            <a:r>
              <a:rPr lang="en-US" b="1" dirty="0">
                <a:solidFill>
                  <a:srgbClr val="171717"/>
                </a:solidFill>
                <a:latin typeface="Segoe UI"/>
                <a:cs typeface="Segoe UI"/>
              </a:rPr>
              <a:t>group</a:t>
            </a:r>
          </a:p>
        </p:txBody>
      </p:sp>
    </p:spTree>
    <p:extLst>
      <p:ext uri="{BB962C8B-B14F-4D97-AF65-F5344CB8AC3E}">
        <p14:creationId xmlns:p14="http://schemas.microsoft.com/office/powerpoint/2010/main" val="349752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2">
            <a:extLst>
              <a:ext uri="{FF2B5EF4-FFF2-40B4-BE49-F238E27FC236}">
                <a16:creationId xmlns:a16="http://schemas.microsoft.com/office/drawing/2014/main" id="{7FD149A4-5DE6-2514-82E1-1CDE6132D4CB}"/>
              </a:ext>
            </a:extLst>
          </p:cNvPr>
          <p:cNvSpPr txBox="1">
            <a:spLocks/>
          </p:cNvSpPr>
          <p:nvPr/>
        </p:nvSpPr>
        <p:spPr>
          <a:xfrm>
            <a:off x="1302707" y="675686"/>
            <a:ext cx="2705622" cy="166175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Identity &amp; Access Management</a:t>
            </a:r>
          </a:p>
        </p:txBody>
      </p:sp>
      <p:grpSp>
        <p:nvGrpSpPr>
          <p:cNvPr id="14" name="Group 13">
            <a:extLst>
              <a:ext uri="{FF2B5EF4-FFF2-40B4-BE49-F238E27FC236}">
                <a16:creationId xmlns:a16="http://schemas.microsoft.com/office/drawing/2014/main" id="{345E8BC2-398C-13C1-0D74-DE1C05B7E58B}"/>
              </a:ext>
            </a:extLst>
          </p:cNvPr>
          <p:cNvGrpSpPr/>
          <p:nvPr/>
        </p:nvGrpSpPr>
        <p:grpSpPr>
          <a:xfrm>
            <a:off x="147120" y="675686"/>
            <a:ext cx="914859" cy="914859"/>
            <a:chOff x="147120" y="675686"/>
            <a:chExt cx="914859" cy="914859"/>
          </a:xfrm>
        </p:grpSpPr>
        <p:sp>
          <p:nvSpPr>
            <p:cNvPr id="15" name="Oval 14">
              <a:extLst>
                <a:ext uri="{FF2B5EF4-FFF2-40B4-BE49-F238E27FC236}">
                  <a16:creationId xmlns:a16="http://schemas.microsoft.com/office/drawing/2014/main" id="{35EC9CBD-4376-3310-6D79-ED2167F8CBBD}"/>
                </a:ext>
              </a:extLst>
            </p:cNvPr>
            <p:cNvSpPr/>
            <p:nvPr/>
          </p:nvSpPr>
          <p:spPr>
            <a:xfrm>
              <a:off x="147120" y="675686"/>
              <a:ext cx="914859" cy="914859"/>
            </a:xfrm>
            <a:prstGeom prst="ellipse">
              <a:avLst/>
            </a:prstGeom>
            <a:solidFill>
              <a:srgbClr val="0078D4"/>
            </a:solidFill>
            <a:ln>
              <a:noFill/>
            </a:ln>
            <a:effectLst/>
          </p:spPr>
          <p:txBody>
            <a:bodyPr/>
            <a:lstStyle/>
            <a:p>
              <a:endParaRPr lang="pl-PL"/>
            </a:p>
          </p:txBody>
        </p:sp>
        <p:sp>
          <p:nvSpPr>
            <p:cNvPr id="16" name="Rectangle 15" descr="Employee Badge">
              <a:extLst>
                <a:ext uri="{FF2B5EF4-FFF2-40B4-BE49-F238E27FC236}">
                  <a16:creationId xmlns:a16="http://schemas.microsoft.com/office/drawing/2014/main" id="{4E658925-13E0-B168-0A74-07C897AE779E}"/>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2" name="Title 2">
            <a:extLst>
              <a:ext uri="{FF2B5EF4-FFF2-40B4-BE49-F238E27FC236}">
                <a16:creationId xmlns:a16="http://schemas.microsoft.com/office/drawing/2014/main" id="{BA783A38-CD29-7D57-3E48-F240402617AF}"/>
              </a:ext>
            </a:extLst>
          </p:cNvPr>
          <p:cNvSpPr txBox="1">
            <a:spLocks/>
          </p:cNvSpPr>
          <p:nvPr/>
        </p:nvSpPr>
        <p:spPr>
          <a:xfrm>
            <a:off x="869859" y="4364926"/>
            <a:ext cx="3887886" cy="2154436"/>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i="1" dirty="0">
                <a:latin typeface="Segoe UI Semibold" panose="020B0702040204020203" pitchFamily="34" charset="0"/>
                <a:cs typeface="Segoe UI Semibold" panose="020B0702040204020203" pitchFamily="34" charset="0"/>
              </a:rPr>
              <a:t>Prerequisites for a Landing Zone</a:t>
            </a:r>
            <a:endParaRPr lang="en-US" sz="2800" i="1" dirty="0">
              <a:latin typeface="Segoe UI Semibold" panose="020B0702040204020203" pitchFamily="34" charset="0"/>
              <a:cs typeface="Segoe UI Semibold" panose="020B0702040204020203" pitchFamily="34" charset="0"/>
            </a:endParaRPr>
          </a:p>
          <a:p>
            <a:endParaRPr lang="en-US" sz="2800" i="1" dirty="0">
              <a:latin typeface="Segoe UI Semibold" panose="020B0702040204020203" pitchFamily="34" charset="0"/>
              <a:cs typeface="Segoe UI Semibold" panose="020B0702040204020203" pitchFamily="34" charset="0"/>
            </a:endParaRPr>
          </a:p>
          <a:p>
            <a:br>
              <a:rPr lang="en-GB" sz="2800" b="1" i="1" dirty="0">
                <a:latin typeface="Segoe UI Semibold" panose="020B0702040204020203" pitchFamily="34" charset="0"/>
                <a:cs typeface="Segoe UI Semibold" panose="020B0702040204020203" pitchFamily="34" charset="0"/>
              </a:rPr>
            </a:br>
            <a:endParaRPr lang="en-GB" sz="2800" i="1" dirty="0">
              <a:latin typeface="Segoe UI Semibold" panose="020B0702040204020203" pitchFamily="34" charset="0"/>
              <a:cs typeface="Segoe UI Semibold" panose="020B0702040204020203" pitchFamily="34" charset="0"/>
            </a:endParaRPr>
          </a:p>
        </p:txBody>
      </p:sp>
      <p:sp>
        <p:nvSpPr>
          <p:cNvPr id="3" name="Title 1">
            <a:extLst>
              <a:ext uri="{FF2B5EF4-FFF2-40B4-BE49-F238E27FC236}">
                <a16:creationId xmlns:a16="http://schemas.microsoft.com/office/drawing/2014/main" id="{7A5C16C4-A886-0436-D999-61523B3A112C}"/>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4" name="TextBox 3">
            <a:extLst>
              <a:ext uri="{FF2B5EF4-FFF2-40B4-BE49-F238E27FC236}">
                <a16:creationId xmlns:a16="http://schemas.microsoft.com/office/drawing/2014/main" id="{19F8E7BF-D3CD-9BDF-46D6-C80F50308D23}"/>
              </a:ext>
            </a:extLst>
          </p:cNvPr>
          <p:cNvSpPr txBox="1"/>
          <p:nvPr/>
        </p:nvSpPr>
        <p:spPr>
          <a:xfrm>
            <a:off x="5352716" y="1128295"/>
            <a:ext cx="564414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b="1" dirty="0">
                <a:solidFill>
                  <a:srgbClr val="171717"/>
                </a:solidFill>
                <a:latin typeface="Segoe UI"/>
                <a:cs typeface="Segoe UI"/>
              </a:rPr>
              <a:t>Managed identities </a:t>
            </a:r>
          </a:p>
          <a:p>
            <a:endParaRPr lang="en-US" b="1">
              <a:solidFill>
                <a:srgbClr val="171717"/>
              </a:solidFill>
              <a:latin typeface="Segoe UI"/>
              <a:cs typeface="Segoe UI"/>
            </a:endParaRPr>
          </a:p>
          <a:p>
            <a:pPr marL="285750" indent="-285750">
              <a:buFont typeface="Courier New"/>
              <a:buChar char="o"/>
            </a:pPr>
            <a:r>
              <a:rPr lang="en-US" dirty="0">
                <a:solidFill>
                  <a:srgbClr val="171717"/>
                </a:solidFill>
                <a:latin typeface="Segoe UI"/>
                <a:cs typeface="Segoe UI"/>
              </a:rPr>
              <a:t>Which tasks and functions should the organization control with managed identities?</a:t>
            </a:r>
          </a:p>
          <a:p>
            <a:endParaRPr lang="en-US">
              <a:solidFill>
                <a:srgbClr val="171717"/>
              </a:solidFill>
              <a:latin typeface="Segoe UI"/>
              <a:cs typeface="Segoe UI"/>
            </a:endParaRPr>
          </a:p>
          <a:p>
            <a:pPr marL="285750" indent="-285750">
              <a:buFont typeface="Courier New"/>
              <a:buChar char="o"/>
            </a:pPr>
            <a:r>
              <a:rPr lang="en-US" dirty="0">
                <a:solidFill>
                  <a:srgbClr val="171717"/>
                </a:solidFill>
                <a:latin typeface="Segoe UI"/>
                <a:cs typeface="Segoe UI"/>
              </a:rPr>
              <a:t>Which services or applications within your landing zone support Azure Active Directory authentication?</a:t>
            </a:r>
          </a:p>
          <a:p>
            <a:endParaRPr lang="en-US">
              <a:solidFill>
                <a:srgbClr val="171717"/>
              </a:solidFill>
              <a:latin typeface="Segoe UI"/>
              <a:cs typeface="Segoe UI"/>
            </a:endParaRPr>
          </a:p>
          <a:p>
            <a:pPr marL="285750" indent="-285750">
              <a:buFont typeface="Courier New"/>
              <a:buChar char="o"/>
            </a:pPr>
            <a:r>
              <a:rPr lang="en-US" dirty="0">
                <a:solidFill>
                  <a:srgbClr val="171717"/>
                </a:solidFill>
                <a:latin typeface="Segoe UI"/>
                <a:cs typeface="Segoe UI"/>
              </a:rPr>
              <a:t>Explore </a:t>
            </a:r>
            <a:r>
              <a:rPr lang="en-US" dirty="0">
                <a:solidFill>
                  <a:srgbClr val="171717"/>
                </a:solidFill>
                <a:latin typeface="Segoe UI"/>
                <a:cs typeface="Segoe UI"/>
                <a:hlinkClick r:id="rId5"/>
              </a:rPr>
              <a:t>which Azure services can use managed identities</a:t>
            </a:r>
          </a:p>
          <a:p>
            <a:endParaRPr lang="en-US">
              <a:solidFill>
                <a:srgbClr val="171717"/>
              </a:solidFill>
              <a:latin typeface="Segoe UI"/>
              <a:cs typeface="Segoe UI"/>
            </a:endParaRPr>
          </a:p>
          <a:p>
            <a:pPr marL="285750" indent="-285750">
              <a:buFont typeface="Courier New"/>
              <a:buChar char="o"/>
            </a:pPr>
            <a:r>
              <a:rPr lang="en-US" dirty="0">
                <a:solidFill>
                  <a:srgbClr val="171717"/>
                </a:solidFill>
                <a:latin typeface="Segoe UI"/>
                <a:cs typeface="Segoe UI"/>
              </a:rPr>
              <a:t>Explore </a:t>
            </a:r>
            <a:r>
              <a:rPr lang="en-US" dirty="0">
                <a:solidFill>
                  <a:srgbClr val="171717"/>
                </a:solidFill>
                <a:latin typeface="Segoe UI"/>
                <a:cs typeface="Segoe UI"/>
                <a:hlinkClick r:id="rId6"/>
              </a:rPr>
              <a:t>managed identities for Azure resources</a:t>
            </a:r>
            <a:r>
              <a:rPr lang="en-US" dirty="0">
                <a:solidFill>
                  <a:srgbClr val="171717"/>
                </a:solidFill>
                <a:latin typeface="Segoe UI"/>
                <a:cs typeface="Segoe UI"/>
              </a:rPr>
              <a:t> capabilities in further detail</a:t>
            </a:r>
          </a:p>
          <a:p>
            <a:endParaRPr lang="en-US"/>
          </a:p>
        </p:txBody>
      </p:sp>
    </p:spTree>
    <p:extLst>
      <p:ext uri="{BB962C8B-B14F-4D97-AF65-F5344CB8AC3E}">
        <p14:creationId xmlns:p14="http://schemas.microsoft.com/office/powerpoint/2010/main" val="73836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2">
            <a:extLst>
              <a:ext uri="{FF2B5EF4-FFF2-40B4-BE49-F238E27FC236}">
                <a16:creationId xmlns:a16="http://schemas.microsoft.com/office/drawing/2014/main" id="{7FD149A4-5DE6-2514-82E1-1CDE6132D4CB}"/>
              </a:ext>
            </a:extLst>
          </p:cNvPr>
          <p:cNvSpPr txBox="1">
            <a:spLocks/>
          </p:cNvSpPr>
          <p:nvPr/>
        </p:nvSpPr>
        <p:spPr>
          <a:xfrm>
            <a:off x="1302707" y="675686"/>
            <a:ext cx="2705622" cy="166175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Identity &amp; Access Management</a:t>
            </a:r>
          </a:p>
        </p:txBody>
      </p:sp>
      <p:grpSp>
        <p:nvGrpSpPr>
          <p:cNvPr id="14" name="Group 13">
            <a:extLst>
              <a:ext uri="{FF2B5EF4-FFF2-40B4-BE49-F238E27FC236}">
                <a16:creationId xmlns:a16="http://schemas.microsoft.com/office/drawing/2014/main" id="{345E8BC2-398C-13C1-0D74-DE1C05B7E58B}"/>
              </a:ext>
            </a:extLst>
          </p:cNvPr>
          <p:cNvGrpSpPr/>
          <p:nvPr/>
        </p:nvGrpSpPr>
        <p:grpSpPr>
          <a:xfrm>
            <a:off x="147120" y="675686"/>
            <a:ext cx="914859" cy="914859"/>
            <a:chOff x="147120" y="675686"/>
            <a:chExt cx="914859" cy="914859"/>
          </a:xfrm>
        </p:grpSpPr>
        <p:sp>
          <p:nvSpPr>
            <p:cNvPr id="15" name="Oval 14">
              <a:extLst>
                <a:ext uri="{FF2B5EF4-FFF2-40B4-BE49-F238E27FC236}">
                  <a16:creationId xmlns:a16="http://schemas.microsoft.com/office/drawing/2014/main" id="{35EC9CBD-4376-3310-6D79-ED2167F8CBBD}"/>
                </a:ext>
              </a:extLst>
            </p:cNvPr>
            <p:cNvSpPr/>
            <p:nvPr/>
          </p:nvSpPr>
          <p:spPr>
            <a:xfrm>
              <a:off x="147120" y="675686"/>
              <a:ext cx="914859" cy="914859"/>
            </a:xfrm>
            <a:prstGeom prst="ellipse">
              <a:avLst/>
            </a:prstGeom>
            <a:solidFill>
              <a:srgbClr val="0078D4"/>
            </a:solidFill>
            <a:ln>
              <a:noFill/>
            </a:ln>
            <a:effectLst/>
          </p:spPr>
          <p:txBody>
            <a:bodyPr/>
            <a:lstStyle/>
            <a:p>
              <a:endParaRPr lang="pl-PL"/>
            </a:p>
          </p:txBody>
        </p:sp>
        <p:sp>
          <p:nvSpPr>
            <p:cNvPr id="16" name="Rectangle 15" descr="Employee Badge">
              <a:extLst>
                <a:ext uri="{FF2B5EF4-FFF2-40B4-BE49-F238E27FC236}">
                  <a16:creationId xmlns:a16="http://schemas.microsoft.com/office/drawing/2014/main" id="{4E658925-13E0-B168-0A74-07C897AE779E}"/>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2" name="Title 2">
            <a:extLst>
              <a:ext uri="{FF2B5EF4-FFF2-40B4-BE49-F238E27FC236}">
                <a16:creationId xmlns:a16="http://schemas.microsoft.com/office/drawing/2014/main" id="{BA783A38-CD29-7D57-3E48-F240402617AF}"/>
              </a:ext>
            </a:extLst>
          </p:cNvPr>
          <p:cNvSpPr txBox="1">
            <a:spLocks/>
          </p:cNvSpPr>
          <p:nvPr/>
        </p:nvSpPr>
        <p:spPr>
          <a:xfrm>
            <a:off x="733772" y="4054334"/>
            <a:ext cx="4151049" cy="2585323"/>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i="1" dirty="0">
                <a:latin typeface="Segoe UI Semibold" panose="020B0702040204020203" pitchFamily="34" charset="0"/>
                <a:cs typeface="Segoe UI Semibold" panose="020B0702040204020203" pitchFamily="34" charset="0"/>
              </a:rPr>
              <a:t>Identity for Azure Platform Resources</a:t>
            </a:r>
            <a:endParaRPr lang="en-US" sz="2800" i="1" dirty="0">
              <a:latin typeface="Segoe UI Semibold" panose="020B0702040204020203" pitchFamily="34" charset="0"/>
              <a:cs typeface="Segoe UI Semibold" panose="020B0702040204020203" pitchFamily="34" charset="0"/>
            </a:endParaRPr>
          </a:p>
          <a:p>
            <a:endParaRPr lang="en-GB" sz="2800" b="1" i="1" dirty="0">
              <a:latin typeface="Segoe UI Semibold" panose="020B0702040204020203" pitchFamily="34" charset="0"/>
              <a:cs typeface="Segoe UI Semibold" panose="020B0702040204020203" pitchFamily="34" charset="0"/>
            </a:endParaRPr>
          </a:p>
          <a:p>
            <a:endParaRPr lang="en-US" sz="2800" i="1" dirty="0">
              <a:latin typeface="Segoe UI Semibold" panose="020B0702040204020203" pitchFamily="34" charset="0"/>
              <a:cs typeface="Segoe UI Semibold" panose="020B0702040204020203" pitchFamily="34" charset="0"/>
            </a:endParaRPr>
          </a:p>
          <a:p>
            <a:br>
              <a:rPr lang="en-GB" sz="2800" b="1" i="1" dirty="0">
                <a:latin typeface="Segoe UI Semibold" panose="020B0702040204020203" pitchFamily="34" charset="0"/>
                <a:cs typeface="Segoe UI Semibold" panose="020B0702040204020203" pitchFamily="34" charset="0"/>
              </a:rPr>
            </a:br>
            <a:endParaRPr lang="en-GB" sz="2800" i="1" dirty="0">
              <a:latin typeface="Segoe UI Semibold" panose="020B0702040204020203" pitchFamily="34" charset="0"/>
              <a:cs typeface="Segoe UI Semibold" panose="020B0702040204020203" pitchFamily="34" charset="0"/>
            </a:endParaRPr>
          </a:p>
        </p:txBody>
      </p:sp>
      <p:sp>
        <p:nvSpPr>
          <p:cNvPr id="3" name="Title 1">
            <a:extLst>
              <a:ext uri="{FF2B5EF4-FFF2-40B4-BE49-F238E27FC236}">
                <a16:creationId xmlns:a16="http://schemas.microsoft.com/office/drawing/2014/main" id="{7A5C16C4-A886-0436-D999-61523B3A112C}"/>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4" name="TextBox 3">
            <a:extLst>
              <a:ext uri="{FF2B5EF4-FFF2-40B4-BE49-F238E27FC236}">
                <a16:creationId xmlns:a16="http://schemas.microsoft.com/office/drawing/2014/main" id="{19F8E7BF-D3CD-9BDF-46D6-C80F50308D23}"/>
              </a:ext>
            </a:extLst>
          </p:cNvPr>
          <p:cNvSpPr txBox="1"/>
          <p:nvPr/>
        </p:nvSpPr>
        <p:spPr>
          <a:xfrm>
            <a:off x="4884821" y="393032"/>
            <a:ext cx="6820568"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Segoe UI"/>
                <a:cs typeface="Segoe UI"/>
              </a:rPr>
              <a:t>Platform access:</a:t>
            </a:r>
            <a:endParaRPr lang="en-US" dirty="0">
              <a:latin typeface="Segoe UI"/>
              <a:cs typeface="Segoe UI"/>
            </a:endParaRPr>
          </a:p>
          <a:p>
            <a:endParaRPr lang="en-US">
              <a:latin typeface="Segoe UI"/>
              <a:cs typeface="Calibri" panose="020F0502020204030204"/>
            </a:endParaRPr>
          </a:p>
          <a:p>
            <a:r>
              <a:rPr lang="en-US" dirty="0">
                <a:latin typeface="Segoe UI"/>
                <a:ea typeface="+mn-lt"/>
                <a:cs typeface="+mn-lt"/>
              </a:rPr>
              <a:t>Centralized versus federated resource ownership:</a:t>
            </a:r>
            <a:endParaRPr lang="en-US" dirty="0">
              <a:latin typeface="Segoe UI"/>
              <a:cs typeface="Segoe UI"/>
            </a:endParaRPr>
          </a:p>
          <a:p>
            <a:endParaRPr lang="en-US">
              <a:latin typeface="Segoe UI"/>
              <a:ea typeface="+mn-lt"/>
              <a:cs typeface="+mn-lt"/>
            </a:endParaRPr>
          </a:p>
          <a:p>
            <a:pPr marL="285750" indent="-285750">
              <a:buFont typeface="Courier New"/>
              <a:buChar char="o"/>
            </a:pPr>
            <a:r>
              <a:rPr lang="en-US" b="1" dirty="0">
                <a:latin typeface="Segoe UI"/>
                <a:ea typeface="+mn-lt"/>
                <a:cs typeface="+mn-lt"/>
              </a:rPr>
              <a:t>Shared resources</a:t>
            </a:r>
            <a:r>
              <a:rPr lang="en-US" dirty="0">
                <a:latin typeface="Segoe UI"/>
                <a:ea typeface="+mn-lt"/>
                <a:cs typeface="+mn-lt"/>
              </a:rPr>
              <a:t> or any aspect of the environment that implements or enforces a security boundary, such as the network, </a:t>
            </a:r>
            <a:r>
              <a:rPr lang="en-US" b="1" dirty="0">
                <a:latin typeface="Segoe UI"/>
                <a:ea typeface="+mn-lt"/>
                <a:cs typeface="+mn-lt"/>
              </a:rPr>
              <a:t>must be managed centrally</a:t>
            </a:r>
            <a:r>
              <a:rPr lang="en-US" dirty="0">
                <a:latin typeface="Segoe UI"/>
                <a:ea typeface="+mn-lt"/>
                <a:cs typeface="+mn-lt"/>
              </a:rPr>
              <a:t>. This requirement is part of many </a:t>
            </a:r>
            <a:r>
              <a:rPr lang="en-US" b="1" dirty="0">
                <a:latin typeface="Segoe UI"/>
                <a:ea typeface="+mn-lt"/>
                <a:cs typeface="+mn-lt"/>
              </a:rPr>
              <a:t>regulatory frameworks</a:t>
            </a:r>
            <a:r>
              <a:rPr lang="en-US" dirty="0">
                <a:latin typeface="Segoe UI"/>
                <a:ea typeface="+mn-lt"/>
                <a:cs typeface="+mn-lt"/>
              </a:rPr>
              <a:t>. It's standard practice for any organization that grants or denies access to confidential or critical business resources</a:t>
            </a:r>
            <a:endParaRPr lang="en-US" dirty="0">
              <a:latin typeface="Segoe UI"/>
              <a:cs typeface="Segoe UI"/>
            </a:endParaRPr>
          </a:p>
          <a:p>
            <a:endParaRPr lang="en-US">
              <a:latin typeface="Segoe UI"/>
              <a:ea typeface="+mn-lt"/>
              <a:cs typeface="+mn-lt"/>
            </a:endParaRPr>
          </a:p>
          <a:p>
            <a:pPr marL="285750" indent="-285750">
              <a:buFont typeface="Courier New"/>
              <a:buChar char="o"/>
            </a:pPr>
            <a:r>
              <a:rPr lang="en-US" dirty="0">
                <a:latin typeface="Segoe UI"/>
                <a:ea typeface="+mn-lt"/>
                <a:cs typeface="+mn-lt"/>
              </a:rPr>
              <a:t>Managing application resources that don't violate security boundaries </a:t>
            </a:r>
            <a:r>
              <a:rPr lang="en-US" b="1" dirty="0">
                <a:latin typeface="Segoe UI"/>
                <a:ea typeface="+mn-lt"/>
                <a:cs typeface="+mn-lt"/>
              </a:rPr>
              <a:t>can be delegated</a:t>
            </a:r>
            <a:r>
              <a:rPr lang="en-US" dirty="0">
                <a:latin typeface="Segoe UI"/>
                <a:ea typeface="+mn-lt"/>
                <a:cs typeface="+mn-lt"/>
              </a:rPr>
              <a:t> to application teams. Consider delegating other aspects that are required to </a:t>
            </a:r>
            <a:r>
              <a:rPr lang="en-US" b="1" dirty="0">
                <a:latin typeface="Segoe UI"/>
                <a:ea typeface="+mn-lt"/>
                <a:cs typeface="+mn-lt"/>
              </a:rPr>
              <a:t>maintain security and compliance </a:t>
            </a:r>
            <a:r>
              <a:rPr lang="en-US" dirty="0">
                <a:latin typeface="Segoe UI"/>
                <a:ea typeface="+mn-lt"/>
                <a:cs typeface="+mn-lt"/>
              </a:rPr>
              <a:t>as well. Letting users provision resources within a securely managed environment lets organizations:</a:t>
            </a:r>
            <a:endParaRPr lang="en-US" dirty="0">
              <a:latin typeface="Segoe UI"/>
              <a:cs typeface="Segoe UI"/>
            </a:endParaRPr>
          </a:p>
          <a:p>
            <a:endParaRPr lang="en-US">
              <a:latin typeface="Segoe UI"/>
              <a:ea typeface="+mn-lt"/>
              <a:cs typeface="+mn-lt"/>
            </a:endParaRPr>
          </a:p>
          <a:p>
            <a:pPr marL="742950" lvl="1" indent="-285750">
              <a:buFont typeface="Wingdings"/>
              <a:buChar char="q"/>
            </a:pPr>
            <a:r>
              <a:rPr lang="en-US" dirty="0">
                <a:latin typeface="Segoe UI"/>
                <a:ea typeface="+mn-lt"/>
                <a:cs typeface="+mn-lt"/>
              </a:rPr>
              <a:t>Take advantage of the agile nature of the cloud</a:t>
            </a:r>
            <a:endParaRPr lang="en-US" dirty="0">
              <a:latin typeface="Segoe UI"/>
              <a:cs typeface="Segoe UI"/>
            </a:endParaRPr>
          </a:p>
          <a:p>
            <a:pPr marL="742950" lvl="1" indent="-285750">
              <a:buFont typeface="Wingdings"/>
              <a:buChar char="q"/>
            </a:pPr>
            <a:r>
              <a:rPr lang="en-US" dirty="0">
                <a:latin typeface="Segoe UI"/>
                <a:ea typeface="+mn-lt"/>
                <a:cs typeface="+mn-lt"/>
              </a:rPr>
              <a:t>Prevent the violation of any critical security or governance boundary</a:t>
            </a:r>
            <a:endParaRPr lang="en-US" dirty="0">
              <a:latin typeface="Segoe UI"/>
              <a:cs typeface="Segoe UI"/>
            </a:endParaRPr>
          </a:p>
          <a:p>
            <a:endParaRPr lang="en-US" b="1">
              <a:solidFill>
                <a:srgbClr val="171717"/>
              </a:solidFill>
              <a:latin typeface="Segoe UI"/>
              <a:cs typeface="Segoe UI"/>
            </a:endParaRPr>
          </a:p>
          <a:p>
            <a:endParaRPr lang="en-US"/>
          </a:p>
        </p:txBody>
      </p:sp>
    </p:spTree>
    <p:extLst>
      <p:ext uri="{BB962C8B-B14F-4D97-AF65-F5344CB8AC3E}">
        <p14:creationId xmlns:p14="http://schemas.microsoft.com/office/powerpoint/2010/main" val="233567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2">
            <a:extLst>
              <a:ext uri="{FF2B5EF4-FFF2-40B4-BE49-F238E27FC236}">
                <a16:creationId xmlns:a16="http://schemas.microsoft.com/office/drawing/2014/main" id="{7FD149A4-5DE6-2514-82E1-1CDE6132D4CB}"/>
              </a:ext>
            </a:extLst>
          </p:cNvPr>
          <p:cNvSpPr txBox="1">
            <a:spLocks/>
          </p:cNvSpPr>
          <p:nvPr/>
        </p:nvSpPr>
        <p:spPr>
          <a:xfrm>
            <a:off x="1302707" y="675686"/>
            <a:ext cx="2705622" cy="166175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Identity &amp; Access Management</a:t>
            </a:r>
          </a:p>
        </p:txBody>
      </p:sp>
      <p:grpSp>
        <p:nvGrpSpPr>
          <p:cNvPr id="14" name="Group 13">
            <a:extLst>
              <a:ext uri="{FF2B5EF4-FFF2-40B4-BE49-F238E27FC236}">
                <a16:creationId xmlns:a16="http://schemas.microsoft.com/office/drawing/2014/main" id="{345E8BC2-398C-13C1-0D74-DE1C05B7E58B}"/>
              </a:ext>
            </a:extLst>
          </p:cNvPr>
          <p:cNvGrpSpPr/>
          <p:nvPr/>
        </p:nvGrpSpPr>
        <p:grpSpPr>
          <a:xfrm>
            <a:off x="147120" y="675686"/>
            <a:ext cx="914859" cy="914859"/>
            <a:chOff x="147120" y="675686"/>
            <a:chExt cx="914859" cy="914859"/>
          </a:xfrm>
        </p:grpSpPr>
        <p:sp>
          <p:nvSpPr>
            <p:cNvPr id="15" name="Oval 14">
              <a:extLst>
                <a:ext uri="{FF2B5EF4-FFF2-40B4-BE49-F238E27FC236}">
                  <a16:creationId xmlns:a16="http://schemas.microsoft.com/office/drawing/2014/main" id="{35EC9CBD-4376-3310-6D79-ED2167F8CBBD}"/>
                </a:ext>
              </a:extLst>
            </p:cNvPr>
            <p:cNvSpPr/>
            <p:nvPr/>
          </p:nvSpPr>
          <p:spPr>
            <a:xfrm>
              <a:off x="147120" y="675686"/>
              <a:ext cx="914859" cy="914859"/>
            </a:xfrm>
            <a:prstGeom prst="ellipse">
              <a:avLst/>
            </a:prstGeom>
            <a:solidFill>
              <a:srgbClr val="0078D4"/>
            </a:solidFill>
            <a:ln>
              <a:noFill/>
            </a:ln>
            <a:effectLst/>
          </p:spPr>
          <p:txBody>
            <a:bodyPr/>
            <a:lstStyle/>
            <a:p>
              <a:endParaRPr lang="pl-PL"/>
            </a:p>
          </p:txBody>
        </p:sp>
        <p:sp>
          <p:nvSpPr>
            <p:cNvPr id="16" name="Rectangle 15" descr="Employee Badge">
              <a:extLst>
                <a:ext uri="{FF2B5EF4-FFF2-40B4-BE49-F238E27FC236}">
                  <a16:creationId xmlns:a16="http://schemas.microsoft.com/office/drawing/2014/main" id="{4E658925-13E0-B168-0A74-07C897AE779E}"/>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2" name="Title 2">
            <a:extLst>
              <a:ext uri="{FF2B5EF4-FFF2-40B4-BE49-F238E27FC236}">
                <a16:creationId xmlns:a16="http://schemas.microsoft.com/office/drawing/2014/main" id="{BA783A38-CD29-7D57-3E48-F240402617AF}"/>
              </a:ext>
            </a:extLst>
          </p:cNvPr>
          <p:cNvSpPr txBox="1">
            <a:spLocks/>
          </p:cNvSpPr>
          <p:nvPr/>
        </p:nvSpPr>
        <p:spPr>
          <a:xfrm>
            <a:off x="607027" y="4030077"/>
            <a:ext cx="3746533" cy="2585323"/>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i="1" dirty="0">
                <a:latin typeface="Segoe UI Semibold" panose="020B0702040204020203" pitchFamily="34" charset="0"/>
                <a:cs typeface="Segoe UI Semibold" panose="020B0702040204020203" pitchFamily="34" charset="0"/>
              </a:rPr>
              <a:t>Identity for Azure Platform Resources</a:t>
            </a:r>
            <a:endParaRPr lang="en-US" sz="2800" i="1" dirty="0">
              <a:latin typeface="Segoe UI Semibold" panose="020B0702040204020203" pitchFamily="34" charset="0"/>
              <a:cs typeface="Segoe UI Semibold" panose="020B0702040204020203" pitchFamily="34" charset="0"/>
            </a:endParaRPr>
          </a:p>
          <a:p>
            <a:endParaRPr lang="en-GB" sz="2800" b="1" i="1" dirty="0">
              <a:latin typeface="Segoe UI Semibold" panose="020B0702040204020203" pitchFamily="34" charset="0"/>
              <a:cs typeface="Segoe UI Semibold" panose="020B0702040204020203" pitchFamily="34" charset="0"/>
            </a:endParaRPr>
          </a:p>
          <a:p>
            <a:endParaRPr lang="en-US" sz="2800" i="1" dirty="0">
              <a:latin typeface="Segoe UI Semibold" panose="020B0702040204020203" pitchFamily="34" charset="0"/>
              <a:cs typeface="Segoe UI Semibold" panose="020B0702040204020203" pitchFamily="34" charset="0"/>
            </a:endParaRPr>
          </a:p>
          <a:p>
            <a:br>
              <a:rPr lang="en-GB" sz="2800" b="1" i="1" dirty="0">
                <a:latin typeface="Segoe UI Semibold" panose="020B0702040204020203" pitchFamily="34" charset="0"/>
                <a:cs typeface="Segoe UI Semibold" panose="020B0702040204020203" pitchFamily="34" charset="0"/>
              </a:rPr>
            </a:br>
            <a:endParaRPr lang="en-GB" sz="2800" i="1" dirty="0">
              <a:latin typeface="Segoe UI Semibold" panose="020B0702040204020203" pitchFamily="34" charset="0"/>
              <a:cs typeface="Segoe UI Semibold" panose="020B0702040204020203" pitchFamily="34" charset="0"/>
            </a:endParaRPr>
          </a:p>
        </p:txBody>
      </p:sp>
      <p:sp>
        <p:nvSpPr>
          <p:cNvPr id="3" name="Title 1">
            <a:extLst>
              <a:ext uri="{FF2B5EF4-FFF2-40B4-BE49-F238E27FC236}">
                <a16:creationId xmlns:a16="http://schemas.microsoft.com/office/drawing/2014/main" id="{7A5C16C4-A886-0436-D999-61523B3A112C}"/>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4" name="TextBox 3">
            <a:extLst>
              <a:ext uri="{FF2B5EF4-FFF2-40B4-BE49-F238E27FC236}">
                <a16:creationId xmlns:a16="http://schemas.microsoft.com/office/drawing/2014/main" id="{19F8E7BF-D3CD-9BDF-46D6-C80F50308D23}"/>
              </a:ext>
            </a:extLst>
          </p:cNvPr>
          <p:cNvSpPr txBox="1"/>
          <p:nvPr/>
        </p:nvSpPr>
        <p:spPr>
          <a:xfrm>
            <a:off x="4684296" y="1502610"/>
            <a:ext cx="704783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Segoe UI"/>
                <a:cs typeface="Segoe UI"/>
              </a:rPr>
              <a:t>Platform access:</a:t>
            </a:r>
            <a:endParaRPr lang="en-US"/>
          </a:p>
          <a:p>
            <a:endParaRPr lang="en-US">
              <a:cs typeface="Calibri"/>
            </a:endParaRPr>
          </a:p>
          <a:p>
            <a:pPr marL="285750" indent="-285750">
              <a:buFont typeface="Courier New"/>
              <a:buChar char="o"/>
            </a:pPr>
            <a:r>
              <a:rPr lang="en-US">
                <a:latin typeface="Segoe UI"/>
                <a:ea typeface="+mn-lt"/>
                <a:cs typeface="+mn-lt"/>
              </a:rPr>
              <a:t>Depending on the definition of the centralized or federated resource ownership, </a:t>
            </a:r>
            <a:r>
              <a:rPr lang="en-US" b="1">
                <a:latin typeface="Segoe UI"/>
                <a:ea typeface="+mn-lt"/>
                <a:cs typeface="+mn-lt"/>
              </a:rPr>
              <a:t>custom roles might differ</a:t>
            </a:r>
            <a:r>
              <a:rPr lang="en-US">
                <a:latin typeface="Segoe UI"/>
                <a:ea typeface="+mn-lt"/>
                <a:cs typeface="+mn-lt"/>
              </a:rPr>
              <a:t>. The custom roles for the centralized resource ownership are </a:t>
            </a:r>
            <a:r>
              <a:rPr lang="en-US" b="1">
                <a:latin typeface="Segoe UI"/>
                <a:ea typeface="+mn-lt"/>
                <a:cs typeface="+mn-lt"/>
              </a:rPr>
              <a:t>limited</a:t>
            </a:r>
            <a:r>
              <a:rPr lang="en-US">
                <a:latin typeface="Segoe UI"/>
                <a:ea typeface="+mn-lt"/>
                <a:cs typeface="+mn-lt"/>
              </a:rPr>
              <a:t> and might need extra rights depending on the responsibility model</a:t>
            </a:r>
            <a:endParaRPr lang="en-US">
              <a:latin typeface="Segoe UI"/>
              <a:ea typeface="+mn-lt"/>
              <a:cs typeface="Segoe UI"/>
            </a:endParaRPr>
          </a:p>
          <a:p>
            <a:pPr marL="285750" indent="-285750">
              <a:buFont typeface="Courier New"/>
              <a:buChar char="o"/>
            </a:pPr>
            <a:endParaRPr lang="en-US">
              <a:latin typeface="Segoe UI"/>
              <a:ea typeface="+mn-lt"/>
              <a:cs typeface="+mn-lt"/>
            </a:endParaRPr>
          </a:p>
          <a:p>
            <a:pPr marL="742950" lvl="1" indent="-285750">
              <a:buFont typeface="Wingdings"/>
              <a:buChar char="q"/>
            </a:pPr>
            <a:r>
              <a:rPr lang="en-US">
                <a:latin typeface="Segoe UI"/>
                <a:ea typeface="+mn-lt"/>
                <a:cs typeface="+mn-lt"/>
              </a:rPr>
              <a:t>For example, in some organizations a NetOps role might only need to manage and configure global connectivity. But, in other organizations that need a more centralized approach, enrich the NetOps role with more allowed actions, like creating peering between the hub and the spokes</a:t>
            </a:r>
            <a:endParaRPr lang="en-US">
              <a:latin typeface="Segoe UI"/>
              <a:cs typeface="Segoe UI"/>
            </a:endParaRPr>
          </a:p>
          <a:p>
            <a:endParaRPr lang="en-US" b="1">
              <a:solidFill>
                <a:srgbClr val="171717"/>
              </a:solidFill>
              <a:latin typeface="Segoe UI"/>
              <a:cs typeface="Segoe UI"/>
            </a:endParaRPr>
          </a:p>
          <a:p>
            <a:endParaRPr lang="en-US"/>
          </a:p>
        </p:txBody>
      </p:sp>
      <p:sp>
        <p:nvSpPr>
          <p:cNvPr id="5" name="TextBox 4">
            <a:extLst>
              <a:ext uri="{FF2B5EF4-FFF2-40B4-BE49-F238E27FC236}">
                <a16:creationId xmlns:a16="http://schemas.microsoft.com/office/drawing/2014/main" id="{6D5A4FCF-B73B-6A46-C461-1CF0A6ACBD7D}"/>
              </a:ext>
            </a:extLst>
          </p:cNvPr>
          <p:cNvSpPr txBox="1"/>
          <p:nvPr/>
        </p:nvSpPr>
        <p:spPr>
          <a:xfrm>
            <a:off x="4784558" y="5907505"/>
            <a:ext cx="31342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Azure custom roles - Azure RBAC | Microsoft Docs</a:t>
            </a:r>
            <a:endParaRPr lang="en-US"/>
          </a:p>
        </p:txBody>
      </p:sp>
    </p:spTree>
    <p:extLst>
      <p:ext uri="{BB962C8B-B14F-4D97-AF65-F5344CB8AC3E}">
        <p14:creationId xmlns:p14="http://schemas.microsoft.com/office/powerpoint/2010/main" val="234414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2">
            <a:extLst>
              <a:ext uri="{FF2B5EF4-FFF2-40B4-BE49-F238E27FC236}">
                <a16:creationId xmlns:a16="http://schemas.microsoft.com/office/drawing/2014/main" id="{7FD149A4-5DE6-2514-82E1-1CDE6132D4CB}"/>
              </a:ext>
            </a:extLst>
          </p:cNvPr>
          <p:cNvSpPr txBox="1">
            <a:spLocks/>
          </p:cNvSpPr>
          <p:nvPr/>
        </p:nvSpPr>
        <p:spPr>
          <a:xfrm>
            <a:off x="1302707" y="675686"/>
            <a:ext cx="2705622" cy="166175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Identity &amp; Access Management</a:t>
            </a:r>
          </a:p>
        </p:txBody>
      </p:sp>
      <p:grpSp>
        <p:nvGrpSpPr>
          <p:cNvPr id="14" name="Group 13">
            <a:extLst>
              <a:ext uri="{FF2B5EF4-FFF2-40B4-BE49-F238E27FC236}">
                <a16:creationId xmlns:a16="http://schemas.microsoft.com/office/drawing/2014/main" id="{345E8BC2-398C-13C1-0D74-DE1C05B7E58B}"/>
              </a:ext>
            </a:extLst>
          </p:cNvPr>
          <p:cNvGrpSpPr/>
          <p:nvPr/>
        </p:nvGrpSpPr>
        <p:grpSpPr>
          <a:xfrm>
            <a:off x="147120" y="675686"/>
            <a:ext cx="914859" cy="914859"/>
            <a:chOff x="147120" y="675686"/>
            <a:chExt cx="914859" cy="914859"/>
          </a:xfrm>
        </p:grpSpPr>
        <p:sp>
          <p:nvSpPr>
            <p:cNvPr id="15" name="Oval 14">
              <a:extLst>
                <a:ext uri="{FF2B5EF4-FFF2-40B4-BE49-F238E27FC236}">
                  <a16:creationId xmlns:a16="http://schemas.microsoft.com/office/drawing/2014/main" id="{35EC9CBD-4376-3310-6D79-ED2167F8CBBD}"/>
                </a:ext>
              </a:extLst>
            </p:cNvPr>
            <p:cNvSpPr/>
            <p:nvPr/>
          </p:nvSpPr>
          <p:spPr>
            <a:xfrm>
              <a:off x="147120" y="675686"/>
              <a:ext cx="914859" cy="914859"/>
            </a:xfrm>
            <a:prstGeom prst="ellipse">
              <a:avLst/>
            </a:prstGeom>
            <a:solidFill>
              <a:srgbClr val="0078D4"/>
            </a:solidFill>
            <a:ln>
              <a:noFill/>
            </a:ln>
            <a:effectLst/>
          </p:spPr>
          <p:txBody>
            <a:bodyPr/>
            <a:lstStyle/>
            <a:p>
              <a:endParaRPr lang="pl-PL"/>
            </a:p>
          </p:txBody>
        </p:sp>
        <p:sp>
          <p:nvSpPr>
            <p:cNvPr id="16" name="Rectangle 15" descr="Employee Badge">
              <a:extLst>
                <a:ext uri="{FF2B5EF4-FFF2-40B4-BE49-F238E27FC236}">
                  <a16:creationId xmlns:a16="http://schemas.microsoft.com/office/drawing/2014/main" id="{4E658925-13E0-B168-0A74-07C897AE779E}"/>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2" name="Title 2">
            <a:extLst>
              <a:ext uri="{FF2B5EF4-FFF2-40B4-BE49-F238E27FC236}">
                <a16:creationId xmlns:a16="http://schemas.microsoft.com/office/drawing/2014/main" id="{BA783A38-CD29-7D57-3E48-F240402617AF}"/>
              </a:ext>
            </a:extLst>
          </p:cNvPr>
          <p:cNvSpPr txBox="1">
            <a:spLocks/>
          </p:cNvSpPr>
          <p:nvPr/>
        </p:nvSpPr>
        <p:spPr>
          <a:xfrm>
            <a:off x="607027" y="4030077"/>
            <a:ext cx="3793523" cy="2585323"/>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i="1" dirty="0">
                <a:latin typeface="Segoe UI Semibold" panose="020B0702040204020203" pitchFamily="34" charset="0"/>
                <a:cs typeface="Segoe UI Semibold" panose="020B0702040204020203" pitchFamily="34" charset="0"/>
              </a:rPr>
              <a:t>Identity for Azure Platform Resources</a:t>
            </a:r>
            <a:endParaRPr lang="en-US" sz="2800" i="1" dirty="0">
              <a:latin typeface="Segoe UI Semibold" panose="020B0702040204020203" pitchFamily="34" charset="0"/>
              <a:cs typeface="Segoe UI Semibold" panose="020B0702040204020203" pitchFamily="34" charset="0"/>
            </a:endParaRPr>
          </a:p>
          <a:p>
            <a:endParaRPr lang="en-GB" sz="2800" b="1" i="1" dirty="0">
              <a:latin typeface="Segoe UI Semibold" panose="020B0702040204020203" pitchFamily="34" charset="0"/>
              <a:cs typeface="Segoe UI Semibold" panose="020B0702040204020203" pitchFamily="34" charset="0"/>
            </a:endParaRPr>
          </a:p>
          <a:p>
            <a:endParaRPr lang="en-US" sz="2800" i="1" dirty="0">
              <a:latin typeface="Segoe UI Semibold" panose="020B0702040204020203" pitchFamily="34" charset="0"/>
              <a:cs typeface="Segoe UI Semibold" panose="020B0702040204020203" pitchFamily="34" charset="0"/>
            </a:endParaRPr>
          </a:p>
          <a:p>
            <a:br>
              <a:rPr lang="en-GB" sz="2800" b="1" i="1" dirty="0">
                <a:latin typeface="Segoe UI Semibold" panose="020B0702040204020203" pitchFamily="34" charset="0"/>
                <a:cs typeface="Segoe UI Semibold" panose="020B0702040204020203" pitchFamily="34" charset="0"/>
              </a:rPr>
            </a:br>
            <a:endParaRPr lang="en-GB" sz="2800" i="1" dirty="0">
              <a:latin typeface="Segoe UI Semibold" panose="020B0702040204020203" pitchFamily="34" charset="0"/>
              <a:cs typeface="Segoe UI Semibold" panose="020B0702040204020203" pitchFamily="34" charset="0"/>
            </a:endParaRPr>
          </a:p>
        </p:txBody>
      </p:sp>
      <p:sp>
        <p:nvSpPr>
          <p:cNvPr id="3" name="Title 1">
            <a:extLst>
              <a:ext uri="{FF2B5EF4-FFF2-40B4-BE49-F238E27FC236}">
                <a16:creationId xmlns:a16="http://schemas.microsoft.com/office/drawing/2014/main" id="{7A5C16C4-A886-0436-D999-61523B3A112C}"/>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4" name="TextBox 3">
            <a:extLst>
              <a:ext uri="{FF2B5EF4-FFF2-40B4-BE49-F238E27FC236}">
                <a16:creationId xmlns:a16="http://schemas.microsoft.com/office/drawing/2014/main" id="{19F8E7BF-D3CD-9BDF-46D6-C80F50308D23}"/>
              </a:ext>
            </a:extLst>
          </p:cNvPr>
          <p:cNvSpPr txBox="1"/>
          <p:nvPr/>
        </p:nvSpPr>
        <p:spPr>
          <a:xfrm>
            <a:off x="4924928" y="1796716"/>
            <a:ext cx="704783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Segoe UI"/>
                <a:cs typeface="Segoe UI"/>
              </a:rPr>
              <a:t>Workload access:</a:t>
            </a:r>
            <a:endParaRPr lang="en-US">
              <a:latin typeface="Segoe UI"/>
              <a:cs typeface="Segoe UI"/>
            </a:endParaRPr>
          </a:p>
          <a:p>
            <a:endParaRPr lang="en-US" b="1">
              <a:latin typeface="Segoe UI"/>
              <a:cs typeface="Segoe UI"/>
            </a:endParaRPr>
          </a:p>
          <a:p>
            <a:endParaRPr lang="en-US">
              <a:cs typeface="Calibri"/>
            </a:endParaRPr>
          </a:p>
          <a:p>
            <a:pPr marL="285750" indent="-285750">
              <a:buFont typeface="Courier New"/>
              <a:buChar char="o"/>
            </a:pPr>
            <a:r>
              <a:rPr lang="en-US">
                <a:latin typeface="Segoe UI"/>
                <a:ea typeface="+mn-lt"/>
                <a:cs typeface="+mn-lt"/>
              </a:rPr>
              <a:t>Based on your cloud operating model, which teams will require access to workloads within the landing zone?</a:t>
            </a:r>
            <a:endParaRPr lang="en-US">
              <a:latin typeface="Segoe UI"/>
              <a:ea typeface="+mn-lt"/>
              <a:cs typeface="Segoe UI"/>
            </a:endParaRPr>
          </a:p>
          <a:p>
            <a:endParaRPr lang="en-US">
              <a:latin typeface="Segoe UI"/>
              <a:ea typeface="+mn-lt"/>
              <a:cs typeface="+mn-lt"/>
            </a:endParaRPr>
          </a:p>
          <a:p>
            <a:pPr marL="285750" indent="-285750">
              <a:buFont typeface="Courier New"/>
              <a:buChar char="o"/>
            </a:pPr>
            <a:r>
              <a:rPr lang="en-US">
                <a:latin typeface="Segoe UI"/>
                <a:ea typeface="+mn-lt"/>
                <a:cs typeface="+mn-lt"/>
              </a:rPr>
              <a:t>What roles or functions will those teams with access carry out?</a:t>
            </a:r>
            <a:endParaRPr lang="en-US">
              <a:latin typeface="Segoe UI"/>
              <a:cs typeface="Segoe UI"/>
            </a:endParaRPr>
          </a:p>
          <a:p>
            <a:endParaRPr lang="en-US">
              <a:latin typeface="Segoe UI"/>
              <a:ea typeface="+mn-lt"/>
              <a:cs typeface="+mn-lt"/>
            </a:endParaRPr>
          </a:p>
          <a:p>
            <a:pPr marL="285750" indent="-285750">
              <a:buFont typeface="Courier New"/>
              <a:buChar char="o"/>
            </a:pPr>
            <a:r>
              <a:rPr lang="en-US">
                <a:latin typeface="Segoe UI"/>
                <a:ea typeface="+mn-lt"/>
                <a:cs typeface="+mn-lt"/>
              </a:rPr>
              <a:t>What is the minimum level of privilege they would require to carry out their responsibilities?</a:t>
            </a:r>
            <a:endParaRPr lang="en-US">
              <a:latin typeface="Segoe UI"/>
              <a:cs typeface="Segoe UI"/>
            </a:endParaRPr>
          </a:p>
          <a:p>
            <a:pPr marL="285750" indent="-285750">
              <a:buFont typeface="Courier New"/>
              <a:buChar char="o"/>
            </a:pPr>
            <a:endParaRPr lang="en-US">
              <a:latin typeface="Segoe UI"/>
              <a:cs typeface="Calibri"/>
            </a:endParaRPr>
          </a:p>
          <a:p>
            <a:endParaRPr lang="en-US" b="1">
              <a:solidFill>
                <a:srgbClr val="171717"/>
              </a:solidFill>
              <a:latin typeface="Segoe UI"/>
              <a:cs typeface="Segoe UI"/>
            </a:endParaRPr>
          </a:p>
          <a:p>
            <a:endParaRPr lang="en-US"/>
          </a:p>
        </p:txBody>
      </p:sp>
    </p:spTree>
    <p:extLst>
      <p:ext uri="{BB962C8B-B14F-4D97-AF65-F5344CB8AC3E}">
        <p14:creationId xmlns:p14="http://schemas.microsoft.com/office/powerpoint/2010/main" val="27703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2">
            <a:extLst>
              <a:ext uri="{FF2B5EF4-FFF2-40B4-BE49-F238E27FC236}">
                <a16:creationId xmlns:a16="http://schemas.microsoft.com/office/drawing/2014/main" id="{7FD149A4-5DE6-2514-82E1-1CDE6132D4CB}"/>
              </a:ext>
            </a:extLst>
          </p:cNvPr>
          <p:cNvSpPr txBox="1">
            <a:spLocks/>
          </p:cNvSpPr>
          <p:nvPr/>
        </p:nvSpPr>
        <p:spPr>
          <a:xfrm>
            <a:off x="1302707" y="675686"/>
            <a:ext cx="2705622" cy="166175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Identity &amp; Access Management</a:t>
            </a:r>
          </a:p>
        </p:txBody>
      </p:sp>
      <p:grpSp>
        <p:nvGrpSpPr>
          <p:cNvPr id="14" name="Group 13">
            <a:extLst>
              <a:ext uri="{FF2B5EF4-FFF2-40B4-BE49-F238E27FC236}">
                <a16:creationId xmlns:a16="http://schemas.microsoft.com/office/drawing/2014/main" id="{345E8BC2-398C-13C1-0D74-DE1C05B7E58B}"/>
              </a:ext>
            </a:extLst>
          </p:cNvPr>
          <p:cNvGrpSpPr/>
          <p:nvPr/>
        </p:nvGrpSpPr>
        <p:grpSpPr>
          <a:xfrm>
            <a:off x="147120" y="675686"/>
            <a:ext cx="914859" cy="914859"/>
            <a:chOff x="147120" y="675686"/>
            <a:chExt cx="914859" cy="914859"/>
          </a:xfrm>
        </p:grpSpPr>
        <p:sp>
          <p:nvSpPr>
            <p:cNvPr id="15" name="Oval 14">
              <a:extLst>
                <a:ext uri="{FF2B5EF4-FFF2-40B4-BE49-F238E27FC236}">
                  <a16:creationId xmlns:a16="http://schemas.microsoft.com/office/drawing/2014/main" id="{35EC9CBD-4376-3310-6D79-ED2167F8CBBD}"/>
                </a:ext>
              </a:extLst>
            </p:cNvPr>
            <p:cNvSpPr/>
            <p:nvPr/>
          </p:nvSpPr>
          <p:spPr>
            <a:xfrm>
              <a:off x="147120" y="675686"/>
              <a:ext cx="914859" cy="914859"/>
            </a:xfrm>
            <a:prstGeom prst="ellipse">
              <a:avLst/>
            </a:prstGeom>
            <a:solidFill>
              <a:srgbClr val="0078D4"/>
            </a:solidFill>
            <a:ln>
              <a:noFill/>
            </a:ln>
            <a:effectLst/>
          </p:spPr>
          <p:txBody>
            <a:bodyPr/>
            <a:lstStyle/>
            <a:p>
              <a:endParaRPr lang="pl-PL"/>
            </a:p>
          </p:txBody>
        </p:sp>
        <p:sp>
          <p:nvSpPr>
            <p:cNvPr id="16" name="Rectangle 15" descr="Employee Badge">
              <a:extLst>
                <a:ext uri="{FF2B5EF4-FFF2-40B4-BE49-F238E27FC236}">
                  <a16:creationId xmlns:a16="http://schemas.microsoft.com/office/drawing/2014/main" id="{4E658925-13E0-B168-0A74-07C897AE779E}"/>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2" name="Title 2">
            <a:extLst>
              <a:ext uri="{FF2B5EF4-FFF2-40B4-BE49-F238E27FC236}">
                <a16:creationId xmlns:a16="http://schemas.microsoft.com/office/drawing/2014/main" id="{BA783A38-CD29-7D57-3E48-F240402617AF}"/>
              </a:ext>
            </a:extLst>
          </p:cNvPr>
          <p:cNvSpPr txBox="1">
            <a:spLocks/>
          </p:cNvSpPr>
          <p:nvPr/>
        </p:nvSpPr>
        <p:spPr>
          <a:xfrm>
            <a:off x="607027" y="4030077"/>
            <a:ext cx="3876073" cy="2585323"/>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i="1" dirty="0">
                <a:latin typeface="Segoe UI Semibold" panose="020B0702040204020203" pitchFamily="34" charset="0"/>
                <a:cs typeface="Segoe UI Semibold" panose="020B0702040204020203" pitchFamily="34" charset="0"/>
              </a:rPr>
              <a:t>Identity for Azure Platform Resources</a:t>
            </a:r>
            <a:endParaRPr lang="en-US" sz="2800" i="1" dirty="0">
              <a:latin typeface="Segoe UI Semibold" panose="020B0702040204020203" pitchFamily="34" charset="0"/>
              <a:cs typeface="Segoe UI Semibold" panose="020B0702040204020203" pitchFamily="34" charset="0"/>
            </a:endParaRPr>
          </a:p>
          <a:p>
            <a:endParaRPr lang="en-GB" sz="2800" b="1" i="1" dirty="0">
              <a:latin typeface="Segoe UI Semibold" panose="020B0702040204020203" pitchFamily="34" charset="0"/>
              <a:cs typeface="Segoe UI Semibold" panose="020B0702040204020203" pitchFamily="34" charset="0"/>
            </a:endParaRPr>
          </a:p>
          <a:p>
            <a:endParaRPr lang="en-US" sz="2800" i="1" dirty="0">
              <a:latin typeface="Segoe UI Semibold" panose="020B0702040204020203" pitchFamily="34" charset="0"/>
              <a:cs typeface="Segoe UI Semibold" panose="020B0702040204020203" pitchFamily="34" charset="0"/>
            </a:endParaRPr>
          </a:p>
          <a:p>
            <a:br>
              <a:rPr lang="en-GB" sz="2800" b="1" i="1" dirty="0">
                <a:latin typeface="Segoe UI Semibold" panose="020B0702040204020203" pitchFamily="34" charset="0"/>
                <a:cs typeface="Segoe UI Semibold" panose="020B0702040204020203" pitchFamily="34" charset="0"/>
              </a:rPr>
            </a:br>
            <a:endParaRPr lang="en-GB" sz="2800" i="1" dirty="0">
              <a:latin typeface="Segoe UI Semibold" panose="020B0702040204020203" pitchFamily="34" charset="0"/>
              <a:cs typeface="Segoe UI Semibold" panose="020B0702040204020203" pitchFamily="34" charset="0"/>
            </a:endParaRPr>
          </a:p>
        </p:txBody>
      </p:sp>
      <p:sp>
        <p:nvSpPr>
          <p:cNvPr id="3" name="Title 1">
            <a:extLst>
              <a:ext uri="{FF2B5EF4-FFF2-40B4-BE49-F238E27FC236}">
                <a16:creationId xmlns:a16="http://schemas.microsoft.com/office/drawing/2014/main" id="{7A5C16C4-A886-0436-D999-61523B3A112C}"/>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4" name="TextBox 3">
            <a:extLst>
              <a:ext uri="{FF2B5EF4-FFF2-40B4-BE49-F238E27FC236}">
                <a16:creationId xmlns:a16="http://schemas.microsoft.com/office/drawing/2014/main" id="{19F8E7BF-D3CD-9BDF-46D6-C80F50308D23}"/>
              </a:ext>
            </a:extLst>
          </p:cNvPr>
          <p:cNvSpPr txBox="1"/>
          <p:nvPr/>
        </p:nvSpPr>
        <p:spPr>
          <a:xfrm>
            <a:off x="4924928" y="1796716"/>
            <a:ext cx="7047831"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Hosting infrastructure as a service (IaaS) identity solutions: </a:t>
            </a:r>
            <a:endParaRPr lang="en-US"/>
          </a:p>
          <a:p>
            <a:endParaRPr lang="en-US" sz="2000" b="1">
              <a:latin typeface="Segoe UI"/>
              <a:cs typeface="Segoe UI"/>
            </a:endParaRPr>
          </a:p>
          <a:p>
            <a:pPr marL="285750" indent="-285750">
              <a:buFont typeface="Courier New"/>
              <a:buChar char="o"/>
            </a:pPr>
            <a:endParaRPr lang="en-US">
              <a:latin typeface="Segoe UI"/>
              <a:cs typeface="Calibri"/>
            </a:endParaRPr>
          </a:p>
          <a:p>
            <a:pPr marL="285750" indent="-285750">
              <a:buFont typeface="Courier New"/>
              <a:buChar char="o"/>
            </a:pPr>
            <a:r>
              <a:rPr lang="en-US">
                <a:latin typeface="Segoe UI"/>
                <a:ea typeface="+mn-lt"/>
                <a:cs typeface="+mn-lt"/>
              </a:rPr>
              <a:t>Does the organization need to extend a current on-premises Active Directory domain into Azure?</a:t>
            </a:r>
          </a:p>
          <a:p>
            <a:endParaRPr lang="en-US">
              <a:latin typeface="Segoe UI"/>
              <a:ea typeface="+mn-lt"/>
              <a:cs typeface="+mn-lt"/>
            </a:endParaRPr>
          </a:p>
          <a:p>
            <a:pPr marL="285750" indent="-285750">
              <a:buFont typeface="Courier New"/>
              <a:buChar char="o"/>
            </a:pPr>
            <a:r>
              <a:rPr lang="en-US">
                <a:latin typeface="Segoe UI"/>
                <a:ea typeface="+mn-lt"/>
                <a:cs typeface="+mn-lt"/>
              </a:rPr>
              <a:t>Are there applications that are partly hosted on-premises and partly hosted in Azure?</a:t>
            </a:r>
          </a:p>
          <a:p>
            <a:pPr marL="285750" indent="-285750">
              <a:buFont typeface="Courier New"/>
              <a:buChar char="o"/>
            </a:pPr>
            <a:endParaRPr lang="en-US">
              <a:latin typeface="Segoe UI"/>
              <a:cs typeface="Calibri"/>
            </a:endParaRPr>
          </a:p>
          <a:p>
            <a:pPr marL="285750" indent="-285750">
              <a:buFont typeface="Courier New"/>
              <a:buChar char="o"/>
            </a:pPr>
            <a:endParaRPr lang="en-US">
              <a:latin typeface="Segoe UI"/>
              <a:cs typeface="Calibri"/>
            </a:endParaRPr>
          </a:p>
          <a:p>
            <a:endParaRPr lang="en-US" b="1">
              <a:solidFill>
                <a:srgbClr val="171717"/>
              </a:solidFill>
              <a:latin typeface="Segoe UI"/>
              <a:cs typeface="Segoe UI"/>
            </a:endParaRPr>
          </a:p>
          <a:p>
            <a:endParaRPr lang="en-US"/>
          </a:p>
        </p:txBody>
      </p:sp>
    </p:spTree>
    <p:extLst>
      <p:ext uri="{BB962C8B-B14F-4D97-AF65-F5344CB8AC3E}">
        <p14:creationId xmlns:p14="http://schemas.microsoft.com/office/powerpoint/2010/main" val="22217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970880" y="3804981"/>
            <a:ext cx="3375682" cy="172354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dirty="0">
                <a:cs typeface="Segoe UI"/>
              </a:rPr>
              <a:t>Azure Active Directory</a:t>
            </a:r>
            <a:endParaRPr lang="en-US" sz="2800" dirty="0">
              <a:cs typeface="Segoe UI"/>
            </a:endParaRPr>
          </a:p>
          <a:p>
            <a:br>
              <a:rPr lang="en-GB" sz="2800" b="1" dirty="0"/>
            </a:br>
            <a:endParaRPr lang="en-GB" sz="2800" dirty="0"/>
          </a:p>
        </p:txBody>
      </p:sp>
      <p:sp>
        <p:nvSpPr>
          <p:cNvPr id="4" name="Title 1">
            <a:extLst>
              <a:ext uri="{FF2B5EF4-FFF2-40B4-BE49-F238E27FC236}">
                <a16:creationId xmlns:a16="http://schemas.microsoft.com/office/drawing/2014/main" id="{76E6359A-717A-3005-90C3-650895FAB086}"/>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2" name="TextBox 11">
            <a:extLst>
              <a:ext uri="{FF2B5EF4-FFF2-40B4-BE49-F238E27FC236}">
                <a16:creationId xmlns:a16="http://schemas.microsoft.com/office/drawing/2014/main" id="{4EBE0266-53DA-FBF7-B350-5E486A93927E}"/>
              </a:ext>
            </a:extLst>
          </p:cNvPr>
          <p:cNvSpPr txBox="1"/>
          <p:nvPr/>
        </p:nvSpPr>
        <p:spPr>
          <a:xfrm>
            <a:off x="5241235" y="874643"/>
            <a:ext cx="5764695" cy="553997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US">
                <a:solidFill>
                  <a:srgbClr val="171717"/>
                </a:solidFill>
                <a:cs typeface="Segoe UI"/>
              </a:rPr>
              <a:t>Use centralized and delegated responsibilities to manage resources deployed inside the landing zone based on role and security requirements</a:t>
            </a:r>
            <a:endParaRPr lang="en-US"/>
          </a:p>
          <a:p>
            <a:endParaRPr lang="en-US">
              <a:solidFill>
                <a:srgbClr val="171717"/>
              </a:solidFill>
              <a:cs typeface="Segoe UI"/>
            </a:endParaRPr>
          </a:p>
          <a:p>
            <a:pPr marL="285750" indent="-285750">
              <a:buFont typeface="Courier New"/>
              <a:buChar char="o"/>
            </a:pPr>
            <a:r>
              <a:rPr lang="en-US">
                <a:solidFill>
                  <a:srgbClr val="171717"/>
                </a:solidFill>
                <a:cs typeface="Segoe UI"/>
              </a:rPr>
              <a:t>These types of privileged operations require special permissions:</a:t>
            </a:r>
          </a:p>
          <a:p>
            <a:endParaRPr lang="en-US">
              <a:solidFill>
                <a:srgbClr val="171717"/>
              </a:solidFill>
              <a:cs typeface="Segoe UI"/>
            </a:endParaRPr>
          </a:p>
          <a:p>
            <a:pPr marL="742950" lvl="1" indent="-285750">
              <a:buFont typeface="Wingdings"/>
              <a:buChar char="q"/>
            </a:pPr>
            <a:r>
              <a:rPr lang="en-US">
                <a:solidFill>
                  <a:srgbClr val="171717"/>
                </a:solidFill>
                <a:cs typeface="Segoe UI"/>
              </a:rPr>
              <a:t>Creating service principal objects</a:t>
            </a:r>
          </a:p>
          <a:p>
            <a:pPr marL="742950" lvl="1" indent="-285750">
              <a:buFont typeface="Wingdings"/>
              <a:buChar char="q"/>
            </a:pPr>
            <a:r>
              <a:rPr lang="en-US">
                <a:solidFill>
                  <a:srgbClr val="171717"/>
                </a:solidFill>
                <a:cs typeface="Segoe UI"/>
              </a:rPr>
              <a:t>Registering applications in Azure AD</a:t>
            </a:r>
          </a:p>
          <a:p>
            <a:pPr marL="742950" lvl="1" indent="-285750">
              <a:buFont typeface="Wingdings"/>
              <a:buChar char="q"/>
            </a:pPr>
            <a:r>
              <a:rPr lang="en-US">
                <a:solidFill>
                  <a:srgbClr val="171717"/>
                </a:solidFill>
                <a:cs typeface="Segoe UI"/>
              </a:rPr>
              <a:t>Procuring and handling certificates or wildcard certificates</a:t>
            </a:r>
          </a:p>
          <a:p>
            <a:pPr lvl="1"/>
            <a:endParaRPr lang="en-US">
              <a:solidFill>
                <a:srgbClr val="171717"/>
              </a:solidFill>
              <a:cs typeface="Segoe UI"/>
            </a:endParaRPr>
          </a:p>
          <a:p>
            <a:pPr marL="285750" indent="-285750">
              <a:buFont typeface="Courier New"/>
              <a:buChar char="o"/>
            </a:pPr>
            <a:r>
              <a:rPr lang="en-US">
                <a:solidFill>
                  <a:srgbClr val="171717"/>
                </a:solidFill>
                <a:cs typeface="Segoe UI"/>
              </a:rPr>
              <a:t>Consider which users will be handling such requests and how to secure and monitor their accounts with the necessary diligence</a:t>
            </a:r>
          </a:p>
          <a:p>
            <a:endParaRPr lang="en-US">
              <a:solidFill>
                <a:srgbClr val="171717"/>
              </a:solidFill>
              <a:cs typeface="Segoe UI"/>
            </a:endParaRPr>
          </a:p>
          <a:p>
            <a:pPr marL="285750" indent="-285750">
              <a:buFont typeface="Courier New"/>
              <a:buChar char="o"/>
            </a:pPr>
            <a:r>
              <a:rPr lang="en-US">
                <a:solidFill>
                  <a:srgbClr val="171717"/>
                </a:solidFill>
                <a:cs typeface="Segoe UI"/>
              </a:rPr>
              <a:t>If an organization has a scenario where an application that uses integrated Windows authentication must be accessed remotely through Azure AD, consider using </a:t>
            </a:r>
            <a:r>
              <a:rPr lang="en-US">
                <a:solidFill>
                  <a:srgbClr val="171717"/>
                </a:solidFill>
                <a:cs typeface="Segoe UI"/>
                <a:hlinkClick r:id="rId5"/>
              </a:rPr>
              <a:t>Azure AD Application Proxy</a:t>
            </a:r>
            <a:endParaRPr lang="en-US">
              <a:solidFill>
                <a:srgbClr val="171717"/>
              </a:solidFill>
              <a:cs typeface="Segoe UI"/>
            </a:endParaRPr>
          </a:p>
        </p:txBody>
      </p:sp>
    </p:spTree>
    <p:extLst>
      <p:ext uri="{BB962C8B-B14F-4D97-AF65-F5344CB8AC3E}">
        <p14:creationId xmlns:p14="http://schemas.microsoft.com/office/powerpoint/2010/main" val="19312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533509" y="242498"/>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4294967295"/>
            <p:extLst>
              <p:ext uri="{D42A27DB-BD31-4B8C-83A1-F6EECF244321}">
                <p14:modId xmlns:p14="http://schemas.microsoft.com/office/powerpoint/2010/main" val="850973457"/>
              </p:ext>
            </p:extLst>
          </p:nvPr>
        </p:nvGraphicFramePr>
        <p:xfrm>
          <a:off x="1017505" y="3936340"/>
          <a:ext cx="10271125" cy="2646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Enterprise-scale</a:t>
            </a:r>
            <a:r>
              <a:rPr lang="en-US" dirty="0">
                <a:latin typeface="Segoe UI" panose="020B0502040204020203" pitchFamily="34" charset="0"/>
                <a:cs typeface="Segoe UI" panose="020B0502040204020203" pitchFamily="34" charset="0"/>
              </a:rPr>
              <a:t> is an </a:t>
            </a:r>
            <a:r>
              <a:rPr lang="en-US" b="1" dirty="0">
                <a:solidFill>
                  <a:schemeClr val="accent1"/>
                </a:solidFill>
                <a:latin typeface="Segoe UI" panose="020B0502040204020203" pitchFamily="34" charset="0"/>
                <a:cs typeface="Segoe UI" panose="020B0502040204020203" pitchFamily="34" charset="0"/>
              </a:rPr>
              <a:t>architecture approach and</a:t>
            </a:r>
            <a:r>
              <a:rPr lang="en-US" dirty="0">
                <a:solidFill>
                  <a:schemeClr val="accent1"/>
                </a:solidFill>
                <a:latin typeface="Segoe UI" panose="020B0502040204020203" pitchFamily="34" charset="0"/>
                <a:cs typeface="Segoe UI" panose="020B0502040204020203" pitchFamily="34" charset="0"/>
              </a:rPr>
              <a:t> </a:t>
            </a:r>
            <a:r>
              <a:rPr lang="en-US" b="1" dirty="0">
                <a:solidFill>
                  <a:schemeClr val="accent1"/>
                </a:solidFill>
                <a:latin typeface="Segoe UI" panose="020B0502040204020203" pitchFamily="34" charset="0"/>
                <a:cs typeface="Segoe UI" panose="020B0502040204020203" pitchFamily="34" charset="0"/>
              </a:rPr>
              <a:t>reference implementation</a:t>
            </a:r>
            <a:r>
              <a:rPr lang="en-US" dirty="0">
                <a:solidFill>
                  <a:schemeClr val="accent1"/>
                </a:solidFill>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that enables effective </a:t>
            </a:r>
            <a:r>
              <a:rPr lang="en-US" b="1" dirty="0">
                <a:solidFill>
                  <a:schemeClr val="accent1"/>
                </a:solidFill>
                <a:latin typeface="Segoe UI" panose="020B0502040204020203" pitchFamily="34" charset="0"/>
                <a:cs typeface="Segoe UI" panose="020B0502040204020203" pitchFamily="34" charset="0"/>
              </a:rPr>
              <a:t>construction</a:t>
            </a:r>
            <a:r>
              <a:rPr lang="en-US" dirty="0">
                <a:latin typeface="Segoe UI" panose="020B0502040204020203" pitchFamily="34" charset="0"/>
                <a:cs typeface="Segoe UI" panose="020B0502040204020203" pitchFamily="34" charset="0"/>
              </a:rPr>
              <a:t> and </a:t>
            </a:r>
            <a:r>
              <a:rPr lang="en-US" b="1" dirty="0">
                <a:solidFill>
                  <a:schemeClr val="accent1"/>
                </a:solidFill>
                <a:latin typeface="Segoe UI" panose="020B0502040204020203" pitchFamily="34" charset="0"/>
                <a:cs typeface="Segoe UI" panose="020B0502040204020203" pitchFamily="34" charset="0"/>
              </a:rPr>
              <a:t>operationalization</a:t>
            </a:r>
            <a:r>
              <a:rPr lang="en-US" dirty="0">
                <a:latin typeface="Segoe UI" panose="020B0502040204020203" pitchFamily="34" charset="0"/>
                <a:cs typeface="Segoe UI" panose="020B0502040204020203" pitchFamily="34" charset="0"/>
              </a:rPr>
              <a:t> of landing zones on Azure, at scale and </a:t>
            </a:r>
            <a:r>
              <a:rPr lang="en-US" b="1" dirty="0">
                <a:solidFill>
                  <a:schemeClr val="accent1"/>
                </a:solidFill>
                <a:latin typeface="Segoe UI" panose="020B0502040204020203" pitchFamily="34" charset="0"/>
                <a:cs typeface="Segoe UI" panose="020B0502040204020203" pitchFamily="34" charset="0"/>
              </a:rPr>
              <a:t>aligned</a:t>
            </a:r>
            <a:r>
              <a:rPr lang="en-US" dirty="0">
                <a:latin typeface="Segoe UI" panose="020B0502040204020203" pitchFamily="34" charset="0"/>
                <a:cs typeface="Segoe UI" panose="020B0502040204020203" pitchFamily="34" charset="0"/>
              </a:rPr>
              <a:t> with </a:t>
            </a:r>
            <a:r>
              <a:rPr lang="en-US" b="1" dirty="0">
                <a:solidFill>
                  <a:schemeClr val="accent1"/>
                </a:solidFill>
                <a:latin typeface="Segoe UI" panose="020B0502040204020203" pitchFamily="34" charset="0"/>
                <a:cs typeface="Segoe UI" panose="020B0502040204020203" pitchFamily="34" charset="0"/>
              </a:rPr>
              <a:t>Azure Roadmap </a:t>
            </a:r>
            <a:r>
              <a:rPr lang="en-US" dirty="0">
                <a:latin typeface="Segoe UI" panose="020B0502040204020203" pitchFamily="34" charset="0"/>
                <a:cs typeface="Segoe UI" panose="020B0502040204020203" pitchFamily="34" charset="0"/>
              </a:rPr>
              <a:t>and </a:t>
            </a:r>
            <a:r>
              <a:rPr lang="en-US" b="1" dirty="0">
                <a:solidFill>
                  <a:schemeClr val="accent1"/>
                </a:solidFill>
                <a:latin typeface="Segoe UI" panose="020B0502040204020203" pitchFamily="34" charset="0"/>
                <a:cs typeface="Segoe UI" panose="020B0502040204020203" pitchFamily="34" charset="0"/>
              </a:rPr>
              <a:t>Microsoft</a:t>
            </a:r>
            <a:r>
              <a:rPr lang="en-US" dirty="0">
                <a:latin typeface="Segoe UI" panose="020B0502040204020203" pitchFamily="34" charset="0"/>
                <a:cs typeface="Segoe UI" panose="020B0502040204020203" pitchFamily="34" charset="0"/>
              </a:rPr>
              <a:t> </a:t>
            </a:r>
            <a:r>
              <a:rPr lang="en-US" b="1" dirty="0">
                <a:solidFill>
                  <a:schemeClr val="accent1"/>
                </a:solidFill>
                <a:latin typeface="Segoe UI" panose="020B0502040204020203" pitchFamily="34" charset="0"/>
                <a:cs typeface="Segoe UI" panose="020B0502040204020203" pitchFamily="34" charset="0"/>
              </a:rPr>
              <a:t>Cloud Adoption Framework for Azure</a:t>
            </a:r>
            <a:r>
              <a:rPr lang="en-US" dirty="0">
                <a:latin typeface="Segoe UI" panose="020B0502040204020203" pitchFamily="34" charset="0"/>
                <a:cs typeface="Segoe UI" panose="020B0502040204020203" pitchFamily="34" charset="0"/>
              </a:rPr>
              <a:t>.</a:t>
            </a:r>
            <a:endParaRPr lang="en-US" sz="2400" dirty="0">
              <a:latin typeface="Segoe UI" panose="020B0502040204020203" pitchFamily="34" charset="0"/>
              <a:cs typeface="Segoe UI" panose="020B0502040204020203" pitchFamily="34" charset="0"/>
            </a:endParaRPr>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latin typeface="Segoe UI" panose="020B0502040204020203" pitchFamily="34" charset="0"/>
                <a:cs typeface="Segoe UI" panose="020B0502040204020203" pitchFamily="34" charset="0"/>
              </a:rPr>
              <a:t>Authoritative </a:t>
            </a:r>
            <a:br>
              <a:rPr lang="en-GB" sz="1800">
                <a:latin typeface="Segoe UI" panose="020B0502040204020203" pitchFamily="34" charset="0"/>
                <a:cs typeface="Segoe UI" panose="020B0502040204020203" pitchFamily="34" charset="0"/>
              </a:rPr>
            </a:br>
            <a:r>
              <a:rPr lang="en-GB" sz="1800">
                <a:solidFill>
                  <a:schemeClr val="tx1"/>
                </a:solidFill>
                <a:latin typeface="Segoe UI" panose="020B0502040204020203" pitchFamily="34" charset="0"/>
                <a:cs typeface="Segoe UI" panose="020B0502040204020203" pitchFamily="34" charset="0"/>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a:latin typeface="Segoe UI" panose="020B0502040204020203" pitchFamily="34" charset="0"/>
                <a:cs typeface="Segoe UI" panose="020B0502040204020203" pitchFamily="34" charset="0"/>
              </a:rPr>
              <a:t>Proven</a:t>
            </a:r>
            <a:r>
              <a:rPr lang="en-GB">
                <a:latin typeface="Segoe UI" panose="020B0502040204020203" pitchFamily="34" charset="0"/>
                <a:cs typeface="Segoe UI" panose="020B0502040204020203" pitchFamily="34" charset="0"/>
              </a:rPr>
              <a:t> </a:t>
            </a:r>
          </a:p>
          <a:p>
            <a:pPr algn="ctr"/>
            <a:r>
              <a:rPr lang="en-GB">
                <a:latin typeface="Segoe UI" panose="020B0502040204020203" pitchFamily="34" charset="0"/>
                <a:cs typeface="Segoe UI" panose="020B0502040204020203" pitchFamily="34" charset="0"/>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latin typeface="Segoe UI" panose="020B0502040204020203" pitchFamily="34" charset="0"/>
                <a:cs typeface="Segoe UI" panose="020B0502040204020203" pitchFamily="34" charset="0"/>
              </a:rPr>
              <a:t>Prescriptive</a:t>
            </a:r>
            <a:r>
              <a:rPr lang="en-GB">
                <a:latin typeface="Segoe UI" panose="020B0502040204020203" pitchFamily="34" charset="0"/>
                <a:cs typeface="Segoe UI" panose="020B0502040204020203" pitchFamily="34" charset="0"/>
              </a:rPr>
              <a:t> </a:t>
            </a:r>
            <a:br>
              <a:rPr lang="en-GB">
                <a:latin typeface="Segoe UI" panose="020B0502040204020203" pitchFamily="34" charset="0"/>
                <a:cs typeface="Segoe UI" panose="020B0502040204020203" pitchFamily="34" charset="0"/>
              </a:rPr>
            </a:br>
            <a:r>
              <a:rPr lang="en-GB">
                <a:latin typeface="Segoe UI" panose="020B0502040204020203" pitchFamily="34" charset="0"/>
                <a:cs typeface="Segoe UI" panose="020B0502040204020203" pitchFamily="34" charset="0"/>
              </a:rPr>
              <a:t>Apply this on "Monday Morning" in your Azure environment.</a:t>
            </a:r>
          </a:p>
        </p:txBody>
      </p:sp>
      <p:sp>
        <p:nvSpPr>
          <p:cNvPr id="10" name="TextBox 9">
            <a:extLst>
              <a:ext uri="{FF2B5EF4-FFF2-40B4-BE49-F238E27FC236}">
                <a16:creationId xmlns:a16="http://schemas.microsoft.com/office/drawing/2014/main" id="{0831C907-9E0D-4D81-AA37-2CB2F209E03F}"/>
              </a:ext>
            </a:extLst>
          </p:cNvPr>
          <p:cNvSpPr txBox="1"/>
          <p:nvPr/>
        </p:nvSpPr>
        <p:spPr>
          <a:xfrm>
            <a:off x="8837645" y="6461613"/>
            <a:ext cx="2824862" cy="307777"/>
          </a:xfrm>
          <a:prstGeom prst="rect">
            <a:avLst/>
          </a:prstGeom>
          <a:noFill/>
        </p:spPr>
        <p:txBody>
          <a:bodyPr wrap="square">
            <a:spAutoFit/>
          </a:bodyPr>
          <a:lstStyle/>
          <a:p>
            <a:r>
              <a:rPr lang="en-US" sz="1400">
                <a:hlinkClick r:id="rId8"/>
              </a:rPr>
              <a:t>https://aka.ms/enterprisescale</a:t>
            </a:r>
            <a:r>
              <a:rPr lang="en-US" sz="1400"/>
              <a:t> </a:t>
            </a:r>
          </a:p>
        </p:txBody>
      </p:sp>
    </p:spTree>
    <p:extLst>
      <p:ext uri="{BB962C8B-B14F-4D97-AF65-F5344CB8AC3E}">
        <p14:creationId xmlns:p14="http://schemas.microsoft.com/office/powerpoint/2010/main" val="308513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970880" y="3804981"/>
            <a:ext cx="3375682" cy="172354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dirty="0">
                <a:cs typeface="Segoe UI"/>
              </a:rPr>
              <a:t>Azure Active Directory</a:t>
            </a:r>
            <a:endParaRPr lang="en-US" sz="2800" dirty="0">
              <a:cs typeface="Segoe UI"/>
            </a:endParaRPr>
          </a:p>
          <a:p>
            <a:br>
              <a:rPr lang="en-GB" sz="2800" b="1" dirty="0"/>
            </a:br>
            <a:endParaRPr lang="en-GB" sz="2800" dirty="0"/>
          </a:p>
        </p:txBody>
      </p:sp>
      <p:sp>
        <p:nvSpPr>
          <p:cNvPr id="4" name="Title 1">
            <a:extLst>
              <a:ext uri="{FF2B5EF4-FFF2-40B4-BE49-F238E27FC236}">
                <a16:creationId xmlns:a16="http://schemas.microsoft.com/office/drawing/2014/main" id="{76E6359A-717A-3005-90C3-650895FAB086}"/>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2" name="TextBox 11">
            <a:extLst>
              <a:ext uri="{FF2B5EF4-FFF2-40B4-BE49-F238E27FC236}">
                <a16:creationId xmlns:a16="http://schemas.microsoft.com/office/drawing/2014/main" id="{4EBE0266-53DA-FBF7-B350-5E486A93927E}"/>
              </a:ext>
            </a:extLst>
          </p:cNvPr>
          <p:cNvSpPr txBox="1"/>
          <p:nvPr/>
        </p:nvSpPr>
        <p:spPr>
          <a:xfrm>
            <a:off x="5120919" y="593906"/>
            <a:ext cx="5764695" cy="60939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US">
                <a:ea typeface="+mn-lt"/>
                <a:cs typeface="+mn-lt"/>
              </a:rPr>
              <a:t>Evaluate the compatibility of workloads for AD DS on Windows Server and for Azure AD DS</a:t>
            </a:r>
            <a:endParaRPr lang="en-US">
              <a:solidFill>
                <a:srgbClr val="000000"/>
              </a:solidFill>
              <a:cs typeface="Segoe UI"/>
            </a:endParaRPr>
          </a:p>
          <a:p>
            <a:endParaRPr lang="en-US">
              <a:ea typeface="+mn-lt"/>
              <a:cs typeface="+mn-lt"/>
            </a:endParaRPr>
          </a:p>
          <a:p>
            <a:pPr marL="285750" indent="-285750">
              <a:buFont typeface="Courier New"/>
              <a:buChar char="o"/>
            </a:pPr>
            <a:r>
              <a:rPr lang="en-US">
                <a:ea typeface="+mn-lt"/>
                <a:cs typeface="+mn-lt"/>
              </a:rPr>
              <a:t>Ensure your network design allows resources that require AD DS on Windows Server for local authentication and management to access the appropriate domain controllers</a:t>
            </a:r>
            <a:endParaRPr lang="en-US">
              <a:cs typeface="Segoe UI"/>
            </a:endParaRPr>
          </a:p>
          <a:p>
            <a:endParaRPr lang="en-US">
              <a:ea typeface="+mn-lt"/>
              <a:cs typeface="+mn-lt"/>
            </a:endParaRPr>
          </a:p>
          <a:p>
            <a:pPr marL="742950" lvl="1" indent="-285750">
              <a:buFont typeface="Wingdings"/>
              <a:buChar char="q"/>
            </a:pPr>
            <a:r>
              <a:rPr lang="en-US">
                <a:ea typeface="+mn-lt"/>
                <a:cs typeface="+mn-lt"/>
              </a:rPr>
              <a:t>For AD DS on Windows Server, consider shared services environments that offer local authentication and host management in a larger enterprise-wide network context</a:t>
            </a:r>
            <a:endParaRPr lang="en-US">
              <a:cs typeface="Segoe UI"/>
            </a:endParaRPr>
          </a:p>
          <a:p>
            <a:pPr lvl="1"/>
            <a:endParaRPr lang="en-US">
              <a:ea typeface="+mn-lt"/>
              <a:cs typeface="+mn-lt"/>
            </a:endParaRPr>
          </a:p>
          <a:p>
            <a:pPr marL="285750" indent="-285750">
              <a:buFont typeface="Courier New"/>
              <a:buChar char="o"/>
            </a:pPr>
            <a:r>
              <a:rPr lang="en-US">
                <a:ea typeface="+mn-lt"/>
                <a:cs typeface="+mn-lt"/>
              </a:rPr>
              <a:t>Deploy </a:t>
            </a:r>
            <a:r>
              <a:rPr lang="en-US" b="1">
                <a:ea typeface="+mn-lt"/>
                <a:cs typeface="+mn-lt"/>
              </a:rPr>
              <a:t>Azure AD DS</a:t>
            </a:r>
            <a:r>
              <a:rPr lang="en-US">
                <a:ea typeface="+mn-lt"/>
                <a:cs typeface="+mn-lt"/>
              </a:rPr>
              <a:t> within the </a:t>
            </a:r>
            <a:r>
              <a:rPr lang="en-US" b="1">
                <a:ea typeface="+mn-lt"/>
                <a:cs typeface="+mn-lt"/>
              </a:rPr>
              <a:t>primary region</a:t>
            </a:r>
            <a:r>
              <a:rPr lang="en-US">
                <a:ea typeface="+mn-lt"/>
                <a:cs typeface="+mn-lt"/>
              </a:rPr>
              <a:t> because this service can only be projected into one subscription. The Azure AD DS-managed domain can be expanded to further regions with </a:t>
            </a:r>
            <a:r>
              <a:rPr lang="en-US">
                <a:ea typeface="+mn-lt"/>
                <a:cs typeface="+mn-lt"/>
                <a:hlinkClick r:id="rId5"/>
              </a:rPr>
              <a:t>replica sets</a:t>
            </a:r>
            <a:endParaRPr lang="en-US">
              <a:cs typeface="Segoe UI"/>
            </a:endParaRPr>
          </a:p>
          <a:p>
            <a:endParaRPr lang="en-US">
              <a:ea typeface="+mn-lt"/>
              <a:cs typeface="+mn-lt"/>
            </a:endParaRPr>
          </a:p>
          <a:p>
            <a:pPr marL="285750" indent="-285750">
              <a:buFont typeface="Courier New"/>
              <a:buChar char="o"/>
            </a:pPr>
            <a:r>
              <a:rPr lang="en-US" b="1">
                <a:ea typeface="+mn-lt"/>
                <a:cs typeface="+mn-lt"/>
              </a:rPr>
              <a:t>Use managed identities instead of service principals</a:t>
            </a:r>
            <a:r>
              <a:rPr lang="en-US">
                <a:ea typeface="+mn-lt"/>
                <a:cs typeface="+mn-lt"/>
              </a:rPr>
              <a:t> for authentication to Azure services. This approach reduces exposure to credential theft</a:t>
            </a:r>
            <a:endParaRPr lang="en-US">
              <a:cs typeface="Segoe UI"/>
            </a:endParaRPr>
          </a:p>
          <a:p>
            <a:pPr marL="285750" indent="-285750">
              <a:buFont typeface="Courier New"/>
              <a:buChar char="o"/>
            </a:pPr>
            <a:endParaRPr lang="en-US">
              <a:solidFill>
                <a:srgbClr val="171717"/>
              </a:solidFill>
              <a:cs typeface="Segoe UI"/>
            </a:endParaRPr>
          </a:p>
        </p:txBody>
      </p:sp>
    </p:spTree>
    <p:extLst>
      <p:ext uri="{BB962C8B-B14F-4D97-AF65-F5344CB8AC3E}">
        <p14:creationId xmlns:p14="http://schemas.microsoft.com/office/powerpoint/2010/main" val="218044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703512" y="4044064"/>
            <a:ext cx="3375682" cy="2154436"/>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dirty="0">
                <a:cs typeface="Segoe UI"/>
              </a:rPr>
              <a:t>Prerequisites for a Landing Zone</a:t>
            </a:r>
            <a:endParaRPr lang="en-US" sz="2800" dirty="0">
              <a:cs typeface="Segoe UI"/>
            </a:endParaRPr>
          </a:p>
          <a:p>
            <a:endParaRPr lang="en-GB" sz="2800" b="1" dirty="0">
              <a:cs typeface="Segoe UI"/>
            </a:endParaRPr>
          </a:p>
          <a:p>
            <a:br>
              <a:rPr lang="en-GB" sz="2800" b="1" dirty="0"/>
            </a:br>
            <a:endParaRPr lang="en-GB" sz="2800" dirty="0"/>
          </a:p>
        </p:txBody>
      </p:sp>
      <p:sp>
        <p:nvSpPr>
          <p:cNvPr id="4" name="Title 1">
            <a:extLst>
              <a:ext uri="{FF2B5EF4-FFF2-40B4-BE49-F238E27FC236}">
                <a16:creationId xmlns:a16="http://schemas.microsoft.com/office/drawing/2014/main" id="{76E6359A-717A-3005-90C3-650895FAB086}"/>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2" name="TextBox 11">
            <a:extLst>
              <a:ext uri="{FF2B5EF4-FFF2-40B4-BE49-F238E27FC236}">
                <a16:creationId xmlns:a16="http://schemas.microsoft.com/office/drawing/2014/main" id="{4EBE0266-53DA-FBF7-B350-5E486A93927E}"/>
              </a:ext>
            </a:extLst>
          </p:cNvPr>
          <p:cNvSpPr txBox="1"/>
          <p:nvPr/>
        </p:nvSpPr>
        <p:spPr>
          <a:xfrm>
            <a:off x="5254603" y="1329169"/>
            <a:ext cx="5764695" cy="49859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US">
                <a:ea typeface="+mn-lt"/>
                <a:cs typeface="+mn-lt"/>
              </a:rPr>
              <a:t>Use </a:t>
            </a:r>
            <a:r>
              <a:rPr lang="en-US">
                <a:ea typeface="+mn-lt"/>
                <a:cs typeface="+mn-lt"/>
                <a:hlinkClick r:id="rId5"/>
              </a:rPr>
              <a:t>Azure RBAC</a:t>
            </a:r>
            <a:r>
              <a:rPr lang="en-US">
                <a:ea typeface="+mn-lt"/>
                <a:cs typeface="+mn-lt"/>
              </a:rPr>
              <a:t> to manage data-plane access to resources, where possible. Examples are Azure Key Vault, a storage account, or an SQL database</a:t>
            </a:r>
          </a:p>
          <a:p>
            <a:endParaRPr lang="en-US">
              <a:ea typeface="+mn-lt"/>
              <a:cs typeface="+mn-lt"/>
            </a:endParaRPr>
          </a:p>
          <a:p>
            <a:pPr marL="285750" indent="-285750">
              <a:buFont typeface="Courier New"/>
              <a:buChar char="o"/>
            </a:pPr>
            <a:r>
              <a:rPr lang="en-US">
                <a:ea typeface="+mn-lt"/>
                <a:cs typeface="+mn-lt"/>
              </a:rPr>
              <a:t>Deploy Azure AD </a:t>
            </a:r>
            <a:r>
              <a:rPr lang="en-US" b="1">
                <a:ea typeface="+mn-lt"/>
                <a:cs typeface="+mn-lt"/>
              </a:rPr>
              <a:t>conditional-access policies</a:t>
            </a:r>
            <a:r>
              <a:rPr lang="en-US">
                <a:ea typeface="+mn-lt"/>
                <a:cs typeface="+mn-lt"/>
              </a:rPr>
              <a:t> for any user with rights to Azure environments. Doing so provides another mechanism to help protect a controlled Azure environment from unauthorized access</a:t>
            </a:r>
            <a:endParaRPr lang="en-US">
              <a:cs typeface="Segoe UI"/>
            </a:endParaRPr>
          </a:p>
          <a:p>
            <a:endParaRPr lang="en-US">
              <a:ea typeface="+mn-lt"/>
              <a:cs typeface="+mn-lt"/>
            </a:endParaRPr>
          </a:p>
          <a:p>
            <a:pPr marL="285750" indent="-285750">
              <a:buFont typeface="Courier New"/>
              <a:buChar char="o"/>
            </a:pPr>
            <a:r>
              <a:rPr lang="en-US">
                <a:ea typeface="+mn-lt"/>
                <a:cs typeface="+mn-lt"/>
              </a:rPr>
              <a:t>Enforce </a:t>
            </a:r>
            <a:r>
              <a:rPr lang="en-US" b="1">
                <a:ea typeface="+mn-lt"/>
                <a:cs typeface="+mn-lt"/>
              </a:rPr>
              <a:t>multifactor authentication</a:t>
            </a:r>
            <a:r>
              <a:rPr lang="en-US">
                <a:ea typeface="+mn-lt"/>
                <a:cs typeface="+mn-lt"/>
              </a:rPr>
              <a:t> for any user with rights to the Azure environments. Multifactor authentication enforcement is a requirement of many compliance frameworks. It greatly lowers the risk of credential theft and unauthorized access</a:t>
            </a:r>
            <a:endParaRPr lang="en-US">
              <a:cs typeface="Segoe UI"/>
            </a:endParaRPr>
          </a:p>
          <a:p>
            <a:endParaRPr lang="en-US">
              <a:cs typeface="Segoe UI"/>
            </a:endParaRPr>
          </a:p>
          <a:p>
            <a:pPr marL="285750" indent="-285750">
              <a:buFont typeface="Courier New"/>
              <a:buChar char="o"/>
            </a:pPr>
            <a:endParaRPr lang="en-US">
              <a:cs typeface="Segoe UI"/>
            </a:endParaRPr>
          </a:p>
          <a:p>
            <a:pPr marL="285750" indent="-285750">
              <a:buFont typeface="Courier New"/>
              <a:buChar char="o"/>
            </a:pPr>
            <a:endParaRPr lang="en-US">
              <a:solidFill>
                <a:srgbClr val="171717"/>
              </a:solidFill>
              <a:cs typeface="Segoe UI"/>
            </a:endParaRPr>
          </a:p>
        </p:txBody>
      </p:sp>
    </p:spTree>
    <p:extLst>
      <p:ext uri="{BB962C8B-B14F-4D97-AF65-F5344CB8AC3E}">
        <p14:creationId xmlns:p14="http://schemas.microsoft.com/office/powerpoint/2010/main" val="80342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703512" y="4044064"/>
            <a:ext cx="3375682" cy="2154436"/>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dirty="0">
                <a:cs typeface="Segoe UI"/>
              </a:rPr>
              <a:t>Prerequisites for a Landing Zone</a:t>
            </a:r>
            <a:endParaRPr lang="en-US" sz="2800" dirty="0">
              <a:cs typeface="Segoe UI"/>
            </a:endParaRPr>
          </a:p>
          <a:p>
            <a:endParaRPr lang="en-GB" sz="2800" b="1" dirty="0">
              <a:cs typeface="Segoe UI"/>
            </a:endParaRPr>
          </a:p>
          <a:p>
            <a:br>
              <a:rPr lang="en-GB" sz="2800" b="1" dirty="0"/>
            </a:br>
            <a:endParaRPr lang="en-GB" sz="2800" dirty="0"/>
          </a:p>
        </p:txBody>
      </p:sp>
      <p:sp>
        <p:nvSpPr>
          <p:cNvPr id="4" name="Title 1">
            <a:extLst>
              <a:ext uri="{FF2B5EF4-FFF2-40B4-BE49-F238E27FC236}">
                <a16:creationId xmlns:a16="http://schemas.microsoft.com/office/drawing/2014/main" id="{76E6359A-717A-3005-90C3-650895FAB086}"/>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2" name="TextBox 11">
            <a:extLst>
              <a:ext uri="{FF2B5EF4-FFF2-40B4-BE49-F238E27FC236}">
                <a16:creationId xmlns:a16="http://schemas.microsoft.com/office/drawing/2014/main" id="{4EBE0266-53DA-FBF7-B350-5E486A93927E}"/>
              </a:ext>
            </a:extLst>
          </p:cNvPr>
          <p:cNvSpPr txBox="1"/>
          <p:nvPr/>
        </p:nvSpPr>
        <p:spPr>
          <a:xfrm>
            <a:off x="5147656" y="1770327"/>
            <a:ext cx="6580168" cy="30469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endParaRPr lang="en-US">
              <a:cs typeface="Segoe UI"/>
            </a:endParaRPr>
          </a:p>
          <a:p>
            <a:pPr marL="285750" indent="-285750">
              <a:buFont typeface="Courier New"/>
              <a:buChar char="o"/>
            </a:pPr>
            <a:r>
              <a:rPr lang="en-US" b="1">
                <a:ea typeface="+mn-lt"/>
                <a:cs typeface="+mn-lt"/>
              </a:rPr>
              <a:t>Don't add users directly to Azure resource scopes</a:t>
            </a:r>
            <a:r>
              <a:rPr lang="en-US">
                <a:ea typeface="+mn-lt"/>
                <a:cs typeface="+mn-lt"/>
              </a:rPr>
              <a:t>. Instead add users to defined roles, which are then assigned to resource scopes. Direct user assignments circumvent centralized management, greatly increasing the management required to prevent unauthorized access to restricted data</a:t>
            </a:r>
            <a:endParaRPr lang="en-US">
              <a:cs typeface="Segoe UI"/>
            </a:endParaRPr>
          </a:p>
          <a:p>
            <a:endParaRPr lang="en-US">
              <a:ea typeface="+mn-lt"/>
              <a:cs typeface="+mn-lt"/>
            </a:endParaRPr>
          </a:p>
          <a:p>
            <a:pPr marL="285750" indent="-285750">
              <a:buFont typeface="Courier New"/>
              <a:buChar char="o"/>
            </a:pPr>
            <a:r>
              <a:rPr lang="en-US">
                <a:ea typeface="+mn-lt"/>
                <a:cs typeface="+mn-lt"/>
              </a:rPr>
              <a:t>Use </a:t>
            </a:r>
            <a:r>
              <a:rPr lang="en-US" b="1">
                <a:ea typeface="+mn-lt"/>
                <a:cs typeface="+mn-lt"/>
              </a:rPr>
              <a:t>custom role definitions</a:t>
            </a:r>
            <a:r>
              <a:rPr lang="en-US">
                <a:ea typeface="+mn-lt"/>
                <a:cs typeface="+mn-lt"/>
              </a:rPr>
              <a:t> within the Azure AD tenant while you consider the following key roles:</a:t>
            </a:r>
            <a:endParaRPr lang="en-US">
              <a:cs typeface="Segoe UI"/>
            </a:endParaRPr>
          </a:p>
          <a:p>
            <a:pPr marL="285750" indent="-285750">
              <a:buFont typeface="Courier New"/>
              <a:buChar char="o"/>
            </a:pPr>
            <a:endParaRPr lang="en-US">
              <a:cs typeface="Segoe UI"/>
            </a:endParaRPr>
          </a:p>
          <a:p>
            <a:pPr marL="285750" indent="-285750">
              <a:buFont typeface="Courier New"/>
              <a:buChar char="o"/>
            </a:pPr>
            <a:endParaRPr lang="en-US">
              <a:solidFill>
                <a:srgbClr val="171717"/>
              </a:solidFill>
              <a:cs typeface="Segoe UI"/>
            </a:endParaRPr>
          </a:p>
        </p:txBody>
      </p:sp>
    </p:spTree>
    <p:extLst>
      <p:ext uri="{BB962C8B-B14F-4D97-AF65-F5344CB8AC3E}">
        <p14:creationId xmlns:p14="http://schemas.microsoft.com/office/powerpoint/2010/main" val="56276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1E5CA2-10B7-43EE-AF44-EA174DB28DFA}"/>
              </a:ext>
            </a:extLst>
          </p:cNvPr>
          <p:cNvSpPr>
            <a:spLocks noGrp="1"/>
          </p:cNvSpPr>
          <p:nvPr>
            <p:ph type="title"/>
          </p:nvPr>
        </p:nvSpPr>
        <p:spPr>
          <a:xfrm>
            <a:off x="573769" y="403005"/>
            <a:ext cx="15504391" cy="543097"/>
          </a:xfrm>
        </p:spPr>
        <p:txBody>
          <a:bodyPr>
            <a:noAutofit/>
          </a:bodyPr>
          <a:lstStyle/>
          <a:p>
            <a:r>
              <a:rPr lang="en-US" sz="3200" dirty="0">
                <a:latin typeface="Segoe UI Semibold" panose="020B0702040204020203" pitchFamily="34" charset="0"/>
                <a:cs typeface="Segoe UI Semibold" panose="020B0702040204020203" pitchFamily="34" charset="0"/>
              </a:rPr>
              <a:t>Create custom RBAC Roles only when necessary</a:t>
            </a:r>
          </a:p>
        </p:txBody>
      </p:sp>
      <p:graphicFrame>
        <p:nvGraphicFramePr>
          <p:cNvPr id="8" name="Table 8">
            <a:extLst>
              <a:ext uri="{FF2B5EF4-FFF2-40B4-BE49-F238E27FC236}">
                <a16:creationId xmlns:a16="http://schemas.microsoft.com/office/drawing/2014/main" id="{5785DD60-BDE5-4F70-9E74-2A1F2041DA89}"/>
              </a:ext>
            </a:extLst>
          </p:cNvPr>
          <p:cNvGraphicFramePr>
            <a:graphicFrameLocks noGrp="1"/>
          </p:cNvGraphicFramePr>
          <p:nvPr>
            <p:extLst>
              <p:ext uri="{D42A27DB-BD31-4B8C-83A1-F6EECF244321}">
                <p14:modId xmlns:p14="http://schemas.microsoft.com/office/powerpoint/2010/main" val="1402403432"/>
              </p:ext>
            </p:extLst>
          </p:nvPr>
        </p:nvGraphicFramePr>
        <p:xfrm>
          <a:off x="277079" y="1086949"/>
          <a:ext cx="11742884" cy="5204638"/>
        </p:xfrm>
        <a:graphic>
          <a:graphicData uri="http://schemas.openxmlformats.org/drawingml/2006/table">
            <a:tbl>
              <a:tblPr firstRow="1" bandRow="1">
                <a:tableStyleId>{5C22544A-7EE6-4342-B048-85BDC9FD1C3A}</a:tableStyleId>
              </a:tblPr>
              <a:tblGrid>
                <a:gridCol w="2859270">
                  <a:extLst>
                    <a:ext uri="{9D8B030D-6E8A-4147-A177-3AD203B41FA5}">
                      <a16:colId xmlns:a16="http://schemas.microsoft.com/office/drawing/2014/main" val="3606641869"/>
                    </a:ext>
                  </a:extLst>
                </a:gridCol>
                <a:gridCol w="2693271">
                  <a:extLst>
                    <a:ext uri="{9D8B030D-6E8A-4147-A177-3AD203B41FA5}">
                      <a16:colId xmlns:a16="http://schemas.microsoft.com/office/drawing/2014/main" val="3851721090"/>
                    </a:ext>
                  </a:extLst>
                </a:gridCol>
                <a:gridCol w="3294743">
                  <a:extLst>
                    <a:ext uri="{9D8B030D-6E8A-4147-A177-3AD203B41FA5}">
                      <a16:colId xmlns:a16="http://schemas.microsoft.com/office/drawing/2014/main" val="3309342420"/>
                    </a:ext>
                  </a:extLst>
                </a:gridCol>
                <a:gridCol w="2895600">
                  <a:extLst>
                    <a:ext uri="{9D8B030D-6E8A-4147-A177-3AD203B41FA5}">
                      <a16:colId xmlns:a16="http://schemas.microsoft.com/office/drawing/2014/main" val="1860267402"/>
                    </a:ext>
                  </a:extLst>
                </a:gridCol>
              </a:tblGrid>
              <a:tr h="223441">
                <a:tc>
                  <a:txBody>
                    <a:bodyPr/>
                    <a:lstStyle/>
                    <a:p>
                      <a:pPr algn="ctr"/>
                      <a:r>
                        <a:rPr lang="en-US" sz="1100" b="1">
                          <a:effectLst/>
                        </a:rPr>
                        <a:t>Role</a:t>
                      </a:r>
                    </a:p>
                  </a:txBody>
                  <a:tcPr marL="82550" marR="82550" marT="38100" marB="38100" anchor="ctr"/>
                </a:tc>
                <a:tc>
                  <a:txBody>
                    <a:bodyPr/>
                    <a:lstStyle/>
                    <a:p>
                      <a:pPr algn="ctr"/>
                      <a:r>
                        <a:rPr lang="en-US" sz="1100" b="1">
                          <a:effectLst/>
                        </a:rPr>
                        <a:t>Usage</a:t>
                      </a:r>
                    </a:p>
                  </a:txBody>
                  <a:tcPr marL="82550" marR="82550" marT="38100" marB="38100" anchor="ctr"/>
                </a:tc>
                <a:tc>
                  <a:txBody>
                    <a:bodyPr/>
                    <a:lstStyle/>
                    <a:p>
                      <a:pPr algn="ctr"/>
                      <a:r>
                        <a:rPr lang="en-US" sz="1100" b="1">
                          <a:effectLst/>
                        </a:rPr>
                        <a:t>Actions:</a:t>
                      </a:r>
                    </a:p>
                  </a:txBody>
                  <a:tcPr marL="82550" marR="82550" marT="38100" marB="38100" anchor="ctr"/>
                </a:tc>
                <a:tc>
                  <a:txBody>
                    <a:bodyPr/>
                    <a:lstStyle/>
                    <a:p>
                      <a:pPr algn="ctr"/>
                      <a:r>
                        <a:rPr lang="en-US" sz="1100" b="1">
                          <a:effectLst/>
                        </a:rPr>
                        <a:t>No Actions:</a:t>
                      </a:r>
                    </a:p>
                  </a:txBody>
                  <a:tcPr marL="82550" marR="82550" marT="38100" marB="38100" anchor="ctr"/>
                </a:tc>
                <a:extLst>
                  <a:ext uri="{0D108BD9-81ED-4DB2-BD59-A6C34878D82A}">
                    <a16:rowId xmlns:a16="http://schemas.microsoft.com/office/drawing/2014/main" val="3498750654"/>
                  </a:ext>
                </a:extLst>
              </a:tr>
              <a:tr h="403187">
                <a:tc>
                  <a:txBody>
                    <a:bodyPr/>
                    <a:lstStyle/>
                    <a:p>
                      <a:r>
                        <a:rPr lang="en-US" sz="1100">
                          <a:effectLst/>
                        </a:rPr>
                        <a:t>Azure Platform Owner</a:t>
                      </a:r>
                    </a:p>
                  </a:txBody>
                  <a:tcPr marL="82550" marR="82550" marT="38100" marB="38100" anchor="ctr"/>
                </a:tc>
                <a:tc>
                  <a:txBody>
                    <a:bodyPr/>
                    <a:lstStyle/>
                    <a:p>
                      <a:r>
                        <a:rPr lang="en-US" sz="1100">
                          <a:effectLst/>
                        </a:rPr>
                        <a:t>Management Group and Subscription lifecycle management</a:t>
                      </a:r>
                    </a:p>
                  </a:txBody>
                  <a:tcPr marL="82550" marR="82550" marT="38100" marB="38100" anchor="ctr"/>
                </a:tc>
                <a:tc>
                  <a:txBody>
                    <a:bodyPr/>
                    <a:lstStyle/>
                    <a:p>
                      <a:r>
                        <a:rPr lang="en-US" sz="1100">
                          <a:effectLst/>
                        </a:rPr>
                        <a:t>*</a:t>
                      </a:r>
                    </a:p>
                  </a:txBody>
                  <a:tcPr marL="82550" marR="82550" marT="38100" marB="38100" anchor="ctr"/>
                </a:tc>
                <a:tc>
                  <a:txBody>
                    <a:bodyPr/>
                    <a:lstStyle/>
                    <a:p>
                      <a:endParaRPr lang="en-US" sz="1100">
                        <a:effectLst/>
                      </a:endParaRPr>
                    </a:p>
                  </a:txBody>
                  <a:tcPr marL="82550" marR="82550" marT="38100" marB="38100" anchor="ctr"/>
                </a:tc>
                <a:extLst>
                  <a:ext uri="{0D108BD9-81ED-4DB2-BD59-A6C34878D82A}">
                    <a16:rowId xmlns:a16="http://schemas.microsoft.com/office/drawing/2014/main" val="4184129919"/>
                  </a:ext>
                </a:extLst>
              </a:tr>
              <a:tr h="837902">
                <a:tc>
                  <a:txBody>
                    <a:bodyPr/>
                    <a:lstStyle/>
                    <a:p>
                      <a:r>
                        <a:rPr lang="en-US" sz="1100">
                          <a:effectLst/>
                        </a:rPr>
                        <a:t>Network Management (NetOps)</a:t>
                      </a:r>
                    </a:p>
                  </a:txBody>
                  <a:tcPr marL="82550" marR="82550" marT="38100" marB="38100" anchor="ctr"/>
                </a:tc>
                <a:tc>
                  <a:txBody>
                    <a:bodyPr/>
                    <a:lstStyle/>
                    <a:p>
                      <a:r>
                        <a:rPr lang="en-US" sz="1100">
                          <a:effectLst/>
                        </a:rPr>
                        <a:t>Platform wide Global Connectivity management; VNets, UDRs, NSGs, NVAs, VPN, ER etc.</a:t>
                      </a:r>
                    </a:p>
                  </a:txBody>
                  <a:tcPr marL="82550" marR="82550" marT="38100" marB="38100" anchor="ctr"/>
                </a:tc>
                <a:tc>
                  <a:txBody>
                    <a:bodyPr/>
                    <a:lstStyle/>
                    <a:p>
                      <a:r>
                        <a:rPr lang="en-US" sz="1100">
                          <a:effectLst/>
                        </a:rPr>
                        <a:t>*/read, </a:t>
                      </a:r>
                      <a:r>
                        <a:rPr lang="en-US" sz="1100" err="1">
                          <a:effectLst/>
                        </a:rPr>
                        <a:t>Microsoft.Authorization</a:t>
                      </a:r>
                      <a:r>
                        <a:rPr lang="en-US" sz="1100">
                          <a:effectLst/>
                        </a:rPr>
                        <a:t>/*/write, </a:t>
                      </a:r>
                      <a:r>
                        <a:rPr lang="en-US" sz="1100" err="1">
                          <a:effectLst/>
                        </a:rPr>
                        <a:t>Microsoft.Network</a:t>
                      </a:r>
                      <a:r>
                        <a:rPr lang="en-US" sz="1100">
                          <a:effectLst/>
                        </a:rPr>
                        <a:t>/</a:t>
                      </a:r>
                      <a:r>
                        <a:rPr lang="en-US" sz="1100" err="1">
                          <a:effectLst/>
                        </a:rPr>
                        <a:t>vpnGateways</a:t>
                      </a:r>
                      <a:r>
                        <a:rPr lang="en-US" sz="1100">
                          <a:effectLst/>
                        </a:rPr>
                        <a:t>/*, </a:t>
                      </a:r>
                      <a:r>
                        <a:rPr lang="en-US" sz="1100" err="1">
                          <a:effectLst/>
                        </a:rPr>
                        <a:t>Microsoft.Network</a:t>
                      </a:r>
                      <a:r>
                        <a:rPr lang="en-US" sz="1100">
                          <a:effectLst/>
                        </a:rPr>
                        <a:t>/</a:t>
                      </a:r>
                      <a:r>
                        <a:rPr lang="en-US" sz="1100" err="1">
                          <a:effectLst/>
                        </a:rPr>
                        <a:t>expressRouteCircuits</a:t>
                      </a:r>
                      <a:r>
                        <a:rPr lang="en-US" sz="1100">
                          <a:effectLst/>
                        </a:rPr>
                        <a:t>/*, </a:t>
                      </a:r>
                      <a:r>
                        <a:rPr lang="en-US" sz="1100" err="1">
                          <a:effectLst/>
                        </a:rPr>
                        <a:t>Microsoft.Network</a:t>
                      </a:r>
                      <a:r>
                        <a:rPr lang="en-US" sz="1100">
                          <a:effectLst/>
                        </a:rPr>
                        <a:t>/</a:t>
                      </a:r>
                      <a:r>
                        <a:rPr lang="en-US" sz="1100" err="1">
                          <a:effectLst/>
                        </a:rPr>
                        <a:t>routeTables</a:t>
                      </a:r>
                      <a:r>
                        <a:rPr lang="en-US" sz="1100">
                          <a:effectLst/>
                        </a:rPr>
                        <a:t>/write, </a:t>
                      </a:r>
                      <a:r>
                        <a:rPr lang="en-US" sz="1100" err="1">
                          <a:effectLst/>
                        </a:rPr>
                        <a:t>Microsoft.Network</a:t>
                      </a:r>
                      <a:r>
                        <a:rPr lang="en-US" sz="1100">
                          <a:effectLst/>
                        </a:rPr>
                        <a:t>/</a:t>
                      </a:r>
                      <a:r>
                        <a:rPr lang="en-US" sz="1100" err="1">
                          <a:effectLst/>
                        </a:rPr>
                        <a:t>vpnsites</a:t>
                      </a:r>
                      <a:r>
                        <a:rPr lang="en-US" sz="1100">
                          <a:effectLst/>
                        </a:rPr>
                        <a:t>/*</a:t>
                      </a:r>
                    </a:p>
                  </a:txBody>
                  <a:tcPr marL="82550" marR="82550" marT="38100" marB="38100" anchor="ctr"/>
                </a:tc>
                <a:tc>
                  <a:txBody>
                    <a:bodyPr/>
                    <a:lstStyle/>
                    <a:p>
                      <a:endParaRPr lang="en-US" sz="1100">
                        <a:effectLst/>
                      </a:endParaRPr>
                    </a:p>
                  </a:txBody>
                  <a:tcPr marL="82550" marR="82550" marT="38100" marB="38100" anchor="ctr"/>
                </a:tc>
                <a:extLst>
                  <a:ext uri="{0D108BD9-81ED-4DB2-BD59-A6C34878D82A}">
                    <a16:rowId xmlns:a16="http://schemas.microsoft.com/office/drawing/2014/main" val="2563767197"/>
                  </a:ext>
                </a:extLst>
              </a:tr>
              <a:tr h="1298748">
                <a:tc>
                  <a:txBody>
                    <a:bodyPr/>
                    <a:lstStyle/>
                    <a:p>
                      <a:r>
                        <a:rPr lang="en-US" sz="1100">
                          <a:effectLst/>
                        </a:rPr>
                        <a:t>Security Operations (SecOps)</a:t>
                      </a:r>
                    </a:p>
                  </a:txBody>
                  <a:tcPr marL="82550" marR="82550" marT="38100" marB="38100" anchor="ctr"/>
                </a:tc>
                <a:tc>
                  <a:txBody>
                    <a:bodyPr/>
                    <a:lstStyle/>
                    <a:p>
                      <a:r>
                        <a:rPr lang="en-US" sz="1100">
                          <a:effectLst/>
                        </a:rPr>
                        <a:t>Security Administrator role with a horizontal view across the entire Azure estate and the KV Purge Policy</a:t>
                      </a:r>
                    </a:p>
                  </a:txBody>
                  <a:tcPr marL="82550" marR="82550" marT="38100" marB="38100" anchor="ctr"/>
                </a:tc>
                <a:tc>
                  <a:txBody>
                    <a:bodyPr/>
                    <a:lstStyle/>
                    <a:p>
                      <a:r>
                        <a:rPr lang="en-US" sz="1100">
                          <a:effectLst/>
                        </a:rPr>
                        <a:t>*/read, */register/action, Microsoft.KeyVault/locations/deletedVaults/purge/action,</a:t>
                      </a:r>
                      <a:br>
                        <a:rPr lang="en-US" sz="1100">
                          <a:effectLst/>
                        </a:rPr>
                      </a:br>
                      <a:r>
                        <a:rPr lang="en-US" sz="1100">
                          <a:effectLst/>
                        </a:rPr>
                        <a:t>Microsoft.Insights/alertRules/*, Microsoft.Authorization/policyDefinitions/*, Microsoft.Authorization/policyassignments/*, Microsoft.Authorization/policysetdefinitions/*, Microsoft.PolicyInsights/*,Microsoft.Security/*</a:t>
                      </a:r>
                    </a:p>
                  </a:txBody>
                  <a:tcPr marL="82550" marR="82550" marT="38100" marB="38100" anchor="ctr"/>
                </a:tc>
                <a:tc>
                  <a:txBody>
                    <a:bodyPr/>
                    <a:lstStyle/>
                    <a:p>
                      <a:endParaRPr lang="en-US" sz="1100">
                        <a:effectLst/>
                      </a:endParaRPr>
                    </a:p>
                  </a:txBody>
                  <a:tcPr marL="82550" marR="82550" marT="38100" marB="38100" anchor="ctr"/>
                </a:tc>
                <a:extLst>
                  <a:ext uri="{0D108BD9-81ED-4DB2-BD59-A6C34878D82A}">
                    <a16:rowId xmlns:a16="http://schemas.microsoft.com/office/drawing/2014/main" val="1896924575"/>
                  </a:ext>
                </a:extLst>
              </a:tr>
              <a:tr h="991517">
                <a:tc>
                  <a:txBody>
                    <a:bodyPr/>
                    <a:lstStyle/>
                    <a:p>
                      <a:r>
                        <a:rPr lang="en-US" sz="1100">
                          <a:effectLst/>
                        </a:rPr>
                        <a:t>Subscription Owner</a:t>
                      </a:r>
                    </a:p>
                  </a:txBody>
                  <a:tcPr marL="82550" marR="82550" marT="38100" marB="38100" anchor="ctr"/>
                </a:tc>
                <a:tc>
                  <a:txBody>
                    <a:bodyPr/>
                    <a:lstStyle/>
                    <a:p>
                      <a:r>
                        <a:rPr lang="en-US" sz="1100">
                          <a:effectLst/>
                        </a:rPr>
                        <a:t>Delegated Role for Subscription Owner derived from subscription Owner role</a:t>
                      </a:r>
                    </a:p>
                  </a:txBody>
                  <a:tcPr marL="82550" marR="82550" marT="38100" marB="38100" anchor="ctr"/>
                </a:tc>
                <a:tc>
                  <a:txBody>
                    <a:bodyPr/>
                    <a:lstStyle/>
                    <a:p>
                      <a:r>
                        <a:rPr lang="en-US" sz="1100">
                          <a:effectLst/>
                        </a:rPr>
                        <a:t>*</a:t>
                      </a:r>
                    </a:p>
                  </a:txBody>
                  <a:tcPr marL="82550" marR="82550" marT="38100" marB="38100" anchor="ctr"/>
                </a:tc>
                <a:tc>
                  <a:txBody>
                    <a:bodyPr/>
                    <a:lstStyle/>
                    <a:p>
                      <a:r>
                        <a:rPr lang="en-US" sz="1100">
                          <a:effectLst/>
                        </a:rPr>
                        <a:t>Microsoft.Authorization/*/write, Microsoft.Network/vpnGateways/*, Microsoft.Network/expressRouteCircuits/*, Microsoft.Network/routeTables/write, Microsoft.Network/vpnsites/*</a:t>
                      </a:r>
                    </a:p>
                  </a:txBody>
                  <a:tcPr marL="82550" marR="82550" marT="38100" marB="38100" anchor="ctr"/>
                </a:tc>
                <a:extLst>
                  <a:ext uri="{0D108BD9-81ED-4DB2-BD59-A6C34878D82A}">
                    <a16:rowId xmlns:a16="http://schemas.microsoft.com/office/drawing/2014/main" val="3347688298"/>
                  </a:ext>
                </a:extLst>
              </a:tr>
              <a:tr h="1226081">
                <a:tc>
                  <a:txBody>
                    <a:bodyPr/>
                    <a:lstStyle/>
                    <a:p>
                      <a:r>
                        <a:rPr lang="en-US" sz="1100">
                          <a:effectLst/>
                        </a:rPr>
                        <a:t>Application Owners DevOps/</a:t>
                      </a:r>
                      <a:r>
                        <a:rPr lang="en-US" sz="1100" err="1">
                          <a:effectLst/>
                        </a:rPr>
                        <a:t>AppOps</a:t>
                      </a:r>
                      <a:endParaRPr lang="en-US" sz="1100">
                        <a:effectLst/>
                      </a:endParaRPr>
                    </a:p>
                  </a:txBody>
                  <a:tcPr marL="82550" marR="82550" marT="38100" marB="38100" anchor="ctr"/>
                </a:tc>
                <a:tc>
                  <a:txBody>
                    <a:bodyPr/>
                    <a:lstStyle/>
                    <a:p>
                      <a:r>
                        <a:rPr lang="en-US" sz="1100">
                          <a:effectLst/>
                        </a:rPr>
                        <a:t>Contributor role granted for application/operations team at resource group level</a:t>
                      </a:r>
                    </a:p>
                  </a:txBody>
                  <a:tcPr marL="82550" marR="82550" marT="38100" marB="38100" anchor="ctr"/>
                </a:tc>
                <a:tc>
                  <a:txBody>
                    <a:bodyPr/>
                    <a:lstStyle/>
                    <a:p>
                      <a:endParaRPr lang="en-US" sz="1100">
                        <a:effectLst/>
                      </a:endParaRPr>
                    </a:p>
                  </a:txBody>
                  <a:tcPr marL="82550" marR="82550" marT="38100" marB="38100" anchor="ctr"/>
                </a:tc>
                <a:tc>
                  <a:txBody>
                    <a:bodyPr/>
                    <a:lstStyle/>
                    <a:p>
                      <a:r>
                        <a:rPr lang="en-US" sz="1100" err="1">
                          <a:effectLst/>
                        </a:rPr>
                        <a:t>Microsoft.Network</a:t>
                      </a:r>
                      <a:r>
                        <a:rPr lang="en-US" sz="1100">
                          <a:effectLst/>
                        </a:rPr>
                        <a:t>/</a:t>
                      </a:r>
                      <a:r>
                        <a:rPr lang="en-US" sz="1100" err="1">
                          <a:effectLst/>
                        </a:rPr>
                        <a:t>publicIPAddresses</a:t>
                      </a:r>
                      <a:r>
                        <a:rPr lang="en-US" sz="1100">
                          <a:effectLst/>
                        </a:rPr>
                        <a:t>/write, </a:t>
                      </a:r>
                      <a:r>
                        <a:rPr lang="en-US" sz="1100" err="1">
                          <a:effectLst/>
                        </a:rPr>
                        <a:t>Microsoft.Network</a:t>
                      </a:r>
                      <a:r>
                        <a:rPr lang="en-US" sz="1100">
                          <a:effectLst/>
                        </a:rPr>
                        <a:t>/</a:t>
                      </a:r>
                      <a:r>
                        <a:rPr lang="en-US" sz="1100" err="1">
                          <a:effectLst/>
                        </a:rPr>
                        <a:t>virtualNetworks</a:t>
                      </a:r>
                      <a:r>
                        <a:rPr lang="en-US" sz="1100">
                          <a:effectLst/>
                        </a:rPr>
                        <a:t>/write, </a:t>
                      </a:r>
                      <a:r>
                        <a:rPr lang="en-US" sz="1100" err="1">
                          <a:effectLst/>
                        </a:rPr>
                        <a:t>Microsoft.KeyVault</a:t>
                      </a:r>
                      <a:r>
                        <a:rPr lang="en-US" sz="1100">
                          <a:effectLst/>
                        </a:rPr>
                        <a:t>/locations/</a:t>
                      </a:r>
                      <a:r>
                        <a:rPr lang="en-US" sz="1100" err="1">
                          <a:effectLst/>
                        </a:rPr>
                        <a:t>deletedVaults</a:t>
                      </a:r>
                      <a:r>
                        <a:rPr lang="en-US" sz="1100">
                          <a:effectLst/>
                        </a:rPr>
                        <a:t>/purge/action</a:t>
                      </a:r>
                    </a:p>
                  </a:txBody>
                  <a:tcPr marL="82550" marR="82550" marT="38100" marB="38100" anchor="ctr"/>
                </a:tc>
                <a:extLst>
                  <a:ext uri="{0D108BD9-81ED-4DB2-BD59-A6C34878D82A}">
                    <a16:rowId xmlns:a16="http://schemas.microsoft.com/office/drawing/2014/main" val="3549096751"/>
                  </a:ext>
                </a:extLst>
              </a:tr>
            </a:tbl>
          </a:graphicData>
        </a:graphic>
      </p:graphicFrame>
    </p:spTree>
    <p:extLst>
      <p:ext uri="{BB962C8B-B14F-4D97-AF65-F5344CB8AC3E}">
        <p14:creationId xmlns:p14="http://schemas.microsoft.com/office/powerpoint/2010/main" val="80373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703512" y="4044064"/>
            <a:ext cx="3375682" cy="2154436"/>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dirty="0">
                <a:cs typeface="Segoe UI"/>
              </a:rPr>
              <a:t>Prerequisites for a Landing Zone</a:t>
            </a:r>
            <a:endParaRPr lang="en-US" sz="2800" dirty="0">
              <a:cs typeface="Segoe UI"/>
            </a:endParaRPr>
          </a:p>
          <a:p>
            <a:endParaRPr lang="en-GB" sz="2800" b="1" dirty="0">
              <a:cs typeface="Segoe UI"/>
            </a:endParaRPr>
          </a:p>
          <a:p>
            <a:br>
              <a:rPr lang="en-GB" sz="2800" b="1" dirty="0"/>
            </a:br>
            <a:endParaRPr lang="en-GB" sz="2800" dirty="0"/>
          </a:p>
        </p:txBody>
      </p:sp>
      <p:sp>
        <p:nvSpPr>
          <p:cNvPr id="4" name="Title 1">
            <a:extLst>
              <a:ext uri="{FF2B5EF4-FFF2-40B4-BE49-F238E27FC236}">
                <a16:creationId xmlns:a16="http://schemas.microsoft.com/office/drawing/2014/main" id="{76E6359A-717A-3005-90C3-650895FAB086}"/>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2" name="TextBox 11">
            <a:extLst>
              <a:ext uri="{FF2B5EF4-FFF2-40B4-BE49-F238E27FC236}">
                <a16:creationId xmlns:a16="http://schemas.microsoft.com/office/drawing/2014/main" id="{4EBE0266-53DA-FBF7-B350-5E486A93927E}"/>
              </a:ext>
            </a:extLst>
          </p:cNvPr>
          <p:cNvSpPr txBox="1"/>
          <p:nvPr/>
        </p:nvSpPr>
        <p:spPr>
          <a:xfrm>
            <a:off x="5027340" y="1342538"/>
            <a:ext cx="6580168" cy="526297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r>
              <a:rPr lang="en-US" dirty="0">
                <a:ea typeface="+mn-lt"/>
                <a:cs typeface="+mn-lt"/>
              </a:rPr>
              <a:t>Use Azure AD-managed identities for Azure resources to avoid authentication based on usernames and passwords. Many security breaches of public cloud resources originate with credential theft embedded in code or other text sources. For this reason, enforcing managed identities for programmatic access greatly reduces the risk of credential theft.</a:t>
            </a:r>
            <a:endParaRPr lang="en-US" dirty="0"/>
          </a:p>
          <a:p>
            <a:endParaRPr lang="en-US" dirty="0">
              <a:cs typeface="Segoe UI"/>
            </a:endParaRPr>
          </a:p>
          <a:p>
            <a:pPr marL="285750" indent="-285750">
              <a:buFont typeface="Courier New"/>
              <a:buChar char="o"/>
            </a:pPr>
            <a:r>
              <a:rPr lang="en-US" dirty="0">
                <a:ea typeface="+mn-lt"/>
                <a:cs typeface="+mn-lt"/>
              </a:rPr>
              <a:t>Use </a:t>
            </a:r>
            <a:r>
              <a:rPr lang="en-US" dirty="0">
                <a:ea typeface="+mn-lt"/>
                <a:cs typeface="+mn-lt"/>
                <a:hlinkClick r:id="rId5"/>
              </a:rPr>
              <a:t>Azure AD Privileged Identity Management (PIM)</a:t>
            </a:r>
            <a:r>
              <a:rPr lang="en-US" dirty="0">
                <a:ea typeface="+mn-lt"/>
                <a:cs typeface="+mn-lt"/>
              </a:rPr>
              <a:t> to establish zero-standing access and least privilege. Map your organization's roles to the minimum level of access needed. Azure AD PIM can:</a:t>
            </a:r>
            <a:endParaRPr lang="en-US" dirty="0">
              <a:cs typeface="Segoe UI"/>
            </a:endParaRPr>
          </a:p>
          <a:p>
            <a:endParaRPr lang="en-US" dirty="0">
              <a:ea typeface="+mn-lt"/>
              <a:cs typeface="+mn-lt"/>
            </a:endParaRPr>
          </a:p>
          <a:p>
            <a:pPr marL="742950" lvl="1" indent="-285750">
              <a:buFont typeface="Courier New" panose="02070309020205020404" pitchFamily="49" charset="0"/>
              <a:buChar char="o"/>
            </a:pPr>
            <a:r>
              <a:rPr lang="en-US" dirty="0">
                <a:ea typeface="+mn-lt"/>
                <a:cs typeface="+mn-lt"/>
              </a:rPr>
              <a:t>Be an extension of current tools and processes</a:t>
            </a:r>
            <a:endParaRPr lang="en-US" dirty="0">
              <a:cs typeface="Segoe UI"/>
            </a:endParaRPr>
          </a:p>
          <a:p>
            <a:pPr marL="742950" lvl="1" indent="-285750">
              <a:buFont typeface="Courier New" panose="02070309020205020404" pitchFamily="49" charset="0"/>
              <a:buChar char="o"/>
            </a:pPr>
            <a:r>
              <a:rPr lang="en-US" dirty="0">
                <a:ea typeface="+mn-lt"/>
                <a:cs typeface="+mn-lt"/>
              </a:rPr>
              <a:t>Use Azure native tools as outlined</a:t>
            </a:r>
            <a:endParaRPr lang="en-US" dirty="0">
              <a:cs typeface="Segoe UI"/>
            </a:endParaRPr>
          </a:p>
          <a:p>
            <a:pPr marL="742950" lvl="1" indent="-285750">
              <a:buFont typeface="Courier New" panose="02070309020205020404" pitchFamily="49" charset="0"/>
              <a:buChar char="o"/>
            </a:pPr>
            <a:r>
              <a:rPr lang="en-US" dirty="0">
                <a:ea typeface="+mn-lt"/>
                <a:cs typeface="+mn-lt"/>
              </a:rPr>
              <a:t>Use both as needed</a:t>
            </a:r>
            <a:endParaRPr lang="en-US" dirty="0">
              <a:cs typeface="Segoe UI"/>
            </a:endParaRPr>
          </a:p>
          <a:p>
            <a:endParaRPr lang="en-US" dirty="0"/>
          </a:p>
          <a:p>
            <a:pPr marL="285750" indent="-285750">
              <a:buFont typeface="Courier New"/>
              <a:buChar char="o"/>
            </a:pPr>
            <a:endParaRPr lang="en-US" dirty="0">
              <a:cs typeface="Segoe UI"/>
            </a:endParaRPr>
          </a:p>
          <a:p>
            <a:pPr marL="285750" indent="-285750">
              <a:buFont typeface="Courier New"/>
              <a:buChar char="o"/>
            </a:pPr>
            <a:endParaRPr lang="en-US" dirty="0">
              <a:cs typeface="Segoe UI"/>
            </a:endParaRPr>
          </a:p>
          <a:p>
            <a:pPr marL="285750" indent="-285750">
              <a:buFont typeface="Courier New"/>
              <a:buChar char="o"/>
            </a:pPr>
            <a:endParaRPr lang="en-US" dirty="0">
              <a:solidFill>
                <a:srgbClr val="171717"/>
              </a:solidFill>
              <a:cs typeface="Segoe UI"/>
            </a:endParaRPr>
          </a:p>
        </p:txBody>
      </p:sp>
    </p:spTree>
    <p:extLst>
      <p:ext uri="{BB962C8B-B14F-4D97-AF65-F5344CB8AC3E}">
        <p14:creationId xmlns:p14="http://schemas.microsoft.com/office/powerpoint/2010/main" val="406276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703512" y="4044064"/>
            <a:ext cx="3375682" cy="2154436"/>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dirty="0">
                <a:cs typeface="Segoe UI"/>
              </a:rPr>
              <a:t>Prerequisites for a Landing Zone</a:t>
            </a:r>
            <a:endParaRPr lang="en-US" sz="2800" dirty="0">
              <a:cs typeface="Segoe UI"/>
            </a:endParaRPr>
          </a:p>
          <a:p>
            <a:endParaRPr lang="en-GB" sz="2800" b="1" dirty="0">
              <a:cs typeface="Segoe UI"/>
            </a:endParaRPr>
          </a:p>
          <a:p>
            <a:br>
              <a:rPr lang="en-GB" sz="2800" b="1" dirty="0"/>
            </a:br>
            <a:endParaRPr lang="en-GB" sz="2800" dirty="0"/>
          </a:p>
        </p:txBody>
      </p:sp>
      <p:sp>
        <p:nvSpPr>
          <p:cNvPr id="4" name="Title 1">
            <a:extLst>
              <a:ext uri="{FF2B5EF4-FFF2-40B4-BE49-F238E27FC236}">
                <a16:creationId xmlns:a16="http://schemas.microsoft.com/office/drawing/2014/main" id="{76E6359A-717A-3005-90C3-650895FAB086}"/>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2" name="TextBox 11">
            <a:extLst>
              <a:ext uri="{FF2B5EF4-FFF2-40B4-BE49-F238E27FC236}">
                <a16:creationId xmlns:a16="http://schemas.microsoft.com/office/drawing/2014/main" id="{4EBE0266-53DA-FBF7-B350-5E486A93927E}"/>
              </a:ext>
            </a:extLst>
          </p:cNvPr>
          <p:cNvSpPr txBox="1"/>
          <p:nvPr/>
        </p:nvSpPr>
        <p:spPr>
          <a:xfrm>
            <a:off x="4920393" y="1716854"/>
            <a:ext cx="6580168" cy="36009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Courier New"/>
              <a:buChar char="o"/>
            </a:pPr>
            <a:endParaRPr lang="en-US">
              <a:cs typeface="Segoe UI"/>
            </a:endParaRPr>
          </a:p>
          <a:p>
            <a:pPr marL="285750" indent="-285750">
              <a:buFont typeface="Courier New"/>
              <a:buChar char="o"/>
            </a:pPr>
            <a:r>
              <a:rPr lang="en-US">
                <a:ea typeface="+mn-lt"/>
                <a:cs typeface="+mn-lt"/>
              </a:rPr>
              <a:t>Use </a:t>
            </a:r>
            <a:r>
              <a:rPr lang="en-US" b="1">
                <a:ea typeface="+mn-lt"/>
                <a:cs typeface="+mn-lt"/>
              </a:rPr>
              <a:t>Azure AD PIM access reviews</a:t>
            </a:r>
            <a:r>
              <a:rPr lang="en-US">
                <a:ea typeface="+mn-lt"/>
                <a:cs typeface="+mn-lt"/>
              </a:rPr>
              <a:t> to periodically validate resource entitlements. Access reviews are part of many compliance frameworks. As a result, many organizations will already have a process in place to address this requirement</a:t>
            </a:r>
            <a:endParaRPr lang="en-US">
              <a:cs typeface="Segoe UI"/>
            </a:endParaRPr>
          </a:p>
          <a:p>
            <a:endParaRPr lang="en-US">
              <a:ea typeface="+mn-lt"/>
              <a:cs typeface="+mn-lt"/>
            </a:endParaRPr>
          </a:p>
          <a:p>
            <a:pPr marL="285750" indent="-285750">
              <a:buFont typeface="Courier New"/>
              <a:buChar char="o"/>
            </a:pPr>
            <a:r>
              <a:rPr lang="en-US">
                <a:ea typeface="+mn-lt"/>
                <a:cs typeface="+mn-lt"/>
              </a:rPr>
              <a:t>Use </a:t>
            </a:r>
            <a:r>
              <a:rPr lang="en-US" b="1">
                <a:ea typeface="+mn-lt"/>
                <a:cs typeface="+mn-lt"/>
              </a:rPr>
              <a:t>privileged identities for automation runbooks</a:t>
            </a:r>
            <a:r>
              <a:rPr lang="en-US">
                <a:ea typeface="+mn-lt"/>
                <a:cs typeface="+mn-lt"/>
              </a:rPr>
              <a:t> that require elevated access permissions. Automated workflows that violate critical security boundaries should be governed by the same tools and policies users of equivalent privilege are</a:t>
            </a:r>
            <a:endParaRPr lang="en-US">
              <a:cs typeface="Segoe UI"/>
            </a:endParaRPr>
          </a:p>
          <a:p>
            <a:pPr marL="285750" indent="-285750">
              <a:buFont typeface="Courier New"/>
              <a:buChar char="o"/>
            </a:pPr>
            <a:endParaRPr lang="en-US">
              <a:cs typeface="Segoe UI"/>
            </a:endParaRPr>
          </a:p>
          <a:p>
            <a:pPr marL="285750" indent="-285750">
              <a:buFont typeface="Courier New"/>
              <a:buChar char="o"/>
            </a:pPr>
            <a:endParaRPr lang="en-US">
              <a:cs typeface="Segoe UI"/>
            </a:endParaRPr>
          </a:p>
          <a:p>
            <a:pPr marL="285750" indent="-285750">
              <a:buFont typeface="Courier New"/>
              <a:buChar char="o"/>
            </a:pPr>
            <a:endParaRPr lang="en-US">
              <a:solidFill>
                <a:srgbClr val="171717"/>
              </a:solidFill>
              <a:cs typeface="Segoe UI"/>
            </a:endParaRPr>
          </a:p>
        </p:txBody>
      </p:sp>
    </p:spTree>
    <p:extLst>
      <p:ext uri="{BB962C8B-B14F-4D97-AF65-F5344CB8AC3E}">
        <p14:creationId xmlns:p14="http://schemas.microsoft.com/office/powerpoint/2010/main" val="85203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703512" y="4336620"/>
            <a:ext cx="3375682" cy="2585323"/>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dirty="0">
                <a:cs typeface="Segoe UI"/>
              </a:rPr>
              <a:t>Identity for Azure platform resources</a:t>
            </a:r>
            <a:endParaRPr lang="en-US" sz="2800" dirty="0">
              <a:cs typeface="Segoe UI"/>
            </a:endParaRPr>
          </a:p>
          <a:p>
            <a:endParaRPr lang="en-GB" sz="2800" b="1" dirty="0">
              <a:cs typeface="Segoe UI"/>
            </a:endParaRPr>
          </a:p>
          <a:p>
            <a:endParaRPr lang="en-GB" sz="2800" b="1" dirty="0">
              <a:cs typeface="Segoe UI"/>
            </a:endParaRPr>
          </a:p>
          <a:p>
            <a:br>
              <a:rPr lang="en-GB" sz="2800" b="1" dirty="0"/>
            </a:br>
            <a:endParaRPr lang="en-GB" sz="2800" dirty="0"/>
          </a:p>
        </p:txBody>
      </p:sp>
      <p:sp>
        <p:nvSpPr>
          <p:cNvPr id="4" name="Title 1">
            <a:extLst>
              <a:ext uri="{FF2B5EF4-FFF2-40B4-BE49-F238E27FC236}">
                <a16:creationId xmlns:a16="http://schemas.microsoft.com/office/drawing/2014/main" id="{76E6359A-717A-3005-90C3-650895FAB086}"/>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2" name="TextBox 11">
            <a:extLst>
              <a:ext uri="{FF2B5EF4-FFF2-40B4-BE49-F238E27FC236}">
                <a16:creationId xmlns:a16="http://schemas.microsoft.com/office/drawing/2014/main" id="{4EBE0266-53DA-FBF7-B350-5E486A93927E}"/>
              </a:ext>
            </a:extLst>
          </p:cNvPr>
          <p:cNvSpPr txBox="1"/>
          <p:nvPr/>
        </p:nvSpPr>
        <p:spPr>
          <a:xfrm>
            <a:off x="4719866" y="567169"/>
            <a:ext cx="6580168" cy="58169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cs typeface="Segoe UI"/>
              </a:rPr>
              <a:t>Platform access:</a:t>
            </a:r>
          </a:p>
          <a:p>
            <a:endParaRPr lang="en-US">
              <a:ea typeface="+mn-lt"/>
              <a:cs typeface="+mn-lt"/>
            </a:endParaRPr>
          </a:p>
          <a:p>
            <a:r>
              <a:rPr lang="en-US">
                <a:ea typeface="+mn-lt"/>
                <a:cs typeface="+mn-lt"/>
              </a:rPr>
              <a:t>Use Azure AD-only groups for Azure control-plane resources in Azure AD PIM when you grant access to resources</a:t>
            </a:r>
          </a:p>
          <a:p>
            <a:endParaRPr lang="en-US">
              <a:ea typeface="+mn-lt"/>
              <a:cs typeface="+mn-lt"/>
            </a:endParaRPr>
          </a:p>
          <a:p>
            <a:pPr marL="742950" lvl="1" indent="-285750">
              <a:buFont typeface="Courier New"/>
              <a:buChar char="o"/>
            </a:pPr>
            <a:r>
              <a:rPr lang="en-US">
                <a:ea typeface="+mn-lt"/>
                <a:cs typeface="+mn-lt"/>
              </a:rPr>
              <a:t>Add on-premises groups to the Azure AD-only group if a group management system is already in place</a:t>
            </a:r>
            <a:endParaRPr lang="en-US">
              <a:cs typeface="Segoe UI"/>
            </a:endParaRPr>
          </a:p>
          <a:p>
            <a:pPr lvl="1"/>
            <a:endParaRPr lang="en-US">
              <a:ea typeface="+mn-lt"/>
              <a:cs typeface="+mn-lt"/>
            </a:endParaRPr>
          </a:p>
          <a:p>
            <a:pPr marL="1200150" lvl="2" indent="-285750">
              <a:buFont typeface="Wingdings"/>
              <a:buChar char="q"/>
            </a:pPr>
            <a:r>
              <a:rPr lang="en-US">
                <a:ea typeface="+mn-lt"/>
                <a:cs typeface="+mn-lt"/>
              </a:rPr>
              <a:t>By using Azure AD-only groups, you can add both users and groups that are synchronized from on-premises, via Azure AD Connect. You can also add Azure AD-only (also known as cloud only) users and groups to a single Azure AD-only group, including guest users.</a:t>
            </a:r>
            <a:endParaRPr lang="en-US">
              <a:cs typeface="Segoe UI"/>
            </a:endParaRPr>
          </a:p>
          <a:p>
            <a:pPr marL="1200150" lvl="2" indent="-285750">
              <a:buFont typeface="Wingdings"/>
              <a:buChar char="q"/>
            </a:pPr>
            <a:r>
              <a:rPr lang="en-US">
                <a:ea typeface="+mn-lt"/>
                <a:cs typeface="+mn-lt"/>
              </a:rPr>
              <a:t>Also, groups that are synchronized from on-premises can only be managed and updated from the identity source of truth (on-premises Active Directory). These groups can only contain members from the same identity source, which doesn't provide flexibility like Azure AD-only groups do</a:t>
            </a:r>
            <a:endParaRPr lang="en-US">
              <a:cs typeface="Segoe UI"/>
            </a:endParaRPr>
          </a:p>
          <a:p>
            <a:pPr lvl="2">
              <a:buFont typeface="Arial"/>
              <a:buChar char="•"/>
            </a:pPr>
            <a:endParaRPr lang="en-US"/>
          </a:p>
        </p:txBody>
      </p:sp>
    </p:spTree>
    <p:extLst>
      <p:ext uri="{BB962C8B-B14F-4D97-AF65-F5344CB8AC3E}">
        <p14:creationId xmlns:p14="http://schemas.microsoft.com/office/powerpoint/2010/main" val="381992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703512" y="4336620"/>
            <a:ext cx="3375682" cy="2585323"/>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dirty="0">
                <a:cs typeface="Segoe UI"/>
              </a:rPr>
              <a:t>Identity for Azure platform resources</a:t>
            </a:r>
            <a:endParaRPr lang="en-US" sz="2800" dirty="0">
              <a:cs typeface="Segoe UI"/>
            </a:endParaRPr>
          </a:p>
          <a:p>
            <a:endParaRPr lang="en-GB" sz="2800" b="1" dirty="0">
              <a:cs typeface="Segoe UI"/>
            </a:endParaRPr>
          </a:p>
          <a:p>
            <a:endParaRPr lang="en-GB" sz="2800" b="1" dirty="0">
              <a:cs typeface="Segoe UI"/>
            </a:endParaRPr>
          </a:p>
          <a:p>
            <a:br>
              <a:rPr lang="en-GB" sz="2800" b="1" dirty="0"/>
            </a:br>
            <a:endParaRPr lang="en-GB" sz="2800" dirty="0"/>
          </a:p>
        </p:txBody>
      </p:sp>
      <p:sp>
        <p:nvSpPr>
          <p:cNvPr id="4" name="Title 1">
            <a:extLst>
              <a:ext uri="{FF2B5EF4-FFF2-40B4-BE49-F238E27FC236}">
                <a16:creationId xmlns:a16="http://schemas.microsoft.com/office/drawing/2014/main" id="{76E6359A-717A-3005-90C3-650895FAB086}"/>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2" name="TextBox 11">
            <a:extLst>
              <a:ext uri="{FF2B5EF4-FFF2-40B4-BE49-F238E27FC236}">
                <a16:creationId xmlns:a16="http://schemas.microsoft.com/office/drawing/2014/main" id="{4EBE0266-53DA-FBF7-B350-5E486A93927E}"/>
              </a:ext>
            </a:extLst>
          </p:cNvPr>
          <p:cNvSpPr txBox="1"/>
          <p:nvPr/>
        </p:nvSpPr>
        <p:spPr>
          <a:xfrm>
            <a:off x="5054078" y="1583170"/>
            <a:ext cx="6580168"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cs typeface="Segoe UI"/>
              </a:rPr>
              <a:t>Platform access:</a:t>
            </a:r>
          </a:p>
          <a:p>
            <a:endParaRPr lang="en-US">
              <a:cs typeface="Segoe UI"/>
            </a:endParaRPr>
          </a:p>
          <a:p>
            <a:pPr marL="285750" indent="-285750">
              <a:buFont typeface="Courier New"/>
              <a:buChar char="o"/>
            </a:pPr>
            <a:r>
              <a:rPr lang="en-US">
                <a:ea typeface="+mn-lt"/>
                <a:cs typeface="+mn-lt"/>
              </a:rPr>
              <a:t>Integrate Azure AD logs with the platform-central </a:t>
            </a:r>
            <a:r>
              <a:rPr lang="en-US">
                <a:ea typeface="+mn-lt"/>
                <a:cs typeface="+mn-lt"/>
                <a:hlinkClick r:id="rId5"/>
              </a:rPr>
              <a:t>Log Analytics workspace</a:t>
            </a:r>
            <a:r>
              <a:rPr lang="en-US">
                <a:ea typeface="+mn-lt"/>
                <a:cs typeface="+mn-lt"/>
              </a:rPr>
              <a:t>. It allows for a single source of truth around log and monitoring data in Azure, which gives organizations cloud-native options to meet requirements around log collection and retention</a:t>
            </a:r>
            <a:endParaRPr lang="en-US">
              <a:cs typeface="Segoe UI"/>
            </a:endParaRPr>
          </a:p>
          <a:p>
            <a:endParaRPr lang="en-US">
              <a:ea typeface="+mn-lt"/>
              <a:cs typeface="+mn-lt"/>
            </a:endParaRPr>
          </a:p>
          <a:p>
            <a:endParaRPr lang="en-US">
              <a:ea typeface="+mn-lt"/>
              <a:cs typeface="+mn-lt"/>
            </a:endParaRPr>
          </a:p>
          <a:p>
            <a:pPr marL="285750" indent="-285750">
              <a:buFont typeface="Courier New"/>
              <a:buChar char="o"/>
            </a:pPr>
            <a:r>
              <a:rPr lang="en-US">
                <a:ea typeface="+mn-lt"/>
                <a:cs typeface="+mn-lt"/>
              </a:rPr>
              <a:t>If any </a:t>
            </a:r>
            <a:r>
              <a:rPr lang="en-US" b="1">
                <a:ea typeface="+mn-lt"/>
                <a:cs typeface="+mn-lt"/>
              </a:rPr>
              <a:t>data sovereignty</a:t>
            </a:r>
            <a:r>
              <a:rPr lang="en-US">
                <a:ea typeface="+mn-lt"/>
                <a:cs typeface="+mn-lt"/>
              </a:rPr>
              <a:t> requirements exist, </a:t>
            </a:r>
            <a:r>
              <a:rPr lang="en-US" b="1">
                <a:ea typeface="+mn-lt"/>
                <a:cs typeface="+mn-lt"/>
              </a:rPr>
              <a:t>custom user policies</a:t>
            </a:r>
            <a:r>
              <a:rPr lang="en-US">
                <a:ea typeface="+mn-lt"/>
                <a:cs typeface="+mn-lt"/>
              </a:rPr>
              <a:t> can be deployed to enforce them</a:t>
            </a:r>
            <a:endParaRPr lang="en-US">
              <a:cs typeface="Segoe UI"/>
            </a:endParaRPr>
          </a:p>
          <a:p>
            <a:pPr marL="285750" indent="-285750">
              <a:buFont typeface="Courier New"/>
              <a:buChar char="o"/>
            </a:pPr>
            <a:endParaRPr lang="en-US">
              <a:cs typeface="Segoe UI"/>
            </a:endParaRPr>
          </a:p>
          <a:p>
            <a:pPr marL="285750" indent="-285750">
              <a:buFont typeface="Courier New"/>
              <a:buChar char="o"/>
            </a:pPr>
            <a:endParaRPr lang="en-US">
              <a:cs typeface="Segoe UI"/>
            </a:endParaRPr>
          </a:p>
          <a:p>
            <a:pPr marL="285750" indent="-285750">
              <a:buFont typeface="Courier New"/>
              <a:buChar char="o"/>
            </a:pPr>
            <a:endParaRPr lang="en-US">
              <a:cs typeface="Segoe UI"/>
            </a:endParaRPr>
          </a:p>
          <a:p>
            <a:pPr marL="285750" indent="-285750">
              <a:buFont typeface="Courier New"/>
              <a:buChar char="o"/>
            </a:pPr>
            <a:endParaRPr lang="en-US">
              <a:solidFill>
                <a:srgbClr val="171717"/>
              </a:solidFill>
              <a:cs typeface="Segoe UI"/>
            </a:endParaRPr>
          </a:p>
        </p:txBody>
      </p:sp>
    </p:spTree>
    <p:extLst>
      <p:ext uri="{BB962C8B-B14F-4D97-AF65-F5344CB8AC3E}">
        <p14:creationId xmlns:p14="http://schemas.microsoft.com/office/powerpoint/2010/main" val="146362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789409" y="3586333"/>
            <a:ext cx="6668712" cy="1828193"/>
          </a:xfrm>
        </p:spPr>
        <p:txBody>
          <a:bodyPr/>
          <a:lstStyle/>
          <a:p>
            <a:pPr marL="342900" indent="-342900">
              <a:buFont typeface="Courier New" panose="02070309020205020404" pitchFamily="49" charset="0"/>
              <a:buChar char="o"/>
            </a:pPr>
            <a:endParaRPr lang="en-US" sz="2400" dirty="0">
              <a:cs typeface="Calibri" panose="020F0502020204030204" pitchFamily="34" charset="0"/>
            </a:endParaRPr>
          </a:p>
          <a:p>
            <a:pPr marL="285750" indent="-285750">
              <a:buFont typeface="Courier New" panose="02070309020205020404" pitchFamily="49" charset="0"/>
              <a:buChar char="o"/>
            </a:pPr>
            <a:r>
              <a:rPr lang="en-US" sz="1800" dirty="0">
                <a:solidFill>
                  <a:srgbClr val="171717"/>
                </a:solidFill>
                <a:latin typeface="Segoe UI"/>
                <a:cs typeface="Segoe UI"/>
              </a:rPr>
              <a:t>Privileged Identity Management</a:t>
            </a:r>
          </a:p>
          <a:p>
            <a:pPr marL="285750" indent="-285750">
              <a:buFont typeface="Courier New" panose="02070309020205020404" pitchFamily="49" charset="0"/>
              <a:buChar char="o"/>
            </a:pPr>
            <a:r>
              <a:rPr lang="en-US" sz="1800" dirty="0">
                <a:solidFill>
                  <a:srgbClr val="171717"/>
                </a:solidFill>
                <a:latin typeface="Segoe UI"/>
                <a:cs typeface="Segoe UI"/>
              </a:rPr>
              <a:t>Multi-Factor Authentication</a:t>
            </a:r>
          </a:p>
          <a:p>
            <a:pPr marL="285750" indent="-285750">
              <a:buFont typeface="Courier New" panose="02070309020205020404" pitchFamily="49" charset="0"/>
              <a:buChar char="o"/>
            </a:pPr>
            <a:r>
              <a:rPr lang="en-US" sz="1800" dirty="0">
                <a:solidFill>
                  <a:srgbClr val="171717"/>
                </a:solidFill>
                <a:latin typeface="Segoe UI"/>
                <a:cs typeface="Segoe UI"/>
              </a:rPr>
              <a:t>Conditional Access (with GPS-based name locations)</a:t>
            </a: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1302707" y="4329741"/>
            <a:ext cx="3375682" cy="973985"/>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50" normalizeH="0" baseline="0" noProof="0">
                <a:ln w="3175">
                  <a:noFill/>
                </a:ln>
                <a:solidFill>
                  <a:srgbClr val="0078D4"/>
                </a:solidFill>
                <a:effectLst/>
                <a:uLnTx/>
                <a:uFillTx/>
                <a:latin typeface="Segoe UI Semibold"/>
                <a:ea typeface="+mn-ea"/>
                <a:cs typeface="Segoe UI" pitchFamily="34" charset="0"/>
              </a:rPr>
              <a:t>Demo</a:t>
            </a:r>
            <a:br>
              <a:rPr kumimoji="0" lang="en-GB" sz="3529" b="1"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7" r="14572" b="57762"/>
          <a:stretch/>
        </p:blipFill>
        <p:spPr bwMode="auto">
          <a:xfrm>
            <a:off x="4789409" y="249382"/>
            <a:ext cx="6356039" cy="2896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5972374" y="166255"/>
            <a:ext cx="5121919" cy="191192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7362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02707" y="675686"/>
            <a:ext cx="2705622" cy="1661757"/>
          </a:xfrm>
        </p:spPr>
        <p:txBody>
          <a:bodyPr/>
          <a:lstStyle/>
          <a:p>
            <a:r>
              <a:rPr lang="en-GB"/>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47120" y="675686"/>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14" name="TextBox 13">
            <a:extLst>
              <a:ext uri="{FF2B5EF4-FFF2-40B4-BE49-F238E27FC236}">
                <a16:creationId xmlns:a16="http://schemas.microsoft.com/office/drawing/2014/main" id="{CC215EC6-C3F8-4204-92E1-94DA9CFA9848}"/>
              </a:ext>
            </a:extLst>
          </p:cNvPr>
          <p:cNvSpPr txBox="1"/>
          <p:nvPr/>
        </p:nvSpPr>
        <p:spPr>
          <a:xfrm>
            <a:off x="398947" y="3652825"/>
            <a:ext cx="382906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0078D4"/>
                </a:solidFill>
                <a:effectLst/>
                <a:uLnTx/>
                <a:uFillTx/>
                <a:latin typeface="Segoe UI Semibold"/>
                <a:ea typeface="+mn-ea"/>
                <a:cs typeface="+mn-cs"/>
              </a:rPr>
              <a:t>Questions?</a:t>
            </a:r>
            <a:endParaRPr kumimoji="0" lang="en-US" sz="28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47024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A7D5FA-730A-4CC9-A028-B30B734CC585}"/>
              </a:ext>
            </a:extLst>
          </p:cNvPr>
          <p:cNvPicPr>
            <a:picLocks noChangeAspect="1"/>
          </p:cNvPicPr>
          <p:nvPr/>
        </p:nvPicPr>
        <p:blipFill>
          <a:blip r:embed="rId2"/>
          <a:stretch>
            <a:fillRect/>
          </a:stretch>
        </p:blipFill>
        <p:spPr>
          <a:xfrm>
            <a:off x="2324100" y="15198"/>
            <a:ext cx="9867900" cy="6842802"/>
          </a:xfrm>
          <a:prstGeom prst="rect">
            <a:avLst/>
          </a:prstGeom>
        </p:spPr>
      </p:pic>
      <p:sp>
        <p:nvSpPr>
          <p:cNvPr id="2" name="Title 1">
            <a:extLst>
              <a:ext uri="{FF2B5EF4-FFF2-40B4-BE49-F238E27FC236}">
                <a16:creationId xmlns:a16="http://schemas.microsoft.com/office/drawing/2014/main" id="{FDDE2474-F466-4896-B549-766760451A66}"/>
              </a:ext>
            </a:extLst>
          </p:cNvPr>
          <p:cNvSpPr>
            <a:spLocks noGrp="1"/>
          </p:cNvSpPr>
          <p:nvPr>
            <p:ph type="title"/>
          </p:nvPr>
        </p:nvSpPr>
        <p:spPr>
          <a:xfrm>
            <a:off x="589044" y="457622"/>
            <a:ext cx="11016957" cy="376652"/>
          </a:xfrm>
        </p:spPr>
        <p:txBody>
          <a:bodyPr>
            <a:normAutofit fontScale="90000"/>
          </a:bodyPr>
          <a:lstStyle/>
          <a:p>
            <a:r>
              <a:rPr lang="en-GB" sz="2400" dirty="0">
                <a:latin typeface="Segoe UI Semibold" panose="020B0702040204020203" pitchFamily="34" charset="0"/>
                <a:cs typeface="Segoe UI Semibold" panose="020B0702040204020203" pitchFamily="34" charset="0"/>
              </a:rPr>
              <a:t>Architecture Composition</a:t>
            </a:r>
          </a:p>
        </p:txBody>
      </p:sp>
    </p:spTree>
    <p:extLst>
      <p:ext uri="{BB962C8B-B14F-4D97-AF65-F5344CB8AC3E}">
        <p14:creationId xmlns:p14="http://schemas.microsoft.com/office/powerpoint/2010/main" val="96586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E7FAF6-C53A-42B8-A248-5A7F3E65FF81}"/>
              </a:ext>
            </a:extLst>
          </p:cNvPr>
          <p:cNvSpPr/>
          <p:nvPr/>
        </p:nvSpPr>
        <p:spPr>
          <a:xfrm>
            <a:off x="7916975" y="1414750"/>
            <a:ext cx="3687661" cy="140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00" dirty="0">
                <a:latin typeface="Segoe UI Semibold" panose="020B0702040204020203" pitchFamily="34" charset="0"/>
                <a:cs typeface="Segoe UI Semibold" panose="020B0702040204020203" pitchFamily="34" charset="0"/>
              </a:rPr>
              <a:t>Critical design areas</a:t>
            </a:r>
            <a:endParaRPr lang="en-GB" sz="3500" dirty="0">
              <a:latin typeface="Segoe UI Semibold" panose="020B0702040204020203" pitchFamily="34" charset="0"/>
              <a:cs typeface="Segoe UI Semibold" panose="020B0702040204020203" pitchFamily="34" charset="0"/>
            </a:endParaRPr>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1308755414"/>
              </p:ext>
            </p:extLst>
          </p:nvPr>
        </p:nvGraphicFramePr>
        <p:xfrm>
          <a:off x="587361" y="1452403"/>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898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A7D5FA-730A-4CC9-A028-B30B734CC585}"/>
              </a:ext>
            </a:extLst>
          </p:cNvPr>
          <p:cNvPicPr>
            <a:picLocks noChangeAspect="1"/>
          </p:cNvPicPr>
          <p:nvPr/>
        </p:nvPicPr>
        <p:blipFill>
          <a:blip r:embed="rId2"/>
          <a:stretch>
            <a:fillRect/>
          </a:stretch>
        </p:blipFill>
        <p:spPr>
          <a:xfrm>
            <a:off x="2324100" y="15198"/>
            <a:ext cx="9867900" cy="6842802"/>
          </a:xfrm>
          <a:prstGeom prst="rect">
            <a:avLst/>
          </a:prstGeom>
        </p:spPr>
      </p:pic>
      <p:sp>
        <p:nvSpPr>
          <p:cNvPr id="2" name="Title 1">
            <a:extLst>
              <a:ext uri="{FF2B5EF4-FFF2-40B4-BE49-F238E27FC236}">
                <a16:creationId xmlns:a16="http://schemas.microsoft.com/office/drawing/2014/main" id="{FDDE2474-F466-4896-B549-766760451A66}"/>
              </a:ext>
            </a:extLst>
          </p:cNvPr>
          <p:cNvSpPr>
            <a:spLocks noGrp="1"/>
          </p:cNvSpPr>
          <p:nvPr>
            <p:ph type="title"/>
          </p:nvPr>
        </p:nvSpPr>
        <p:spPr>
          <a:xfrm>
            <a:off x="589044" y="457622"/>
            <a:ext cx="11016957" cy="376652"/>
          </a:xfrm>
        </p:spPr>
        <p:txBody>
          <a:bodyPr>
            <a:normAutofit fontScale="90000"/>
          </a:bodyPr>
          <a:lstStyle/>
          <a:p>
            <a:r>
              <a:rPr lang="en-GB" sz="2400" dirty="0">
                <a:latin typeface="Segoe UI Semibold" panose="020B0702040204020203" pitchFamily="34" charset="0"/>
                <a:cs typeface="Segoe UI Semibold" panose="020B0702040204020203" pitchFamily="34" charset="0"/>
              </a:rPr>
              <a:t>Architecture Composition</a:t>
            </a:r>
          </a:p>
        </p:txBody>
      </p:sp>
    </p:spTree>
    <p:extLst>
      <p:ext uri="{BB962C8B-B14F-4D97-AF65-F5344CB8AC3E}">
        <p14:creationId xmlns:p14="http://schemas.microsoft.com/office/powerpoint/2010/main" val="124928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830017" y="0"/>
            <a:ext cx="6669658" cy="6523074"/>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rtl="0" fontAlgn="ctr">
              <a:spcBef>
                <a:spcPts val="0"/>
              </a:spcBef>
              <a:spcAft>
                <a:spcPts val="0"/>
              </a:spcAft>
            </a:pPr>
            <a:r>
              <a:rPr lang="en-US" sz="1800">
                <a:solidFill>
                  <a:srgbClr val="171717"/>
                </a:solidFill>
                <a:effectLst/>
                <a:latin typeface="Segoe UI Semibold" panose="020B0702040204020203" pitchFamily="34" charset="0"/>
                <a:cs typeface="Segoe UI Semibold" panose="020B0702040204020203" pitchFamily="34" charset="0"/>
              </a:rPr>
              <a:t>How will your organization separate out services owned or operated by specific teams?</a:t>
            </a:r>
          </a:p>
          <a:p>
            <a:pPr algn="ctr" rtl="0" fontAlgn="ctr">
              <a:spcBef>
                <a:spcPts val="0"/>
              </a:spcBef>
              <a:spcAft>
                <a:spcPts val="0"/>
              </a:spcAft>
            </a:pPr>
            <a:endParaRPr lang="en-US" sz="1600">
              <a:solidFill>
                <a:srgbClr val="171717"/>
              </a:solidFill>
              <a:effectLst/>
              <a:latin typeface="Segoe UI Semibold" panose="020B0702040204020203" pitchFamily="34" charset="0"/>
              <a:cs typeface="Segoe UI Semibold" panose="020B0702040204020203" pitchFamily="34" charset="0"/>
            </a:endParaRPr>
          </a:p>
          <a:p>
            <a:pPr algn="ctr" rtl="0" fontAlgn="ctr">
              <a:spcBef>
                <a:spcPts val="0"/>
              </a:spcBef>
              <a:spcAft>
                <a:spcPts val="0"/>
              </a:spcAft>
            </a:pPr>
            <a:r>
              <a:rPr lang="en-US" sz="1800">
                <a:solidFill>
                  <a:srgbClr val="171717"/>
                </a:solidFill>
                <a:effectLst/>
                <a:latin typeface="Segoe UI Semibold" panose="020B0702040204020203" pitchFamily="34" charset="0"/>
                <a:cs typeface="Segoe UI Semibold" panose="020B0702040204020203" pitchFamily="34" charset="0"/>
              </a:rPr>
              <a:t>Are there specific functions that need to be kept separate for business or operational compliance reasons?</a:t>
            </a:r>
          </a:p>
          <a:p>
            <a:pPr marL="342900" indent="-342900" algn="just" rtl="0" fontAlgn="ctr">
              <a:spcBef>
                <a:spcPts val="0"/>
              </a:spcBef>
              <a:spcAft>
                <a:spcPts val="0"/>
              </a:spcAft>
              <a:buFont typeface="Courier New" panose="02070309020205020404" pitchFamily="49" charset="0"/>
              <a:buChar char="o"/>
            </a:pPr>
            <a:endParaRPr lang="en-US" sz="1800">
              <a:solidFill>
                <a:srgbClr val="171717"/>
              </a:solidFill>
              <a:latin typeface="Segoe UI Semibold" panose="020B0702040204020203" pitchFamily="34" charset="0"/>
              <a:cs typeface="Segoe UI Semibold" panose="020B0702040204020203" pitchFamily="34" charset="0"/>
            </a:endParaRPr>
          </a:p>
          <a:p>
            <a:pPr marL="342900" indent="-342900" algn="just" rtl="0" fontAlgn="ctr">
              <a:spcBef>
                <a:spcPts val="0"/>
              </a:spcBef>
              <a:spcAft>
                <a:spcPts val="0"/>
              </a:spcAft>
              <a:buFont typeface="Courier New" panose="02070309020205020404" pitchFamily="49" charset="0"/>
              <a:buChar char="o"/>
            </a:pPr>
            <a:endParaRPr lang="en-US" sz="1800">
              <a:solidFill>
                <a:srgbClr val="171717"/>
              </a:solidFill>
              <a:effectLst/>
              <a:latin typeface="Segoe UI Semibold" panose="020B0702040204020203" pitchFamily="34" charset="0"/>
              <a:cs typeface="Segoe UI Semibold" panose="020B0702040204020203" pitchFamily="34" charset="0"/>
            </a:endParaRPr>
          </a:p>
          <a:p>
            <a:pPr marL="342900" indent="-342900" algn="just" rtl="0" fontAlgn="ctr">
              <a:spcBef>
                <a:spcPts val="0"/>
              </a:spcBef>
              <a:spcAft>
                <a:spcPts val="0"/>
              </a:spcAft>
              <a:buFont typeface="Courier New" panose="02070309020205020404" pitchFamily="49" charset="0"/>
              <a:buChar char="o"/>
            </a:pPr>
            <a:endParaRPr lang="en-US" sz="1800">
              <a:solidFill>
                <a:srgbClr val="171717"/>
              </a:solidFill>
              <a:latin typeface="Segoe UI Semibold" panose="020B0702040204020203" pitchFamily="34" charset="0"/>
              <a:cs typeface="Segoe UI Semibold" panose="020B0702040204020203"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solidFill>
                  <a:srgbClr val="171717"/>
                </a:solidFill>
                <a:latin typeface="Segoe UI" panose="020B0502040204020203" pitchFamily="34" charset="0"/>
                <a:cs typeface="Segoe UI" panose="020B0502040204020203" pitchFamily="34" charset="0"/>
              </a:rPr>
              <a:t>Use </a:t>
            </a:r>
            <a:r>
              <a:rPr lang="en-US" sz="1800" b="1">
                <a:solidFill>
                  <a:srgbClr val="171717"/>
                </a:solidFill>
                <a:latin typeface="Segoe UI" panose="020B0502040204020203" pitchFamily="34" charset="0"/>
                <a:cs typeface="Segoe UI" panose="020B0502040204020203" pitchFamily="34" charset="0"/>
              </a:rPr>
              <a:t>Management Group structure </a:t>
            </a:r>
            <a:r>
              <a:rPr lang="en-US" sz="1800">
                <a:solidFill>
                  <a:srgbClr val="171717"/>
                </a:solidFill>
                <a:latin typeface="Segoe UI" panose="020B0502040204020203" pitchFamily="34" charset="0"/>
                <a:cs typeface="Segoe UI" panose="020B0502040204020203" pitchFamily="34" charset="0"/>
              </a:rPr>
              <a:t>within an AAD tenant to support org mapping </a:t>
            </a: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solidFill>
                  <a:srgbClr val="171717"/>
                </a:solidFill>
                <a:latin typeface="Segoe UI" panose="020B0502040204020203" pitchFamily="34" charset="0"/>
                <a:cs typeface="Segoe UI" panose="020B0502040204020203" pitchFamily="34" charset="0"/>
              </a:rPr>
              <a:t>Must be appropriately considered when planning </a:t>
            </a:r>
            <a:r>
              <a:rPr lang="en-US" sz="1800" b="1">
                <a:solidFill>
                  <a:srgbClr val="171717"/>
                </a:solidFill>
                <a:latin typeface="Segoe UI" panose="020B0502040204020203" pitchFamily="34" charset="0"/>
                <a:cs typeface="Segoe UI" panose="020B0502040204020203" pitchFamily="34" charset="0"/>
              </a:rPr>
              <a:t>Azure adoption at-scale</a:t>
            </a: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solidFill>
                  <a:srgbClr val="171717"/>
                </a:solidFill>
                <a:effectLst/>
                <a:latin typeface="Segoe UI" panose="020B0502040204020203" pitchFamily="34" charset="0"/>
              </a:rPr>
              <a:t>A management group tree can support up to </a:t>
            </a:r>
            <a:r>
              <a:rPr lang="en-US" sz="1800" b="1">
                <a:effectLst/>
                <a:latin typeface="Segoe UI" panose="020B0502040204020203" pitchFamily="34" charset="0"/>
                <a:hlinkClick r:id="rId3"/>
              </a:rPr>
              <a:t>six levels of depth</a:t>
            </a:r>
            <a:endParaRPr lang="en-US" sz="1800" b="1">
              <a:solidFill>
                <a:srgbClr val="171717"/>
              </a:solidFill>
              <a:effectLst/>
              <a:latin typeface="Segoe UI Semibold" panose="020B0702040204020203" pitchFamily="34" charset="0"/>
              <a:cs typeface="Segoe UI Semibold" panose="020B0702040204020203" pitchFamily="34" charset="0"/>
            </a:endParaRPr>
          </a:p>
          <a:p>
            <a:pPr marL="342900" indent="-34290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All </a:t>
            </a:r>
            <a:r>
              <a:rPr lang="en-US" sz="1800" b="1">
                <a:solidFill>
                  <a:srgbClr val="171717"/>
                </a:solidFill>
                <a:effectLst/>
                <a:latin typeface="Segoe UI" panose="020B0502040204020203" pitchFamily="34" charset="0"/>
              </a:rPr>
              <a:t>new</a:t>
            </a:r>
            <a:r>
              <a:rPr lang="en-US" sz="1800">
                <a:solidFill>
                  <a:srgbClr val="171717"/>
                </a:solidFill>
                <a:effectLst/>
                <a:latin typeface="Segoe UI" panose="020B0502040204020203" pitchFamily="34" charset="0"/>
              </a:rPr>
              <a:t> subscriptions will be placed under the </a:t>
            </a:r>
            <a:r>
              <a:rPr lang="en-US" sz="1800" b="1">
                <a:solidFill>
                  <a:srgbClr val="171717"/>
                </a:solidFill>
                <a:effectLst/>
                <a:latin typeface="Segoe UI" panose="020B0502040204020203" pitchFamily="34" charset="0"/>
              </a:rPr>
              <a:t>tenant root </a:t>
            </a:r>
            <a:r>
              <a:rPr lang="en-US" sz="1800">
                <a:solidFill>
                  <a:srgbClr val="171717"/>
                </a:solidFill>
                <a:effectLst/>
                <a:latin typeface="Segoe UI" panose="020B0502040204020203" pitchFamily="34" charset="0"/>
              </a:rPr>
              <a:t>management group by default</a:t>
            </a:r>
            <a:endParaRPr lang="en-US" sz="1600">
              <a:solidFill>
                <a:srgbClr val="171717"/>
              </a:solidFill>
              <a:effectLst/>
              <a:latin typeface="Segoe UI Semibold" panose="020B0702040204020203" pitchFamily="34" charset="0"/>
              <a:cs typeface="Segoe UI Semibold" panose="020B0702040204020203" pitchFamily="34" charset="0"/>
            </a:endParaRPr>
          </a:p>
        </p:txBody>
      </p:sp>
      <p:sp>
        <p:nvSpPr>
          <p:cNvPr id="17" name="Title 1">
            <a:extLst>
              <a:ext uri="{FF2B5EF4-FFF2-40B4-BE49-F238E27FC236}">
                <a16:creationId xmlns:a16="http://schemas.microsoft.com/office/drawing/2014/main" id="{F2A8A822-08C8-7700-AD74-2AB1E6E95794}"/>
              </a:ext>
            </a:extLst>
          </p:cNvPr>
          <p:cNvSpPr txBox="1">
            <a:spLocks/>
          </p:cNvSpPr>
          <p:nvPr/>
        </p:nvSpPr>
        <p:spPr>
          <a:xfrm>
            <a:off x="1276383" y="425173"/>
            <a:ext cx="2779153"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Management Group &amp; Subscription Organization</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8" name="Group 17">
            <a:extLst>
              <a:ext uri="{FF2B5EF4-FFF2-40B4-BE49-F238E27FC236}">
                <a16:creationId xmlns:a16="http://schemas.microsoft.com/office/drawing/2014/main" id="{3CC1FD36-7739-9F8D-12A9-DB23E0EA6F37}"/>
              </a:ext>
            </a:extLst>
          </p:cNvPr>
          <p:cNvGrpSpPr/>
          <p:nvPr/>
        </p:nvGrpSpPr>
        <p:grpSpPr>
          <a:xfrm>
            <a:off x="191569" y="554707"/>
            <a:ext cx="914859" cy="914859"/>
            <a:chOff x="5638571" y="2971570"/>
            <a:chExt cx="914859" cy="914859"/>
          </a:xfrm>
        </p:grpSpPr>
        <p:sp>
          <p:nvSpPr>
            <p:cNvPr id="19" name="Oval 18">
              <a:extLst>
                <a:ext uri="{FF2B5EF4-FFF2-40B4-BE49-F238E27FC236}">
                  <a16:creationId xmlns:a16="http://schemas.microsoft.com/office/drawing/2014/main" id="{99F20616-CE8B-AA8A-EDA1-84748E8D0C64}"/>
                </a:ext>
              </a:extLst>
            </p:cNvPr>
            <p:cNvSpPr/>
            <p:nvPr/>
          </p:nvSpPr>
          <p:spPr>
            <a:xfrm>
              <a:off x="5638571" y="2971570"/>
              <a:ext cx="914859" cy="914859"/>
            </a:xfrm>
            <a:prstGeom prst="ellipse">
              <a:avLst/>
            </a:prstGeom>
            <a:solidFill>
              <a:srgbClr val="0078D4"/>
            </a:solidFill>
            <a:ln>
              <a:noFill/>
            </a:ln>
            <a:effectLst/>
          </p:spPr>
          <p:txBody>
            <a:bodyPr/>
            <a:lstStyle/>
            <a:p>
              <a:endParaRPr lang="pl-PL"/>
            </a:p>
          </p:txBody>
        </p:sp>
        <p:sp>
          <p:nvSpPr>
            <p:cNvPr id="21" name="Rectangle 20" descr="Meeting">
              <a:extLst>
                <a:ext uri="{FF2B5EF4-FFF2-40B4-BE49-F238E27FC236}">
                  <a16:creationId xmlns:a16="http://schemas.microsoft.com/office/drawing/2014/main" id="{291544A3-E3B5-DE56-B025-14F1E8B3BF41}"/>
                </a:ext>
              </a:extLst>
            </p:cNvPr>
            <p:cNvSpPr/>
            <p:nvPr/>
          </p:nvSpPr>
          <p:spPr>
            <a:xfrm>
              <a:off x="5830691"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E85CBD07-2747-6FA7-4552-9562BE80FBA7}"/>
              </a:ext>
            </a:extLst>
          </p:cNvPr>
          <p:cNvSpPr txBox="1">
            <a:spLocks/>
          </p:cNvSpPr>
          <p:nvPr/>
        </p:nvSpPr>
        <p:spPr>
          <a:xfrm>
            <a:off x="679854" y="3979117"/>
            <a:ext cx="33756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400" b="1" i="1">
                <a:solidFill>
                  <a:prstClr val="white"/>
                </a:solidFill>
                <a:latin typeface="Segoe UI Semibold"/>
              </a:rPr>
              <a:t>Management Groups</a:t>
            </a:r>
            <a:endParaRPr lang="en-GB" i="1"/>
          </a:p>
        </p:txBody>
      </p:sp>
      <p:sp>
        <p:nvSpPr>
          <p:cNvPr id="4" name="Title 1">
            <a:extLst>
              <a:ext uri="{FF2B5EF4-FFF2-40B4-BE49-F238E27FC236}">
                <a16:creationId xmlns:a16="http://schemas.microsoft.com/office/drawing/2014/main" id="{A0B8F0E2-7E84-A293-698F-86B6E8749354}"/>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356928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3852409"/>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Define a Management Group Hierarchy </a:t>
            </a:r>
            <a:br>
              <a:rPr lang="en-GB" b="1"/>
            </a:br>
            <a:endParaRPr lang="en-GB"/>
          </a:p>
        </p:txBody>
      </p:sp>
      <p:sp>
        <p:nvSpPr>
          <p:cNvPr id="12" name="Text Placeholder 1">
            <a:extLst>
              <a:ext uri="{FF2B5EF4-FFF2-40B4-BE49-F238E27FC236}">
                <a16:creationId xmlns:a16="http://schemas.microsoft.com/office/drawing/2014/main" id="{9A8F9DD1-D1B7-4794-8798-51AE4D6E9C2A}"/>
              </a:ext>
            </a:extLst>
          </p:cNvPr>
          <p:cNvSpPr>
            <a:spLocks noGrp="1"/>
          </p:cNvSpPr>
          <p:nvPr>
            <p:ph type="body" sz="quarter" idx="10"/>
          </p:nvPr>
        </p:nvSpPr>
        <p:spPr>
          <a:xfrm>
            <a:off x="4711831" y="736841"/>
            <a:ext cx="6738489" cy="1600438"/>
          </a:xfrm>
        </p:spPr>
        <p:txBody>
          <a:bodyPr/>
          <a:lstStyle/>
          <a:p>
            <a:pPr algn="ctr">
              <a:spcAft>
                <a:spcPts val="0"/>
              </a:spcAft>
            </a:pPr>
            <a:r>
              <a:rPr lang="en-US" sz="2000" b="0" i="0">
                <a:solidFill>
                  <a:srgbClr val="111111"/>
                </a:solidFill>
                <a:effectLst/>
                <a:latin typeface="+mn-lt"/>
                <a:cs typeface="Calibri" panose="020F0502020204030204" pitchFamily="34" charset="0"/>
              </a:rPr>
              <a:t>Azure Management Groups provide a way to efficiently </a:t>
            </a:r>
            <a:r>
              <a:rPr lang="en-US" sz="2000" b="1">
                <a:solidFill>
                  <a:srgbClr val="111111"/>
                </a:solidFill>
                <a:effectLst/>
                <a:latin typeface="+mn-lt"/>
                <a:cs typeface="Calibri" panose="020F0502020204030204" pitchFamily="34" charset="0"/>
              </a:rPr>
              <a:t>manage </a:t>
            </a:r>
            <a:r>
              <a:rPr lang="en-US" sz="2000" b="1" i="1">
                <a:solidFill>
                  <a:srgbClr val="111111"/>
                </a:solidFill>
                <a:effectLst/>
                <a:latin typeface="+mn-lt"/>
                <a:cs typeface="Calibri" panose="020F0502020204030204" pitchFamily="34" charset="0"/>
              </a:rPr>
              <a:t>access</a:t>
            </a:r>
            <a:r>
              <a:rPr lang="en-US" sz="2000" b="1">
                <a:solidFill>
                  <a:srgbClr val="111111"/>
                </a:solidFill>
                <a:effectLst/>
                <a:latin typeface="+mn-lt"/>
                <a:cs typeface="Calibri" panose="020F0502020204030204" pitchFamily="34" charset="0"/>
              </a:rPr>
              <a:t>,</a:t>
            </a:r>
            <a:r>
              <a:rPr lang="en-US" sz="2000" b="1" i="0">
                <a:solidFill>
                  <a:srgbClr val="111111"/>
                </a:solidFill>
                <a:effectLst/>
                <a:latin typeface="+mn-lt"/>
                <a:cs typeface="Calibri" panose="020F0502020204030204" pitchFamily="34" charset="0"/>
              </a:rPr>
              <a:t> </a:t>
            </a:r>
            <a:r>
              <a:rPr lang="en-US" sz="2000" b="1" i="1">
                <a:solidFill>
                  <a:srgbClr val="111111"/>
                </a:solidFill>
                <a:effectLst/>
                <a:latin typeface="+mn-lt"/>
                <a:cs typeface="Calibri" panose="020F0502020204030204" pitchFamily="34" charset="0"/>
              </a:rPr>
              <a:t>policies</a:t>
            </a:r>
            <a:r>
              <a:rPr lang="en-US" sz="2000" b="1" i="0">
                <a:solidFill>
                  <a:srgbClr val="111111"/>
                </a:solidFill>
                <a:effectLst/>
                <a:latin typeface="+mn-lt"/>
                <a:cs typeface="Calibri" panose="020F0502020204030204" pitchFamily="34" charset="0"/>
              </a:rPr>
              <a:t>, and </a:t>
            </a:r>
            <a:r>
              <a:rPr lang="en-US" sz="2000" b="1" i="1">
                <a:solidFill>
                  <a:srgbClr val="111111"/>
                </a:solidFill>
                <a:effectLst/>
                <a:latin typeface="+mn-lt"/>
                <a:cs typeface="Calibri" panose="020F0502020204030204" pitchFamily="34" charset="0"/>
              </a:rPr>
              <a:t>compliance</a:t>
            </a:r>
            <a:r>
              <a:rPr lang="en-US" sz="2000" b="1" i="0">
                <a:solidFill>
                  <a:srgbClr val="111111"/>
                </a:solidFill>
                <a:effectLst/>
                <a:latin typeface="+mn-lt"/>
                <a:cs typeface="Calibri" panose="020F0502020204030204" pitchFamily="34" charset="0"/>
              </a:rPr>
              <a:t> across an enterprise through a hierarchy made up of management groups and subscriptions</a:t>
            </a:r>
            <a:r>
              <a:rPr lang="en-US" sz="2000" b="0" i="0">
                <a:solidFill>
                  <a:srgbClr val="111111"/>
                </a:solidFill>
                <a:effectLst/>
                <a:latin typeface="+mn-lt"/>
                <a:cs typeface="Calibri" panose="020F0502020204030204" pitchFamily="34" charset="0"/>
              </a:rPr>
              <a:t>.</a:t>
            </a:r>
            <a:endParaRPr lang="en-GB" sz="2000" b="1">
              <a:latin typeface="+mn-lt"/>
              <a:cs typeface="Calibri" panose="020F0502020204030204" pitchFamily="34" charset="0"/>
            </a:endParaRPr>
          </a:p>
          <a:p>
            <a:pPr algn="just">
              <a:spcAft>
                <a:spcPts val="0"/>
              </a:spcAft>
            </a:pPr>
            <a:endParaRPr lang="en-GB" sz="2000" b="1">
              <a:latin typeface="+mn-lt"/>
              <a:cs typeface="Calibri" panose="020F0502020204030204" pitchFamily="34" charset="0"/>
            </a:endParaRPr>
          </a:p>
        </p:txBody>
      </p:sp>
      <p:sp>
        <p:nvSpPr>
          <p:cNvPr id="13" name="TextBox 12">
            <a:extLst>
              <a:ext uri="{FF2B5EF4-FFF2-40B4-BE49-F238E27FC236}">
                <a16:creationId xmlns:a16="http://schemas.microsoft.com/office/drawing/2014/main" id="{73B95B6C-B156-46BE-90EA-B6C37629D633}"/>
              </a:ext>
            </a:extLst>
          </p:cNvPr>
          <p:cNvSpPr txBox="1"/>
          <p:nvPr/>
        </p:nvSpPr>
        <p:spPr>
          <a:xfrm>
            <a:off x="4711831" y="2157518"/>
            <a:ext cx="6601596" cy="4524315"/>
          </a:xfrm>
          <a:prstGeom prst="rect">
            <a:avLst/>
          </a:prstGeom>
          <a:noFill/>
        </p:spPr>
        <p:txBody>
          <a:bodyPr wrap="square" anchor="t">
            <a:spAutoFit/>
          </a:bodyPr>
          <a:lstStyle/>
          <a:p>
            <a:pPr marL="342900" marR="0" algn="just">
              <a:spcBef>
                <a:spcPts val="0"/>
              </a:spcBef>
              <a:spcAft>
                <a:spcPts val="0"/>
              </a:spcAft>
            </a:pPr>
            <a:endParaRPr lang="en-US" sz="1800">
              <a:effectLst/>
              <a:latin typeface="Calibri" panose="020F0502020204030204" pitchFamily="34" charset="0"/>
            </a:endParaRPr>
          </a:p>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Keep the management group hierarchy reasonably flat, ideally with </a:t>
            </a:r>
            <a:r>
              <a:rPr lang="en-US" sz="1800" b="1">
                <a:solidFill>
                  <a:srgbClr val="171717"/>
                </a:solidFill>
                <a:effectLst/>
                <a:latin typeface="Segoe UI" panose="020B0502040204020203" pitchFamily="34" charset="0"/>
              </a:rPr>
              <a:t>no more than three to four levels</a:t>
            </a:r>
          </a:p>
          <a:p>
            <a:pPr marL="285750" indent="-285750" algn="just" fontAlgn="ctr">
              <a:buFont typeface="Courier New" panose="02070309020205020404" pitchFamily="49" charset="0"/>
              <a:buChar char="o"/>
            </a:pPr>
            <a:r>
              <a:rPr lang="en-US" sz="1800">
                <a:solidFill>
                  <a:srgbClr val="171717"/>
                </a:solidFill>
                <a:effectLst/>
                <a:latin typeface="Segoe UI" panose="020B0502040204020203" pitchFamily="34" charset="0"/>
              </a:rPr>
              <a:t>Create management groups under your root-level management group to represent the types of workloads that you'll host. These groups are based on </a:t>
            </a:r>
            <a:r>
              <a:rPr lang="en-US" sz="1800" b="1">
                <a:solidFill>
                  <a:srgbClr val="171717"/>
                </a:solidFill>
                <a:effectLst/>
                <a:latin typeface="Segoe UI" panose="020B0502040204020203" pitchFamily="34" charset="0"/>
              </a:rPr>
              <a:t>the security, compliance, connectivity, and feature needs </a:t>
            </a:r>
            <a:r>
              <a:rPr lang="en-US" sz="1800">
                <a:solidFill>
                  <a:srgbClr val="171717"/>
                </a:solidFill>
                <a:effectLst/>
                <a:latin typeface="Segoe UI" panose="020B0502040204020203" pitchFamily="34" charset="0"/>
              </a:rPr>
              <a:t>of the workloads</a:t>
            </a:r>
            <a:endParaRPr lang="en-US" sz="1800">
              <a:solidFill>
                <a:srgbClr val="171717"/>
              </a:solidFill>
              <a:effectLst/>
              <a:latin typeface="Calibri" panose="020F0502020204030204" pitchFamily="34" charset="0"/>
            </a:endParaRPr>
          </a:p>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Use </a:t>
            </a:r>
            <a:r>
              <a:rPr lang="en-US" sz="1800" b="1">
                <a:solidFill>
                  <a:srgbClr val="171717"/>
                </a:solidFill>
                <a:effectLst/>
                <a:latin typeface="Segoe UI" panose="020B0502040204020203" pitchFamily="34" charset="0"/>
              </a:rPr>
              <a:t>resource tags </a:t>
            </a:r>
            <a:r>
              <a:rPr lang="en-US" sz="1800">
                <a:solidFill>
                  <a:srgbClr val="171717"/>
                </a:solidFill>
                <a:effectLst/>
                <a:latin typeface="Segoe UI" panose="020B0502040204020203" pitchFamily="34" charset="0"/>
              </a:rPr>
              <a:t>to query and horizontally navigate</a:t>
            </a:r>
          </a:p>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Create a </a:t>
            </a:r>
            <a:r>
              <a:rPr lang="en-US" sz="1800" b="1">
                <a:solidFill>
                  <a:srgbClr val="171717"/>
                </a:solidFill>
                <a:effectLst/>
                <a:latin typeface="Segoe UI" panose="020B0502040204020203" pitchFamily="34" charset="0"/>
              </a:rPr>
              <a:t>platform management group </a:t>
            </a:r>
            <a:r>
              <a:rPr lang="en-US" sz="1800">
                <a:solidFill>
                  <a:srgbClr val="171717"/>
                </a:solidFill>
                <a:effectLst/>
                <a:latin typeface="Segoe UI" panose="020B0502040204020203" pitchFamily="34" charset="0"/>
              </a:rPr>
              <a:t>under the root management group to support </a:t>
            </a:r>
            <a:r>
              <a:rPr lang="en-US" sz="1800" b="1">
                <a:solidFill>
                  <a:srgbClr val="171717"/>
                </a:solidFill>
                <a:effectLst/>
                <a:latin typeface="Segoe UI" panose="020B0502040204020203" pitchFamily="34" charset="0"/>
              </a:rPr>
              <a:t>common platform policy </a:t>
            </a:r>
            <a:r>
              <a:rPr lang="en-US" sz="1800">
                <a:solidFill>
                  <a:srgbClr val="171717"/>
                </a:solidFill>
                <a:effectLst/>
                <a:latin typeface="Segoe UI" panose="020B0502040204020203" pitchFamily="34" charset="0"/>
              </a:rPr>
              <a:t>and Azure role assignment</a:t>
            </a:r>
          </a:p>
          <a:p>
            <a:pPr marL="285750" indent="-285750" algn="just" fontAlgn="ctr">
              <a:buFont typeface="Courier New" panose="02070309020205020404" pitchFamily="49" charset="0"/>
              <a:buChar char="o"/>
            </a:pPr>
            <a:r>
              <a:rPr lang="en-US" sz="1800">
                <a:solidFill>
                  <a:srgbClr val="171717"/>
                </a:solidFill>
                <a:effectLst/>
                <a:latin typeface="Segoe UI" panose="020B0502040204020203" pitchFamily="34" charset="0"/>
              </a:rPr>
              <a:t>Configure a default, dedicated management group for </a:t>
            </a:r>
            <a:r>
              <a:rPr lang="en-US" sz="1800" b="1">
                <a:solidFill>
                  <a:srgbClr val="171717"/>
                </a:solidFill>
                <a:effectLst/>
                <a:latin typeface="Segoe UI" panose="020B0502040204020203" pitchFamily="34" charset="0"/>
              </a:rPr>
              <a:t>new subscriptions</a:t>
            </a:r>
            <a:endParaRPr lang="en-US" sz="1800" b="1">
              <a:solidFill>
                <a:srgbClr val="171717"/>
              </a:solidFill>
              <a:effectLst/>
              <a:latin typeface="Calibri" panose="020F0502020204030204" pitchFamily="34" charset="0"/>
            </a:endParaRPr>
          </a:p>
          <a:p>
            <a:pPr marL="285750" indent="-285750" algn="just" rtl="0" fontAlgn="ctr">
              <a:spcBef>
                <a:spcPts val="0"/>
              </a:spcBef>
              <a:spcAft>
                <a:spcPts val="0"/>
              </a:spcAft>
              <a:buFont typeface="Courier New" panose="02070309020205020404" pitchFamily="49" charset="0"/>
              <a:buChar char="o"/>
            </a:pPr>
            <a:endParaRPr lang="en-US" sz="1800" b="1">
              <a:solidFill>
                <a:srgbClr val="171717"/>
              </a:solidFill>
              <a:effectLst/>
              <a:latin typeface="Calibri" panose="020F0502020204030204" pitchFamily="34" charset="0"/>
            </a:endParaRPr>
          </a:p>
          <a:p>
            <a:pPr marL="285750" indent="-285750" algn="just">
              <a:spcAft>
                <a:spcPts val="600"/>
              </a:spcAft>
              <a:buFont typeface="Courier New" panose="02070309020205020404" pitchFamily="49" charset="0"/>
              <a:buChar char="o"/>
            </a:pPr>
            <a:endParaRPr lang="en-US" b="1">
              <a:solidFill>
                <a:srgbClr val="24292E"/>
              </a:solidFill>
              <a:latin typeface="Segoe UI"/>
              <a:cs typeface="Segoe UI"/>
            </a:endParaRPr>
          </a:p>
        </p:txBody>
      </p:sp>
      <p:sp>
        <p:nvSpPr>
          <p:cNvPr id="3" name="Title 1">
            <a:extLst>
              <a:ext uri="{FF2B5EF4-FFF2-40B4-BE49-F238E27FC236}">
                <a16:creationId xmlns:a16="http://schemas.microsoft.com/office/drawing/2014/main" id="{D8EAA869-896A-BDDB-6D55-1BAFB40AE3A5}"/>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Tree>
    <p:extLst>
      <p:ext uri="{BB962C8B-B14F-4D97-AF65-F5344CB8AC3E}">
        <p14:creationId xmlns:p14="http://schemas.microsoft.com/office/powerpoint/2010/main" val="414432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888495" y="2355354"/>
            <a:ext cx="6669658" cy="2790330"/>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Subscriptions provide a </a:t>
            </a:r>
            <a:r>
              <a:rPr lang="en-US" sz="1800" b="1">
                <a:solidFill>
                  <a:srgbClr val="171717"/>
                </a:solidFill>
                <a:effectLst/>
                <a:latin typeface="Segoe UI" panose="020B0502040204020203" pitchFamily="34" charset="0"/>
              </a:rPr>
              <a:t>management boundary</a:t>
            </a:r>
            <a:r>
              <a:rPr lang="en-US" sz="1800">
                <a:solidFill>
                  <a:srgbClr val="171717"/>
                </a:solidFill>
                <a:effectLst/>
                <a:latin typeface="Segoe UI" panose="020B0502040204020203" pitchFamily="34" charset="0"/>
              </a:rPr>
              <a:t> for governance and isolation, which clearly separates concerns</a:t>
            </a:r>
          </a:p>
          <a:p>
            <a:pPr marL="285750" indent="-285750" algn="just" rtl="0" fontAlgn="ctr">
              <a:spcBef>
                <a:spcPts val="0"/>
              </a:spcBef>
              <a:spcAft>
                <a:spcPts val="0"/>
              </a:spcAft>
              <a:buFont typeface="Courier New" panose="02070309020205020404" pitchFamily="49" charset="0"/>
              <a:buChar char="o"/>
            </a:pPr>
            <a:endParaRPr lang="en-US" sz="1800">
              <a:solidFill>
                <a:srgbClr val="171717"/>
              </a:solidFill>
              <a:latin typeface="Segoe UI" panose="020B0502040204020203"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800">
                <a:solidFill>
                  <a:srgbClr val="171717"/>
                </a:solidFill>
                <a:latin typeface="Segoe UI" panose="020B0502040204020203" pitchFamily="34" charset="0"/>
              </a:rPr>
              <a:t>Subscriptions serve as a </a:t>
            </a:r>
            <a:r>
              <a:rPr lang="en-US" sz="1800" b="1">
                <a:solidFill>
                  <a:srgbClr val="171717"/>
                </a:solidFill>
                <a:latin typeface="Segoe UI" panose="020B0502040204020203" pitchFamily="34" charset="0"/>
              </a:rPr>
              <a:t>scale unit </a:t>
            </a:r>
            <a:r>
              <a:rPr lang="en-US" sz="1800">
                <a:solidFill>
                  <a:srgbClr val="171717"/>
                </a:solidFill>
                <a:latin typeface="Segoe UI" panose="020B0502040204020203" pitchFamily="34" charset="0"/>
              </a:rPr>
              <a:t>so that component workloads can scale within the platform subscription limits</a:t>
            </a:r>
            <a:endParaRPr lang="en-US" sz="1800">
              <a:solidFill>
                <a:srgbClr val="171717"/>
              </a:solidFill>
              <a:effectLst/>
              <a:latin typeface="Segoe UI" panose="020B0502040204020203" pitchFamily="34" charset="0"/>
            </a:endParaRPr>
          </a:p>
          <a:p>
            <a:pPr marL="285750" indent="-285750" algn="just" fontAlgn="ctr">
              <a:spcBef>
                <a:spcPts val="0"/>
              </a:spcBef>
              <a:spcAft>
                <a:spcPts val="0"/>
              </a:spcAft>
              <a:buFont typeface="Courier New" panose="02070309020205020404" pitchFamily="49" charset="0"/>
              <a:buChar char="o"/>
            </a:pPr>
            <a:endParaRPr lang="en-US" sz="1800">
              <a:solidFill>
                <a:srgbClr val="171717"/>
              </a:solidFill>
              <a:latin typeface="Segoe UI" panose="020B0502040204020203" pitchFamily="34" charset="0"/>
            </a:endParaRPr>
          </a:p>
          <a:p>
            <a:pPr marL="285750" indent="-285750" algn="just" fontAlgn="ctr">
              <a:spcBef>
                <a:spcPts val="0"/>
              </a:spcBef>
              <a:spcAft>
                <a:spcPts val="0"/>
              </a:spcAft>
              <a:buFont typeface="Courier New" panose="02070309020205020404" pitchFamily="49" charset="0"/>
              <a:buChar char="o"/>
            </a:pPr>
            <a:endParaRPr lang="en-US" sz="1800">
              <a:solidFill>
                <a:srgbClr val="171717"/>
              </a:solidFill>
              <a:effectLst/>
              <a:latin typeface="Calibri" panose="020F0502020204030204" pitchFamily="34" charset="0"/>
            </a:endParaRPr>
          </a:p>
        </p:txBody>
      </p:sp>
      <p:sp>
        <p:nvSpPr>
          <p:cNvPr id="17" name="Title 1">
            <a:extLst>
              <a:ext uri="{FF2B5EF4-FFF2-40B4-BE49-F238E27FC236}">
                <a16:creationId xmlns:a16="http://schemas.microsoft.com/office/drawing/2014/main" id="{F2A8A822-08C8-7700-AD74-2AB1E6E95794}"/>
              </a:ext>
            </a:extLst>
          </p:cNvPr>
          <p:cNvSpPr txBox="1">
            <a:spLocks/>
          </p:cNvSpPr>
          <p:nvPr/>
        </p:nvSpPr>
        <p:spPr>
          <a:xfrm>
            <a:off x="1276383" y="425173"/>
            <a:ext cx="2779153"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Management Group &amp; Subscription Organization</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8" name="Group 17">
            <a:extLst>
              <a:ext uri="{FF2B5EF4-FFF2-40B4-BE49-F238E27FC236}">
                <a16:creationId xmlns:a16="http://schemas.microsoft.com/office/drawing/2014/main" id="{3CC1FD36-7739-9F8D-12A9-DB23E0EA6F37}"/>
              </a:ext>
            </a:extLst>
          </p:cNvPr>
          <p:cNvGrpSpPr/>
          <p:nvPr/>
        </p:nvGrpSpPr>
        <p:grpSpPr>
          <a:xfrm>
            <a:off x="191569" y="554707"/>
            <a:ext cx="914859" cy="914859"/>
            <a:chOff x="5638571" y="2971570"/>
            <a:chExt cx="914859" cy="914859"/>
          </a:xfrm>
        </p:grpSpPr>
        <p:sp>
          <p:nvSpPr>
            <p:cNvPr id="19" name="Oval 18">
              <a:extLst>
                <a:ext uri="{FF2B5EF4-FFF2-40B4-BE49-F238E27FC236}">
                  <a16:creationId xmlns:a16="http://schemas.microsoft.com/office/drawing/2014/main" id="{99F20616-CE8B-AA8A-EDA1-84748E8D0C64}"/>
                </a:ext>
              </a:extLst>
            </p:cNvPr>
            <p:cNvSpPr/>
            <p:nvPr/>
          </p:nvSpPr>
          <p:spPr>
            <a:xfrm>
              <a:off x="5638571" y="2971570"/>
              <a:ext cx="914859" cy="914859"/>
            </a:xfrm>
            <a:prstGeom prst="ellipse">
              <a:avLst/>
            </a:prstGeom>
            <a:solidFill>
              <a:srgbClr val="0078D4"/>
            </a:solidFill>
            <a:ln>
              <a:noFill/>
            </a:ln>
            <a:effectLst/>
          </p:spPr>
          <p:txBody>
            <a:bodyPr/>
            <a:lstStyle/>
            <a:p>
              <a:endParaRPr lang="pl-PL"/>
            </a:p>
          </p:txBody>
        </p:sp>
        <p:sp>
          <p:nvSpPr>
            <p:cNvPr id="21" name="Rectangle 20" descr="Meeting">
              <a:extLst>
                <a:ext uri="{FF2B5EF4-FFF2-40B4-BE49-F238E27FC236}">
                  <a16:creationId xmlns:a16="http://schemas.microsoft.com/office/drawing/2014/main" id="{291544A3-E3B5-DE56-B025-14F1E8B3BF41}"/>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E85CBD07-2747-6FA7-4552-9562BE80FBA7}"/>
              </a:ext>
            </a:extLst>
          </p:cNvPr>
          <p:cNvSpPr txBox="1">
            <a:spLocks/>
          </p:cNvSpPr>
          <p:nvPr/>
        </p:nvSpPr>
        <p:spPr>
          <a:xfrm>
            <a:off x="679854" y="3794451"/>
            <a:ext cx="3375682" cy="73866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400" b="1" i="1">
                <a:solidFill>
                  <a:prstClr val="white"/>
                </a:solidFill>
                <a:latin typeface="Segoe UI Semibold"/>
              </a:rPr>
              <a:t>Subscription organization and governance</a:t>
            </a:r>
            <a:endParaRPr lang="en-GB" i="1"/>
          </a:p>
        </p:txBody>
      </p:sp>
      <p:sp>
        <p:nvSpPr>
          <p:cNvPr id="4" name="Title 1">
            <a:extLst>
              <a:ext uri="{FF2B5EF4-FFF2-40B4-BE49-F238E27FC236}">
                <a16:creationId xmlns:a16="http://schemas.microsoft.com/office/drawing/2014/main" id="{A0B8F0E2-7E84-A293-698F-86B6E8749354}"/>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123615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3852410"/>
            <a:ext cx="3375682" cy="18357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Subscription Organization and Governance</a:t>
            </a:r>
            <a:br>
              <a:rPr lang="en-GB" b="1"/>
            </a:br>
            <a:endParaRPr lang="en-GB"/>
          </a:p>
        </p:txBody>
      </p:sp>
      <p:sp>
        <p:nvSpPr>
          <p:cNvPr id="11" name="Text Placeholder 1">
            <a:extLst>
              <a:ext uri="{FF2B5EF4-FFF2-40B4-BE49-F238E27FC236}">
                <a16:creationId xmlns:a16="http://schemas.microsoft.com/office/drawing/2014/main" id="{5991AF67-171B-4B88-85DA-9D3C8A80875B}"/>
              </a:ext>
            </a:extLst>
          </p:cNvPr>
          <p:cNvSpPr>
            <a:spLocks noGrp="1"/>
          </p:cNvSpPr>
          <p:nvPr>
            <p:ph type="body" sz="quarter" idx="10"/>
          </p:nvPr>
        </p:nvSpPr>
        <p:spPr>
          <a:xfrm>
            <a:off x="4711831" y="1250832"/>
            <a:ext cx="6669087" cy="923330"/>
          </a:xfrm>
        </p:spPr>
        <p:txBody>
          <a:bodyPr/>
          <a:lstStyle/>
          <a:p>
            <a:pPr algn="ctr">
              <a:spcAft>
                <a:spcPts val="0"/>
              </a:spcAft>
            </a:pPr>
            <a:r>
              <a:rPr lang="en-US" sz="2000">
                <a:solidFill>
                  <a:srgbClr val="111111"/>
                </a:solidFill>
                <a:latin typeface="+mn-lt"/>
                <a:cs typeface="Calibri" panose="020F0502020204030204" pitchFamily="34" charset="0"/>
              </a:rPr>
              <a:t>Subscriptions are a </a:t>
            </a:r>
            <a:r>
              <a:rPr lang="en-US" sz="2000" b="1">
                <a:solidFill>
                  <a:srgbClr val="111111"/>
                </a:solidFill>
                <a:latin typeface="+mn-lt"/>
                <a:cs typeface="Calibri" panose="020F0502020204030204" pitchFamily="34" charset="0"/>
              </a:rPr>
              <a:t>unit of management, billing, and scale within Azure</a:t>
            </a:r>
            <a:r>
              <a:rPr lang="en-US" sz="2000">
                <a:solidFill>
                  <a:srgbClr val="111111"/>
                </a:solidFill>
                <a:latin typeface="+mn-lt"/>
                <a:cs typeface="Calibri" panose="020F0502020204030204" pitchFamily="34" charset="0"/>
              </a:rPr>
              <a:t>, and they play a critical role when designing for large-scale Azure adoption. </a:t>
            </a:r>
            <a:endParaRPr lang="en-GB" sz="2000">
              <a:solidFill>
                <a:srgbClr val="111111"/>
              </a:solidFill>
              <a:latin typeface="+mn-lt"/>
              <a:cs typeface="Calibri" panose="020F0502020204030204" pitchFamily="34" charset="0"/>
            </a:endParaRPr>
          </a:p>
        </p:txBody>
      </p:sp>
      <p:sp>
        <p:nvSpPr>
          <p:cNvPr id="3" name="Title 1">
            <a:extLst>
              <a:ext uri="{FF2B5EF4-FFF2-40B4-BE49-F238E27FC236}">
                <a16:creationId xmlns:a16="http://schemas.microsoft.com/office/drawing/2014/main" id="{DC6DD8F5-1BBA-D941-CF0F-773C5D4D01F2}"/>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7" name="TextBox 6">
            <a:extLst>
              <a:ext uri="{FF2B5EF4-FFF2-40B4-BE49-F238E27FC236}">
                <a16:creationId xmlns:a16="http://schemas.microsoft.com/office/drawing/2014/main" id="{B82C73F1-F6CD-5672-6797-7FB78DF02F1B}"/>
              </a:ext>
            </a:extLst>
          </p:cNvPr>
          <p:cNvSpPr txBox="1"/>
          <p:nvPr/>
        </p:nvSpPr>
        <p:spPr>
          <a:xfrm>
            <a:off x="4711831" y="2380802"/>
            <a:ext cx="6601596" cy="3416320"/>
          </a:xfrm>
          <a:prstGeom prst="rect">
            <a:avLst/>
          </a:prstGeom>
          <a:noFill/>
        </p:spPr>
        <p:txBody>
          <a:bodyPr wrap="square" anchor="t">
            <a:spAutoFit/>
          </a:bodyPr>
          <a:lstStyle/>
          <a:p>
            <a:pPr marL="342900" marR="0" algn="just">
              <a:spcBef>
                <a:spcPts val="0"/>
              </a:spcBef>
              <a:spcAft>
                <a:spcPts val="0"/>
              </a:spcAft>
            </a:pPr>
            <a:endParaRPr lang="en-US" sz="1800">
              <a:effectLst/>
              <a:latin typeface="Calibri" panose="020F0502020204030204" pitchFamily="34" charset="0"/>
            </a:endParaRPr>
          </a:p>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Treat subscriptions as a </a:t>
            </a:r>
            <a:r>
              <a:rPr lang="en-US" sz="1800" b="1">
                <a:solidFill>
                  <a:srgbClr val="171717"/>
                </a:solidFill>
                <a:effectLst/>
                <a:latin typeface="Segoe UI" panose="020B0502040204020203" pitchFamily="34" charset="0"/>
              </a:rPr>
              <a:t>unit of management </a:t>
            </a:r>
            <a:r>
              <a:rPr lang="en-US" sz="1800">
                <a:solidFill>
                  <a:srgbClr val="171717"/>
                </a:solidFill>
                <a:effectLst/>
                <a:latin typeface="Segoe UI" panose="020B0502040204020203" pitchFamily="34" charset="0"/>
              </a:rPr>
              <a:t>that's aligned with your business needs and priorities</a:t>
            </a:r>
          </a:p>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Make subscription owners aware of their </a:t>
            </a:r>
            <a:r>
              <a:rPr lang="en-US" sz="1800" b="1">
                <a:solidFill>
                  <a:srgbClr val="171717"/>
                </a:solidFill>
                <a:effectLst/>
                <a:latin typeface="Segoe UI" panose="020B0502040204020203" pitchFamily="34" charset="0"/>
              </a:rPr>
              <a:t>roles and responsibilities </a:t>
            </a:r>
            <a:r>
              <a:rPr lang="en-US" sz="1800">
                <a:solidFill>
                  <a:srgbClr val="171717"/>
                </a:solidFill>
                <a:effectLst/>
                <a:latin typeface="Segoe UI" panose="020B0502040204020203" pitchFamily="34" charset="0"/>
              </a:rPr>
              <a:t>and take full ownership of budget spending</a:t>
            </a:r>
            <a:endParaRPr lang="en-US" sz="1800" b="1">
              <a:solidFill>
                <a:srgbClr val="171717"/>
              </a:solidFill>
              <a:effectLst/>
              <a:latin typeface="Segoe UI" panose="020B0502040204020203" pitchFamily="34" charset="0"/>
            </a:endParaRPr>
          </a:p>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Do an access review in </a:t>
            </a:r>
            <a:r>
              <a:rPr lang="en-US" sz="1800" b="1">
                <a:solidFill>
                  <a:srgbClr val="171717"/>
                </a:solidFill>
                <a:effectLst/>
                <a:latin typeface="Segoe UI" panose="020B0502040204020203" pitchFamily="34" charset="0"/>
              </a:rPr>
              <a:t>Azure AD Privileged Identity Management</a:t>
            </a:r>
            <a:r>
              <a:rPr lang="en-US" sz="1800">
                <a:solidFill>
                  <a:srgbClr val="171717"/>
                </a:solidFill>
                <a:effectLst/>
                <a:latin typeface="Segoe UI" panose="020B0502040204020203" pitchFamily="34" charset="0"/>
              </a:rPr>
              <a:t> on a quarterly or yearly basis. As a result, it will ensure that privileges don't proliferate</a:t>
            </a:r>
          </a:p>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Ensure </a:t>
            </a:r>
            <a:r>
              <a:rPr lang="en-US" sz="1800" b="1">
                <a:solidFill>
                  <a:srgbClr val="171717"/>
                </a:solidFill>
                <a:effectLst/>
                <a:latin typeface="Segoe UI" panose="020B0502040204020203" pitchFamily="34" charset="0"/>
              </a:rPr>
              <a:t>policy compliance</a:t>
            </a:r>
            <a:r>
              <a:rPr lang="en-US" sz="1800">
                <a:solidFill>
                  <a:srgbClr val="171717"/>
                </a:solidFill>
                <a:effectLst/>
                <a:latin typeface="Segoe UI" panose="020B0502040204020203" pitchFamily="34" charset="0"/>
              </a:rPr>
              <a:t> and remediate when necessary</a:t>
            </a:r>
          </a:p>
          <a:p>
            <a:pPr marL="285750" indent="-285750" algn="just" rtl="0" fontAlgn="ctr">
              <a:spcBef>
                <a:spcPts val="0"/>
              </a:spcBef>
              <a:spcAft>
                <a:spcPts val="0"/>
              </a:spcAft>
              <a:buFont typeface="Courier New" panose="02070309020205020404" pitchFamily="49" charset="0"/>
              <a:buChar char="o"/>
            </a:pPr>
            <a:r>
              <a:rPr lang="en-US" sz="1800" b="1">
                <a:solidFill>
                  <a:srgbClr val="171717"/>
                </a:solidFill>
                <a:effectLst/>
                <a:latin typeface="Segoe UI" panose="020B0502040204020203" pitchFamily="34" charset="0"/>
              </a:rPr>
              <a:t>Avoid a rigid subscription </a:t>
            </a:r>
            <a:r>
              <a:rPr lang="en-US" sz="1800">
                <a:solidFill>
                  <a:srgbClr val="171717"/>
                </a:solidFill>
                <a:effectLst/>
                <a:latin typeface="Segoe UI" panose="020B0502040204020203" pitchFamily="34" charset="0"/>
              </a:rPr>
              <a:t>model, and opt for a set of flexible criteria to group subscriptions across the organization</a:t>
            </a:r>
            <a:endParaRPr lang="en-US" b="1">
              <a:solidFill>
                <a:srgbClr val="24292E"/>
              </a:solidFill>
              <a:latin typeface="Segoe UI"/>
              <a:cs typeface="Segoe UI"/>
            </a:endParaRPr>
          </a:p>
        </p:txBody>
      </p:sp>
    </p:spTree>
    <p:extLst>
      <p:ext uri="{BB962C8B-B14F-4D97-AF65-F5344CB8AC3E}">
        <p14:creationId xmlns:p14="http://schemas.microsoft.com/office/powerpoint/2010/main" val="274398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842488" y="2399286"/>
            <a:ext cx="6669658" cy="2790330"/>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32563" rtl="0" eaLnBrk="1" fontAlgn="ctr"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endParaRPr>
          </a:p>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r>
              <a:rPr kumimoji="0" lang="en-US" sz="1800" b="0" i="0" u="none" strike="noStrike" kern="1200" cap="none" spc="0" normalizeH="0" baseline="0" noProof="0">
                <a:ln>
                  <a:noFill/>
                </a:ln>
                <a:solidFill>
                  <a:srgbClr val="171717"/>
                </a:solidFill>
                <a:effectLst/>
                <a:uLnTx/>
                <a:uFillTx/>
                <a:latin typeface="Segoe UI"/>
                <a:cs typeface="Segoe UI Semilight"/>
              </a:rPr>
              <a:t>Consider </a:t>
            </a:r>
            <a:r>
              <a:rPr kumimoji="0" lang="en-US" sz="1800" b="1" i="0" u="none" strike="noStrike" kern="1200" cap="none" spc="0" normalizeH="0" baseline="0" noProof="0">
                <a:ln>
                  <a:noFill/>
                </a:ln>
                <a:solidFill>
                  <a:srgbClr val="171717"/>
                </a:solidFill>
                <a:effectLst/>
                <a:uLnTx/>
                <a:uFillTx/>
                <a:latin typeface="Segoe UI"/>
                <a:cs typeface="Segoe UI Semilight"/>
                <a:hlinkClick r:id="rId3"/>
              </a:rPr>
              <a:t>limits and quotas</a:t>
            </a:r>
            <a:r>
              <a:rPr kumimoji="0" lang="en-US" sz="1800" b="1" i="0" u="none" strike="noStrike" kern="1200" cap="none" spc="0" normalizeH="0" baseline="0" noProof="0">
                <a:ln>
                  <a:noFill/>
                </a:ln>
                <a:solidFill>
                  <a:srgbClr val="171717"/>
                </a:solidFill>
                <a:effectLst/>
                <a:uLnTx/>
                <a:uFillTx/>
                <a:latin typeface="Segoe UI"/>
                <a:cs typeface="Segoe UI Semilight"/>
              </a:rPr>
              <a:t> </a:t>
            </a:r>
            <a:r>
              <a:rPr kumimoji="0" lang="en-US" sz="1800" b="0" i="0" u="none" strike="noStrike" kern="1200" cap="none" spc="0" normalizeH="0" baseline="0" noProof="0">
                <a:ln>
                  <a:noFill/>
                </a:ln>
                <a:solidFill>
                  <a:srgbClr val="171717"/>
                </a:solidFill>
                <a:effectLst/>
                <a:uLnTx/>
                <a:uFillTx/>
                <a:latin typeface="Segoe UI"/>
                <a:cs typeface="Segoe UI Semilight"/>
              </a:rPr>
              <a:t>within the Azure platform for each service that your workloads require.</a:t>
            </a:r>
            <a:endParaRPr lang="en-US" sz="1800" b="0" i="0" u="none" strike="noStrike" kern="1200" cap="none" spc="0" normalizeH="0" baseline="0" noProof="0">
              <a:ln>
                <a:noFill/>
              </a:ln>
              <a:solidFill>
                <a:srgbClr val="171717"/>
              </a:solidFill>
              <a:effectLst/>
              <a:uLnTx/>
              <a:uFillTx/>
              <a:latin typeface="Segoe UI"/>
              <a:cs typeface="Segoe UI Semilight"/>
            </a:endParaRPr>
          </a:p>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endParaRPr>
          </a:p>
          <a:p>
            <a:pPr marL="285750" indent="-285750" algn="just" fontAlgn="ctr">
              <a:spcBef>
                <a:spcPts val="0"/>
              </a:spcBef>
              <a:spcAft>
                <a:spcPts val="0"/>
              </a:spcAft>
              <a:buFont typeface="Courier New" panose="02070309020205020404" pitchFamily="49" charset="0"/>
              <a:buChar char="o"/>
              <a:defRPr/>
            </a:pPr>
            <a:r>
              <a:rPr lang="en-US" sz="1800">
                <a:solidFill>
                  <a:srgbClr val="171717"/>
                </a:solidFill>
                <a:latin typeface="Segoe UI"/>
                <a:cs typeface="Segoe UI Semilight"/>
              </a:rPr>
              <a:t>Subscription </a:t>
            </a:r>
            <a:r>
              <a:rPr lang="en-US" sz="1800" b="1">
                <a:solidFill>
                  <a:srgbClr val="171717"/>
                </a:solidFill>
                <a:latin typeface="Segoe UI"/>
                <a:cs typeface="Segoe UI Semilight"/>
              </a:rPr>
              <a:t>quotas are not capacity guarantees</a:t>
            </a:r>
            <a:r>
              <a:rPr lang="en-US" sz="1800">
                <a:solidFill>
                  <a:srgbClr val="171717"/>
                </a:solidFill>
                <a:latin typeface="Segoe UI"/>
                <a:cs typeface="Segoe UI Semilight"/>
              </a:rPr>
              <a:t> and are per region</a:t>
            </a:r>
          </a:p>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endParaRPr>
          </a:p>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r>
              <a:rPr kumimoji="0" lang="en-US" sz="1800" b="0" i="0" u="none" strike="noStrike" kern="1200" cap="none" spc="0" normalizeH="0" baseline="0" noProof="0">
                <a:ln>
                  <a:noFill/>
                </a:ln>
                <a:solidFill>
                  <a:srgbClr val="171717"/>
                </a:solidFill>
                <a:effectLst/>
                <a:uLnTx/>
                <a:uFillTx/>
                <a:latin typeface="Segoe UI"/>
                <a:cs typeface="Segoe UI Semilight"/>
              </a:rPr>
              <a:t>Consider the </a:t>
            </a:r>
            <a:r>
              <a:rPr kumimoji="0" lang="en-US" sz="1800" b="1" i="0" u="none" strike="noStrike" kern="1200" cap="none" spc="0" normalizeH="0" baseline="0" noProof="0">
                <a:ln>
                  <a:noFill/>
                </a:ln>
                <a:solidFill>
                  <a:srgbClr val="171717"/>
                </a:solidFill>
                <a:effectLst/>
                <a:uLnTx/>
                <a:uFillTx/>
                <a:latin typeface="Segoe UI"/>
                <a:cs typeface="Segoe UI Semilight"/>
              </a:rPr>
              <a:t>availability of required SKUs </a:t>
            </a:r>
            <a:r>
              <a:rPr kumimoji="0" lang="en-US" sz="1800" b="0" i="0" u="none" strike="noStrike" kern="1200" cap="none" spc="0" normalizeH="0" baseline="0" noProof="0">
                <a:ln>
                  <a:noFill/>
                </a:ln>
                <a:solidFill>
                  <a:srgbClr val="171717"/>
                </a:solidFill>
                <a:effectLst/>
                <a:uLnTx/>
                <a:uFillTx/>
                <a:latin typeface="Segoe UI"/>
                <a:cs typeface="Segoe UI Semilight"/>
              </a:rPr>
              <a:t>in chosen </a:t>
            </a:r>
            <a:r>
              <a:rPr kumimoji="0" lang="en-US" sz="1800" b="0" i="0" u="none" strike="noStrike" kern="1200" cap="none" spc="0" normalizeH="0" baseline="0" noProof="0">
                <a:ln>
                  <a:noFill/>
                </a:ln>
                <a:solidFill>
                  <a:srgbClr val="171717"/>
                </a:solidFill>
                <a:effectLst/>
                <a:uLnTx/>
                <a:uFillTx/>
                <a:latin typeface="Segoe UI"/>
                <a:cs typeface="Segoe UI Semilight"/>
                <a:hlinkClick r:id="rId4"/>
              </a:rPr>
              <a:t>Azure regions</a:t>
            </a:r>
            <a:endParaRPr lang="en-US" sz="1800" b="0" i="0" u="none" strike="noStrike" kern="1200" cap="none" spc="0" normalizeH="0" baseline="0" noProof="0">
              <a:ln>
                <a:noFill/>
              </a:ln>
              <a:solidFill>
                <a:srgbClr val="171717"/>
              </a:solidFill>
              <a:effectLst/>
              <a:uLnTx/>
              <a:uFillTx/>
              <a:latin typeface="Segoe UI" panose="020B0502040204020203" pitchFamily="34" charset="0"/>
              <a:cs typeface="Segoe UI Semilight" panose="020B0402040204020203" pitchFamily="34" charset="0"/>
              <a:hlinkClick r:id="rId4"/>
            </a:endParaRPr>
          </a:p>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endParaRPr>
          </a:p>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endParaRPr>
          </a:p>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endParaRPr kumimoji="0" lang="en-US" sz="1800" b="0" i="0" u="none" strike="noStrike" kern="1200" cap="none" spc="0" normalizeH="0" baseline="0" noProof="0">
              <a:ln>
                <a:noFill/>
              </a:ln>
              <a:solidFill>
                <a:srgbClr val="171717"/>
              </a:solidFill>
              <a:effectLst/>
              <a:uLnTx/>
              <a:uFillTx/>
              <a:latin typeface="Calibri" panose="020F0502020204030204" pitchFamily="34" charset="0"/>
              <a:ea typeface="+mn-ea"/>
              <a:cs typeface="Segoe UI Semilight" panose="020B0402040204020203" pitchFamily="34" charset="0"/>
            </a:endParaRPr>
          </a:p>
        </p:txBody>
      </p:sp>
      <p:sp>
        <p:nvSpPr>
          <p:cNvPr id="17" name="Title 1">
            <a:extLst>
              <a:ext uri="{FF2B5EF4-FFF2-40B4-BE49-F238E27FC236}">
                <a16:creationId xmlns:a16="http://schemas.microsoft.com/office/drawing/2014/main" id="{F2A8A822-08C8-7700-AD74-2AB1E6E95794}"/>
              </a:ext>
            </a:extLst>
          </p:cNvPr>
          <p:cNvSpPr txBox="1">
            <a:spLocks/>
          </p:cNvSpPr>
          <p:nvPr/>
        </p:nvSpPr>
        <p:spPr>
          <a:xfrm>
            <a:off x="1276383" y="425173"/>
            <a:ext cx="2779153"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Management Group &amp; Subscription Organization</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8" name="Group 17">
            <a:extLst>
              <a:ext uri="{FF2B5EF4-FFF2-40B4-BE49-F238E27FC236}">
                <a16:creationId xmlns:a16="http://schemas.microsoft.com/office/drawing/2014/main" id="{3CC1FD36-7739-9F8D-12A9-DB23E0EA6F37}"/>
              </a:ext>
            </a:extLst>
          </p:cNvPr>
          <p:cNvGrpSpPr/>
          <p:nvPr/>
        </p:nvGrpSpPr>
        <p:grpSpPr>
          <a:xfrm>
            <a:off x="191569" y="554707"/>
            <a:ext cx="914859" cy="914859"/>
            <a:chOff x="5638571" y="2971570"/>
            <a:chExt cx="914859" cy="914859"/>
          </a:xfrm>
        </p:grpSpPr>
        <p:sp>
          <p:nvSpPr>
            <p:cNvPr id="19" name="Oval 18">
              <a:extLst>
                <a:ext uri="{FF2B5EF4-FFF2-40B4-BE49-F238E27FC236}">
                  <a16:creationId xmlns:a16="http://schemas.microsoft.com/office/drawing/2014/main" id="{99F20616-CE8B-AA8A-EDA1-84748E8D0C64}"/>
                </a:ext>
              </a:extLst>
            </p:cNvPr>
            <p:cNvSpPr/>
            <p:nvPr/>
          </p:nvSpPr>
          <p:spPr>
            <a:xfrm>
              <a:off x="5638571" y="2971570"/>
              <a:ext cx="914859" cy="914859"/>
            </a:xfrm>
            <a:prstGeom prst="ellipse">
              <a:avLst/>
            </a:prstGeom>
            <a:solidFill>
              <a:srgbClr val="0078D4"/>
            </a:solidFill>
            <a:ln>
              <a:noFill/>
            </a:ln>
            <a:effectLst/>
          </p:spPr>
          <p:txBody>
            <a:bodyPr/>
            <a:lstStyle/>
            <a:p>
              <a:endParaRPr lang="pl-PL"/>
            </a:p>
          </p:txBody>
        </p:sp>
        <p:sp>
          <p:nvSpPr>
            <p:cNvPr id="21" name="Rectangle 20" descr="Meeting">
              <a:extLst>
                <a:ext uri="{FF2B5EF4-FFF2-40B4-BE49-F238E27FC236}">
                  <a16:creationId xmlns:a16="http://schemas.microsoft.com/office/drawing/2014/main" id="{291544A3-E3B5-DE56-B025-14F1E8B3BF41}"/>
                </a:ext>
              </a:extLst>
            </p:cNvPr>
            <p:cNvSpPr/>
            <p:nvPr/>
          </p:nvSpPr>
          <p:spPr>
            <a:xfrm>
              <a:off x="5830691" y="3163691"/>
              <a:ext cx="530618" cy="5306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E85CBD07-2747-6FA7-4552-9562BE80FBA7}"/>
              </a:ext>
            </a:extLst>
          </p:cNvPr>
          <p:cNvSpPr txBox="1">
            <a:spLocks/>
          </p:cNvSpPr>
          <p:nvPr/>
        </p:nvSpPr>
        <p:spPr>
          <a:xfrm>
            <a:off x="679854" y="3794451"/>
            <a:ext cx="3375682" cy="73866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400" b="1" i="1" u="none" strike="noStrike" kern="1200" cap="none" spc="-50" normalizeH="0" baseline="0" noProof="0">
                <a:ln w="3175">
                  <a:noFill/>
                </a:ln>
                <a:solidFill>
                  <a:prstClr val="white"/>
                </a:solidFill>
                <a:effectLst/>
                <a:uLnTx/>
                <a:uFillTx/>
                <a:latin typeface="Segoe UI Semibold"/>
                <a:ea typeface="+mn-ea"/>
                <a:cs typeface="Segoe UI" pitchFamily="34" charset="0"/>
              </a:rPr>
              <a:t>Subscription quotas and capacity</a:t>
            </a:r>
            <a:endParaRPr kumimoji="0" lang="en-GB" sz="3529" b="0" i="1" u="none" strike="noStrike" kern="1200" cap="none" spc="-50" normalizeH="0" baseline="0" noProof="0">
              <a:ln w="3175">
                <a:noFill/>
              </a:ln>
              <a:solidFill>
                <a:prstClr val="white"/>
              </a:solidFill>
              <a:effectLst/>
              <a:uLnTx/>
              <a:uFillTx/>
              <a:latin typeface="Calibri Light" panose="020F0302020204030204"/>
              <a:ea typeface="+mn-ea"/>
              <a:cs typeface="Segoe UI" pitchFamily="34" charset="0"/>
            </a:endParaRPr>
          </a:p>
        </p:txBody>
      </p:sp>
      <p:sp>
        <p:nvSpPr>
          <p:cNvPr id="4" name="Title 1">
            <a:extLst>
              <a:ext uri="{FF2B5EF4-FFF2-40B4-BE49-F238E27FC236}">
                <a16:creationId xmlns:a16="http://schemas.microsoft.com/office/drawing/2014/main" id="{A0B8F0E2-7E84-A293-698F-86B6E8749354}"/>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334058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4067854"/>
            <a:ext cx="3375682" cy="140487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Subscription Quotas and Capacity</a:t>
            </a:r>
            <a:br>
              <a:rPr lang="en-GB" b="1"/>
            </a:br>
            <a:endParaRPr lang="en-GB"/>
          </a:p>
        </p:txBody>
      </p:sp>
      <p:sp>
        <p:nvSpPr>
          <p:cNvPr id="12" name="Text Placeholder 1">
            <a:extLst>
              <a:ext uri="{FF2B5EF4-FFF2-40B4-BE49-F238E27FC236}">
                <a16:creationId xmlns:a16="http://schemas.microsoft.com/office/drawing/2014/main" id="{F278D963-9E51-48CD-B368-41AB7E0730DD}"/>
              </a:ext>
            </a:extLst>
          </p:cNvPr>
          <p:cNvSpPr>
            <a:spLocks noGrp="1"/>
          </p:cNvSpPr>
          <p:nvPr>
            <p:ph type="body" sz="quarter" idx="10"/>
          </p:nvPr>
        </p:nvSpPr>
        <p:spPr>
          <a:xfrm>
            <a:off x="4754361" y="2789768"/>
            <a:ext cx="6669087" cy="1107996"/>
          </a:xfrm>
        </p:spPr>
        <p:txBody>
          <a:bodyPr/>
          <a:lstStyle/>
          <a:p>
            <a:pPr marL="285750" indent="-285750" algn="just">
              <a:spcAft>
                <a:spcPts val="0"/>
              </a:spcAft>
              <a:buFont typeface="Courier New" panose="02070309020205020404" pitchFamily="49" charset="0"/>
              <a:buChar char="o"/>
            </a:pPr>
            <a:r>
              <a:rPr lang="en-US" sz="1800">
                <a:solidFill>
                  <a:srgbClr val="171717"/>
                </a:solidFill>
                <a:latin typeface="Segoe UI" panose="020B0502040204020203" pitchFamily="34" charset="0"/>
                <a:cs typeface="+mn-cs"/>
              </a:rPr>
              <a:t>When considering an enterprise-scale Azure adoption involving large resource quantities, ensure </a:t>
            </a:r>
            <a:r>
              <a:rPr lang="en-US" sz="1800" b="1">
                <a:solidFill>
                  <a:srgbClr val="171717"/>
                </a:solidFill>
                <a:latin typeface="Segoe UI" panose="020B0502040204020203" pitchFamily="34" charset="0"/>
                <a:cs typeface="+mn-cs"/>
              </a:rPr>
              <a:t>that sufficient capacity and SKUs are available</a:t>
            </a:r>
            <a:r>
              <a:rPr lang="en-US" sz="1800">
                <a:solidFill>
                  <a:srgbClr val="171717"/>
                </a:solidFill>
                <a:latin typeface="Segoe UI" panose="020B0502040204020203" pitchFamily="34" charset="0"/>
                <a:cs typeface="+mn-cs"/>
              </a:rPr>
              <a:t>, and the attained capacity can be understood and monitored.</a:t>
            </a:r>
          </a:p>
        </p:txBody>
      </p:sp>
      <p:sp>
        <p:nvSpPr>
          <p:cNvPr id="3" name="Title 1">
            <a:extLst>
              <a:ext uri="{FF2B5EF4-FFF2-40B4-BE49-F238E27FC236}">
                <a16:creationId xmlns:a16="http://schemas.microsoft.com/office/drawing/2014/main" id="{3A751333-204F-E116-A2CB-3BE7D6C1F89F}"/>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Tree>
    <p:extLst>
      <p:ext uri="{BB962C8B-B14F-4D97-AF65-F5344CB8AC3E}">
        <p14:creationId xmlns:p14="http://schemas.microsoft.com/office/powerpoint/2010/main" val="31615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888495" y="1954705"/>
            <a:ext cx="6669658" cy="2790330"/>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8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A naming and tagging strategy includes </a:t>
            </a:r>
            <a:r>
              <a:rPr lang="en-US" sz="1800" b="1"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business and operational details</a:t>
            </a:r>
            <a:r>
              <a:rPr lang="en-US" sz="18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 as components of resource names and metadata tags:</a:t>
            </a:r>
          </a:p>
          <a:p>
            <a:pPr marL="342900" indent="-342900" algn="just">
              <a:buFont typeface="Courier New" panose="02070309020205020404" pitchFamily="49" charset="0"/>
              <a:buChar char="o"/>
            </a:pPr>
            <a:r>
              <a:rPr lang="en-US" sz="18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The </a:t>
            </a:r>
            <a:r>
              <a:rPr lang="en-US" sz="1800" b="1"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business</a:t>
            </a:r>
            <a:r>
              <a:rPr lang="en-US" sz="18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 side of this strategy ensures that resource names and tags include the </a:t>
            </a:r>
            <a:r>
              <a:rPr lang="en-US" sz="1800" b="1"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organizational information </a:t>
            </a:r>
            <a:r>
              <a:rPr lang="en-US" sz="18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you need to identify the teams. Use a resource along with the business owners who are responsible for resource costs.</a:t>
            </a:r>
          </a:p>
          <a:p>
            <a:pPr marL="342900" indent="-342900" algn="just">
              <a:buFont typeface="Courier New" panose="02070309020205020404" pitchFamily="49" charset="0"/>
              <a:buChar char="o"/>
            </a:pPr>
            <a:r>
              <a:rPr lang="en-US" sz="18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The </a:t>
            </a:r>
            <a:r>
              <a:rPr lang="en-US" sz="1800" b="1"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operational</a:t>
            </a:r>
            <a:r>
              <a:rPr lang="en-US" sz="18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 side ensures that names and tags include necessary information to </a:t>
            </a:r>
            <a:r>
              <a:rPr lang="en-US" sz="1800" b="1"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identify</a:t>
            </a:r>
            <a:r>
              <a:rPr lang="en-US" sz="1800" dirty="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 the workload, application, environment, criticality, and other information useful for managing resources</a:t>
            </a:r>
          </a:p>
        </p:txBody>
      </p:sp>
      <p:sp>
        <p:nvSpPr>
          <p:cNvPr id="17" name="Title 1">
            <a:extLst>
              <a:ext uri="{FF2B5EF4-FFF2-40B4-BE49-F238E27FC236}">
                <a16:creationId xmlns:a16="http://schemas.microsoft.com/office/drawing/2014/main" id="{F2A8A822-08C8-7700-AD74-2AB1E6E95794}"/>
              </a:ext>
            </a:extLst>
          </p:cNvPr>
          <p:cNvSpPr txBox="1">
            <a:spLocks/>
          </p:cNvSpPr>
          <p:nvPr/>
        </p:nvSpPr>
        <p:spPr>
          <a:xfrm>
            <a:off x="1276383" y="425173"/>
            <a:ext cx="2779153"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Management Group &amp; Subscription Organization</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8" name="Group 17">
            <a:extLst>
              <a:ext uri="{FF2B5EF4-FFF2-40B4-BE49-F238E27FC236}">
                <a16:creationId xmlns:a16="http://schemas.microsoft.com/office/drawing/2014/main" id="{3CC1FD36-7739-9F8D-12A9-DB23E0EA6F37}"/>
              </a:ext>
            </a:extLst>
          </p:cNvPr>
          <p:cNvGrpSpPr/>
          <p:nvPr/>
        </p:nvGrpSpPr>
        <p:grpSpPr>
          <a:xfrm>
            <a:off x="191569" y="554707"/>
            <a:ext cx="914859" cy="914859"/>
            <a:chOff x="5638571" y="2971570"/>
            <a:chExt cx="914859" cy="914859"/>
          </a:xfrm>
        </p:grpSpPr>
        <p:sp>
          <p:nvSpPr>
            <p:cNvPr id="19" name="Oval 18">
              <a:extLst>
                <a:ext uri="{FF2B5EF4-FFF2-40B4-BE49-F238E27FC236}">
                  <a16:creationId xmlns:a16="http://schemas.microsoft.com/office/drawing/2014/main" id="{99F20616-CE8B-AA8A-EDA1-84748E8D0C64}"/>
                </a:ext>
              </a:extLst>
            </p:cNvPr>
            <p:cNvSpPr/>
            <p:nvPr/>
          </p:nvSpPr>
          <p:spPr>
            <a:xfrm>
              <a:off x="5638571" y="2971570"/>
              <a:ext cx="914859" cy="914859"/>
            </a:xfrm>
            <a:prstGeom prst="ellipse">
              <a:avLst/>
            </a:prstGeom>
            <a:solidFill>
              <a:srgbClr val="0078D4"/>
            </a:solidFill>
            <a:ln>
              <a:noFill/>
            </a:ln>
            <a:effectLst/>
          </p:spPr>
          <p:txBody>
            <a:bodyPr/>
            <a:lstStyle/>
            <a:p>
              <a:endParaRPr lang="pl-PL"/>
            </a:p>
          </p:txBody>
        </p:sp>
        <p:sp>
          <p:nvSpPr>
            <p:cNvPr id="21" name="Rectangle 20" descr="Meeting">
              <a:extLst>
                <a:ext uri="{FF2B5EF4-FFF2-40B4-BE49-F238E27FC236}">
                  <a16:creationId xmlns:a16="http://schemas.microsoft.com/office/drawing/2014/main" id="{291544A3-E3B5-DE56-B025-14F1E8B3BF41}"/>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E85CBD07-2747-6FA7-4552-9562BE80FBA7}"/>
              </a:ext>
            </a:extLst>
          </p:cNvPr>
          <p:cNvSpPr txBox="1">
            <a:spLocks/>
          </p:cNvSpPr>
          <p:nvPr/>
        </p:nvSpPr>
        <p:spPr>
          <a:xfrm>
            <a:off x="679854" y="3979117"/>
            <a:ext cx="33756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400" b="1" i="1" dirty="0">
                <a:solidFill>
                  <a:prstClr val="white"/>
                </a:solidFill>
                <a:latin typeface="Segoe UI Semibold"/>
              </a:rPr>
              <a:t>Naming and tagging</a:t>
            </a:r>
            <a:endParaRPr lang="en-GB" i="1" dirty="0"/>
          </a:p>
        </p:txBody>
      </p:sp>
      <p:sp>
        <p:nvSpPr>
          <p:cNvPr id="4" name="Title 1">
            <a:extLst>
              <a:ext uri="{FF2B5EF4-FFF2-40B4-BE49-F238E27FC236}">
                <a16:creationId xmlns:a16="http://schemas.microsoft.com/office/drawing/2014/main" id="{A0B8F0E2-7E84-A293-698F-86B6E8749354}"/>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269705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3" name="Title 1">
            <a:extLst>
              <a:ext uri="{FF2B5EF4-FFF2-40B4-BE49-F238E27FC236}">
                <a16:creationId xmlns:a16="http://schemas.microsoft.com/office/drawing/2014/main" id="{F6F386BE-C913-8118-C124-A94D208AC3C0}"/>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7" name="Title 2">
            <a:extLst>
              <a:ext uri="{FF2B5EF4-FFF2-40B4-BE49-F238E27FC236}">
                <a16:creationId xmlns:a16="http://schemas.microsoft.com/office/drawing/2014/main" id="{9F7E1E7B-2910-037B-F535-8EDB804E185F}"/>
              </a:ext>
            </a:extLst>
          </p:cNvPr>
          <p:cNvSpPr txBox="1">
            <a:spLocks/>
          </p:cNvSpPr>
          <p:nvPr/>
        </p:nvSpPr>
        <p:spPr>
          <a:xfrm>
            <a:off x="679854" y="3948340"/>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Naming and tagging</a:t>
            </a:r>
          </a:p>
        </p:txBody>
      </p:sp>
      <p:sp>
        <p:nvSpPr>
          <p:cNvPr id="16" name="Text Placeholder 1">
            <a:extLst>
              <a:ext uri="{FF2B5EF4-FFF2-40B4-BE49-F238E27FC236}">
                <a16:creationId xmlns:a16="http://schemas.microsoft.com/office/drawing/2014/main" id="{7DB29B6B-F8F7-F9F1-D767-232E0EA8885C}"/>
              </a:ext>
            </a:extLst>
          </p:cNvPr>
          <p:cNvSpPr>
            <a:spLocks noGrp="1"/>
          </p:cNvSpPr>
          <p:nvPr>
            <p:ph type="body" sz="quarter" idx="10"/>
          </p:nvPr>
        </p:nvSpPr>
        <p:spPr>
          <a:xfrm>
            <a:off x="4743729" y="2192689"/>
            <a:ext cx="6669087" cy="2769989"/>
          </a:xfrm>
        </p:spPr>
        <p:txBody>
          <a:bodyPr/>
          <a:lstStyle/>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r>
              <a:rPr lang="en-US" sz="1800">
                <a:solidFill>
                  <a:srgbClr val="171717"/>
                </a:solidFill>
                <a:effectLst/>
                <a:latin typeface="Segoe UI" panose="020B0502040204020203" pitchFamily="34" charset="0"/>
              </a:rPr>
              <a:t>Define a </a:t>
            </a:r>
            <a:r>
              <a:rPr lang="en-US" sz="1800" b="1">
                <a:solidFill>
                  <a:srgbClr val="171717"/>
                </a:solidFill>
                <a:effectLst/>
                <a:latin typeface="Segoe UI" panose="020B0502040204020203" pitchFamily="34" charset="0"/>
              </a:rPr>
              <a:t>naming convention</a:t>
            </a:r>
            <a:r>
              <a:rPr lang="en-US" sz="1800">
                <a:solidFill>
                  <a:srgbClr val="171717"/>
                </a:solidFill>
                <a:effectLst/>
                <a:latin typeface="Segoe UI" panose="020B0502040204020203" pitchFamily="34" charset="0"/>
              </a:rPr>
              <a:t>. </a:t>
            </a: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rPr>
              <a:t>Use our </a:t>
            </a: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hlinkClick r:id="rId5"/>
              </a:rPr>
              <a:t>naming convention</a:t>
            </a: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rPr>
              <a:t> and </a:t>
            </a: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hlinkClick r:id="rId6"/>
              </a:rPr>
              <a:t>abbreviation</a:t>
            </a: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rPr>
              <a:t> recommendations</a:t>
            </a:r>
            <a:endParaRPr kumimoji="0" lang="en-US" sz="1800" b="0" i="0" u="none" strike="noStrike" kern="1200" cap="none" spc="0" normalizeH="0" baseline="0" noProof="0">
              <a:ln>
                <a:noFill/>
              </a:ln>
              <a:solidFill>
                <a:srgbClr val="171717"/>
              </a:solidFill>
              <a:effectLst/>
              <a:uLnTx/>
              <a:uFillTx/>
              <a:latin typeface="Calibri" panose="020F0502020204030204" pitchFamily="34" charset="0"/>
              <a:ea typeface="+mn-ea"/>
              <a:cs typeface="Segoe UI Semilight" panose="020B0402040204020203" pitchFamily="34" charset="0"/>
            </a:endParaRPr>
          </a:p>
          <a:p>
            <a:pPr marL="285750" indent="-285750" algn="just" rtl="0" fontAlgn="ctr">
              <a:spcBef>
                <a:spcPts val="0"/>
              </a:spcBef>
              <a:spcAft>
                <a:spcPts val="0"/>
              </a:spcAft>
              <a:buFont typeface="Courier New" panose="02070309020205020404" pitchFamily="49" charset="0"/>
              <a:buChar char="o"/>
            </a:pPr>
            <a:endParaRPr lang="en-US" sz="1800">
              <a:solidFill>
                <a:srgbClr val="171717"/>
              </a:solidFill>
              <a:effectLst/>
              <a:latin typeface="Segoe UI" panose="020B0502040204020203" pitchFamily="34" charset="0"/>
            </a:endParaRPr>
          </a:p>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Define a </a:t>
            </a:r>
            <a:r>
              <a:rPr lang="en-US" sz="1800" b="1">
                <a:solidFill>
                  <a:srgbClr val="171717"/>
                </a:solidFill>
                <a:effectLst/>
                <a:latin typeface="Segoe UI" panose="020B0502040204020203" pitchFamily="34" charset="0"/>
              </a:rPr>
              <a:t>tagging strategy</a:t>
            </a:r>
            <a:r>
              <a:rPr lang="en-US" sz="1800">
                <a:solidFill>
                  <a:srgbClr val="171717"/>
                </a:solidFill>
                <a:effectLst/>
                <a:latin typeface="Segoe UI" panose="020B0502040204020203" pitchFamily="34" charset="0"/>
              </a:rPr>
              <a:t>: to include context about the resource's associated workload or application, operational requirements, and ownership information. Use our </a:t>
            </a:r>
            <a:r>
              <a:rPr lang="en-US" sz="1800">
                <a:solidFill>
                  <a:srgbClr val="171717"/>
                </a:solidFill>
                <a:effectLst/>
                <a:latin typeface="Segoe UI" panose="020B0502040204020203" pitchFamily="34" charset="0"/>
                <a:hlinkClick r:id="rId7"/>
              </a:rPr>
              <a:t>suggested tags</a:t>
            </a:r>
            <a:r>
              <a:rPr lang="en-US" sz="1800">
                <a:solidFill>
                  <a:srgbClr val="171717"/>
                </a:solidFill>
                <a:effectLst/>
                <a:latin typeface="Segoe UI" panose="020B0502040204020203" pitchFamily="34" charset="0"/>
              </a:rPr>
              <a:t> depending on your business needs.</a:t>
            </a:r>
          </a:p>
          <a:p>
            <a:pPr marL="285750" indent="-285750" algn="just" rtl="0" fontAlgn="ctr">
              <a:spcBef>
                <a:spcPts val="0"/>
              </a:spcBef>
              <a:spcAft>
                <a:spcPts val="0"/>
              </a:spcAft>
              <a:buFont typeface="Courier New" panose="02070309020205020404" pitchFamily="49" charset="0"/>
              <a:buChar char="o"/>
            </a:pPr>
            <a:endParaRPr lang="en-US" sz="1800">
              <a:solidFill>
                <a:srgbClr val="171717"/>
              </a:solidFill>
              <a:latin typeface="Segoe UI" panose="020B0502040204020203" pitchFamily="34" charset="0"/>
            </a:endParaRPr>
          </a:p>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IT or business teams use this information to </a:t>
            </a:r>
            <a:r>
              <a:rPr lang="en-US" sz="1800" b="1">
                <a:solidFill>
                  <a:srgbClr val="171717"/>
                </a:solidFill>
                <a:effectLst/>
                <a:latin typeface="Segoe UI" panose="020B0502040204020203" pitchFamily="34" charset="0"/>
              </a:rPr>
              <a:t>find resources or generate reports</a:t>
            </a:r>
            <a:r>
              <a:rPr lang="en-US" sz="1800">
                <a:solidFill>
                  <a:srgbClr val="171717"/>
                </a:solidFill>
                <a:effectLst/>
                <a:latin typeface="Segoe UI" panose="020B0502040204020203" pitchFamily="34" charset="0"/>
              </a:rPr>
              <a:t> about resource usage and billing</a:t>
            </a:r>
            <a:endParaRPr lang="en-US" sz="1800">
              <a:solidFill>
                <a:srgbClr val="171717"/>
              </a:solidFill>
              <a:effectLst/>
              <a:latin typeface="Calibri" panose="020F0502020204030204" pitchFamily="34" charset="0"/>
            </a:endParaRPr>
          </a:p>
        </p:txBody>
      </p:sp>
    </p:spTree>
    <p:extLst>
      <p:ext uri="{BB962C8B-B14F-4D97-AF65-F5344CB8AC3E}">
        <p14:creationId xmlns:p14="http://schemas.microsoft.com/office/powerpoint/2010/main" val="187256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p:nvPr>
        </p:nvSpPr>
        <p:spPr>
          <a:xfrm>
            <a:off x="182273" y="82296"/>
            <a:ext cx="11590627" cy="2413254"/>
          </a:xfrm>
          <a:prstGeom prst="rect">
            <a:avLst/>
          </a:prstGeom>
        </p:spPr>
        <p:txBody>
          <a:bodyPr wrap="square" anchor="t">
            <a:normAutofit/>
          </a:bodyPr>
          <a:lstStyle/>
          <a:p>
            <a:r>
              <a:rPr lang="en-GB" dirty="0">
                <a:latin typeface="Segoe UI Semibold" panose="020B0702040204020203" pitchFamily="34" charset="0"/>
                <a:cs typeface="Segoe UI Semibold" panose="020B0702040204020203" pitchFamily="34" charset="0"/>
              </a:rPr>
              <a:t>Landing Zones</a:t>
            </a:r>
            <a:br>
              <a:rPr lang="en-GB" dirty="0">
                <a:latin typeface="Segoe UI" panose="020B0502040204020203" pitchFamily="34" charset="0"/>
                <a:cs typeface="Segoe UI" panose="020B0502040204020203" pitchFamily="34" charset="0"/>
              </a:rPr>
            </a:br>
            <a:br>
              <a:rPr lang="en-GB" dirty="0">
                <a:latin typeface="Segoe UI" panose="020B0502040204020203" pitchFamily="34" charset="0"/>
                <a:cs typeface="Segoe UI" panose="020B0502040204020203" pitchFamily="34" charset="0"/>
              </a:rPr>
            </a:br>
            <a:r>
              <a:rPr lang="en-GB" sz="1600" dirty="0">
                <a:latin typeface="Segoe UI" panose="020B0502040204020203" pitchFamily="34" charset="0"/>
                <a:cs typeface="Segoe UI" panose="020B0502040204020203" pitchFamily="34" charset="0"/>
              </a:rPr>
              <a:t>The </a:t>
            </a:r>
            <a:r>
              <a:rPr lang="en-GB" sz="1600" b="1" dirty="0">
                <a:latin typeface="Segoe UI" panose="020B0502040204020203" pitchFamily="34" charset="0"/>
                <a:cs typeface="Segoe UI" panose="020B0502040204020203" pitchFamily="34" charset="0"/>
              </a:rPr>
              <a:t>principal purpose </a:t>
            </a:r>
            <a:r>
              <a:rPr lang="en-GB" sz="1600" dirty="0">
                <a:latin typeface="Segoe UI" panose="020B0502040204020203" pitchFamily="34" charset="0"/>
                <a:cs typeface="Segoe UI" panose="020B0502040204020203" pitchFamily="34" charset="0"/>
              </a:rPr>
              <a:t>of a Landing Zone is to ensure that when an application lands on Azure, </a:t>
            </a:r>
            <a:r>
              <a:rPr lang="en-GB" sz="1600" b="1" dirty="0">
                <a:latin typeface="Segoe UI" panose="020B0502040204020203" pitchFamily="34" charset="0"/>
                <a:cs typeface="Segoe UI" panose="020B0502040204020203" pitchFamily="34" charset="0"/>
              </a:rPr>
              <a:t>the required plumbing is already in place</a:t>
            </a:r>
            <a:r>
              <a:rPr lang="en-GB" sz="1600" dirty="0">
                <a:latin typeface="Segoe UI" panose="020B0502040204020203" pitchFamily="34" charset="0"/>
                <a:cs typeface="Segoe UI" panose="020B0502040204020203" pitchFamily="34" charset="0"/>
              </a:rPr>
              <a:t>, providing greater agility and compliance with enterprise security and governance requirements</a:t>
            </a:r>
            <a:endParaRPr lang="en-GB"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6E3E5E24-F651-463F-8651-78BAA45709C0}"/>
              </a:ext>
            </a:extLst>
          </p:cNvPr>
          <p:cNvPicPr>
            <a:picLocks noChangeAspect="1"/>
          </p:cNvPicPr>
          <p:nvPr/>
        </p:nvPicPr>
        <p:blipFill>
          <a:blip r:embed="rId2"/>
          <a:stretch>
            <a:fillRect/>
          </a:stretch>
        </p:blipFill>
        <p:spPr>
          <a:xfrm>
            <a:off x="1409700" y="1761113"/>
            <a:ext cx="9818977" cy="4495435"/>
          </a:xfrm>
          <a:prstGeom prst="rect">
            <a:avLst/>
          </a:prstGeom>
        </p:spPr>
      </p:pic>
    </p:spTree>
    <p:extLst>
      <p:ext uri="{BB962C8B-B14F-4D97-AF65-F5344CB8AC3E}">
        <p14:creationId xmlns:p14="http://schemas.microsoft.com/office/powerpoint/2010/main" val="24801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888495" y="1954705"/>
            <a:ext cx="6669658" cy="2790330"/>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just">
              <a:buFont typeface="Courier New" panose="02070309020205020404" pitchFamily="49" charset="0"/>
              <a:buChar char="o"/>
            </a:pPr>
            <a:r>
              <a:rPr lang="en-US" sz="1600" dirty="0">
                <a:solidFill>
                  <a:srgbClr val="171717"/>
                </a:solidFill>
                <a:latin typeface="Segoe UI" panose="020B0502040204020203" pitchFamily="34" charset="0"/>
              </a:rPr>
              <a:t>F</a:t>
            </a:r>
            <a:r>
              <a:rPr lang="en-US" sz="1600" b="0" i="0" dirty="0">
                <a:solidFill>
                  <a:srgbClr val="171717"/>
                </a:solidFill>
                <a:effectLst/>
                <a:latin typeface="Segoe UI" panose="020B0502040204020203" pitchFamily="34" charset="0"/>
              </a:rPr>
              <a:t>inding the </a:t>
            </a:r>
            <a:r>
              <a:rPr lang="en-US" sz="1600" b="1" i="0" dirty="0">
                <a:solidFill>
                  <a:srgbClr val="171717"/>
                </a:solidFill>
                <a:effectLst/>
                <a:latin typeface="Segoe UI" panose="020B0502040204020203" pitchFamily="34" charset="0"/>
              </a:rPr>
              <a:t>structure of tags </a:t>
            </a:r>
            <a:r>
              <a:rPr lang="en-US" sz="1600" b="0" i="0" dirty="0">
                <a:solidFill>
                  <a:srgbClr val="171717"/>
                </a:solidFill>
                <a:effectLst/>
                <a:latin typeface="Segoe UI" panose="020B0502040204020203" pitchFamily="34" charset="0"/>
              </a:rPr>
              <a:t>that fits your cost and recharging model might help track your cloud spend</a:t>
            </a:r>
          </a:p>
          <a:p>
            <a:pPr marL="285750" indent="-285750" algn="just">
              <a:buFont typeface="Courier New" panose="02070309020205020404" pitchFamily="49" charset="0"/>
              <a:buChar char="o"/>
            </a:pPr>
            <a:r>
              <a:rPr lang="en-US" sz="1600" b="1" i="0" dirty="0">
                <a:solidFill>
                  <a:srgbClr val="171717"/>
                </a:solidFill>
                <a:effectLst/>
                <a:latin typeface="Segoe UI" panose="020B0502040204020203" pitchFamily="34" charset="0"/>
              </a:rPr>
              <a:t>Azure pricing calculator </a:t>
            </a:r>
            <a:r>
              <a:rPr lang="en-US" sz="1600" b="0" i="0" dirty="0">
                <a:solidFill>
                  <a:srgbClr val="171717"/>
                </a:solidFill>
                <a:effectLst/>
                <a:latin typeface="Segoe UI" panose="020B0502040204020203" pitchFamily="34" charset="0"/>
              </a:rPr>
              <a:t>can be used to estimate the expected monthly costs </a:t>
            </a:r>
            <a:endParaRPr lang="en-US" sz="1600" dirty="0">
              <a:solidFill>
                <a:srgbClr val="171717"/>
              </a:solidFill>
              <a:latin typeface="Segoe UI" panose="020B0502040204020203" pitchFamily="34" charset="0"/>
            </a:endParaRPr>
          </a:p>
          <a:p>
            <a:pPr marL="285750" indent="-285750" algn="just">
              <a:buFont typeface="Courier New" panose="02070309020205020404" pitchFamily="49" charset="0"/>
              <a:buChar char="o"/>
            </a:pPr>
            <a:r>
              <a:rPr lang="en-US" sz="1600" b="1" i="0" dirty="0">
                <a:solidFill>
                  <a:srgbClr val="171717"/>
                </a:solidFill>
                <a:effectLst/>
                <a:latin typeface="Segoe UI" panose="020B0502040204020203" pitchFamily="34" charset="0"/>
              </a:rPr>
              <a:t>Azure Hybrid Benefit </a:t>
            </a:r>
            <a:r>
              <a:rPr lang="en-US" sz="1600" b="0" i="0" dirty="0">
                <a:solidFill>
                  <a:srgbClr val="171717"/>
                </a:solidFill>
                <a:effectLst/>
                <a:latin typeface="Segoe UI" panose="020B0502040204020203" pitchFamily="34" charset="0"/>
              </a:rPr>
              <a:t>might help reduce the costs of running your workloads in the cloud</a:t>
            </a:r>
          </a:p>
          <a:p>
            <a:pPr marL="285750" indent="-285750" algn="just">
              <a:buFont typeface="Courier New" panose="02070309020205020404" pitchFamily="49" charset="0"/>
              <a:buChar char="o"/>
            </a:pPr>
            <a:r>
              <a:rPr lang="en-US" sz="1600" b="1" i="0" dirty="0">
                <a:solidFill>
                  <a:srgbClr val="171717"/>
                </a:solidFill>
                <a:effectLst/>
                <a:latin typeface="Segoe UI" panose="020B0502040204020203" pitchFamily="34" charset="0"/>
              </a:rPr>
              <a:t>Azure Reservations </a:t>
            </a:r>
            <a:r>
              <a:rPr lang="en-US" sz="1600" b="0" i="0" dirty="0">
                <a:solidFill>
                  <a:srgbClr val="171717"/>
                </a:solidFill>
                <a:effectLst/>
                <a:latin typeface="Segoe UI" panose="020B0502040204020203" pitchFamily="34" charset="0"/>
              </a:rPr>
              <a:t>helps you save money by committing to one-year or three-year plans for multiple products</a:t>
            </a:r>
            <a:endParaRPr lang="en-US" sz="1600" dirty="0">
              <a:solidFill>
                <a:srgbClr val="171717"/>
              </a:solidFill>
              <a:latin typeface="Segoe UI" panose="020B0502040204020203" pitchFamily="34" charset="0"/>
            </a:endParaRPr>
          </a:p>
          <a:p>
            <a:pPr marL="285750" indent="-285750" algn="just">
              <a:buFont typeface="Courier New" panose="02070309020205020404" pitchFamily="49" charset="0"/>
              <a:buChar char="o"/>
            </a:pPr>
            <a:r>
              <a:rPr lang="en-US" sz="1600" b="1" i="0" dirty="0">
                <a:solidFill>
                  <a:srgbClr val="171717"/>
                </a:solidFill>
                <a:effectLst/>
                <a:latin typeface="Segoe UI" panose="020B0502040204020203" pitchFamily="34" charset="0"/>
              </a:rPr>
              <a:t>Azure policies </a:t>
            </a:r>
            <a:r>
              <a:rPr lang="en-US" sz="1600" b="0" i="0" dirty="0">
                <a:solidFill>
                  <a:srgbClr val="171717"/>
                </a:solidFill>
                <a:effectLst/>
                <a:latin typeface="Segoe UI" panose="020B0502040204020203" pitchFamily="34" charset="0"/>
              </a:rPr>
              <a:t>can be used to allow specific regions, resource types, and resource SKUs.</a:t>
            </a:r>
          </a:p>
          <a:p>
            <a:pPr marL="285750" indent="-285750" algn="just">
              <a:buFont typeface="Courier New" panose="02070309020205020404" pitchFamily="49" charset="0"/>
              <a:buChar char="o"/>
            </a:pPr>
            <a:r>
              <a:rPr lang="en-US" sz="1600" b="1" i="0" dirty="0">
                <a:solidFill>
                  <a:srgbClr val="171717"/>
                </a:solidFill>
                <a:effectLst/>
                <a:latin typeface="Segoe UI" panose="020B0502040204020203" pitchFamily="34" charset="0"/>
              </a:rPr>
              <a:t>Azure Storage lifecycle management </a:t>
            </a:r>
            <a:r>
              <a:rPr lang="en-US" sz="1600" b="0" i="0" dirty="0">
                <a:solidFill>
                  <a:srgbClr val="171717"/>
                </a:solidFill>
                <a:effectLst/>
                <a:latin typeface="Segoe UI" panose="020B0502040204020203" pitchFamily="34" charset="0"/>
              </a:rPr>
              <a:t>offers a rule-based polic</a:t>
            </a:r>
            <a:r>
              <a:rPr lang="en-US" sz="1600" dirty="0">
                <a:solidFill>
                  <a:srgbClr val="171717"/>
                </a:solidFill>
                <a:latin typeface="Segoe UI" panose="020B0502040204020203" pitchFamily="34" charset="0"/>
              </a:rPr>
              <a:t>e</a:t>
            </a:r>
          </a:p>
          <a:p>
            <a:pPr marL="285750" indent="-285750" algn="just">
              <a:buFont typeface="Courier New" panose="02070309020205020404" pitchFamily="49" charset="0"/>
              <a:buChar char="o"/>
            </a:pPr>
            <a:r>
              <a:rPr lang="en-US" sz="1600" b="1" i="0" dirty="0">
                <a:solidFill>
                  <a:srgbClr val="171717"/>
                </a:solidFill>
                <a:effectLst/>
                <a:latin typeface="Segoe UI" panose="020B0502040204020203" pitchFamily="34" charset="0"/>
              </a:rPr>
              <a:t>Azure dev/test subscriptions </a:t>
            </a:r>
            <a:r>
              <a:rPr lang="en-US" sz="1600" b="0" i="0" dirty="0">
                <a:solidFill>
                  <a:srgbClr val="171717"/>
                </a:solidFill>
                <a:effectLst/>
                <a:latin typeface="Segoe UI" panose="020B0502040204020203" pitchFamily="34" charset="0"/>
              </a:rPr>
              <a:t>give you access to select Azure services for nonproduction workloads at discounted pricing.</a:t>
            </a:r>
          </a:p>
          <a:p>
            <a:pPr marL="285750" indent="-285750" algn="just">
              <a:buFont typeface="Courier New" panose="02070309020205020404" pitchFamily="49" charset="0"/>
              <a:buChar char="o"/>
            </a:pPr>
            <a:r>
              <a:rPr lang="en-US" sz="1600" b="0" i="0" dirty="0">
                <a:solidFill>
                  <a:srgbClr val="171717"/>
                </a:solidFill>
                <a:effectLst/>
                <a:latin typeface="Segoe UI" panose="020B0502040204020203" pitchFamily="34" charset="0"/>
              </a:rPr>
              <a:t>Use </a:t>
            </a:r>
            <a:r>
              <a:rPr lang="en-US" sz="1600" b="1" i="0" dirty="0">
                <a:solidFill>
                  <a:srgbClr val="171717"/>
                </a:solidFill>
                <a:effectLst/>
                <a:latin typeface="Segoe UI" panose="020B0502040204020203" pitchFamily="34" charset="0"/>
              </a:rPr>
              <a:t>autoscaling</a:t>
            </a:r>
            <a:r>
              <a:rPr lang="en-US" sz="1600" b="0" i="0" dirty="0">
                <a:solidFill>
                  <a:srgbClr val="171717"/>
                </a:solidFill>
                <a:effectLst/>
                <a:latin typeface="Segoe UI" panose="020B0502040204020203" pitchFamily="34" charset="0"/>
              </a:rPr>
              <a:t> to save costs by dynamically allocating and de-allocating resources</a:t>
            </a:r>
          </a:p>
          <a:p>
            <a:pPr marL="285750" indent="-285750" algn="just">
              <a:buFont typeface="Courier New" panose="02070309020205020404" pitchFamily="49" charset="0"/>
              <a:buChar char="o"/>
            </a:pPr>
            <a:r>
              <a:rPr lang="en-US" sz="1600" b="0" i="0" dirty="0">
                <a:solidFill>
                  <a:srgbClr val="171717"/>
                </a:solidFill>
                <a:effectLst/>
                <a:latin typeface="Segoe UI" panose="020B0502040204020203" pitchFamily="34" charset="0"/>
              </a:rPr>
              <a:t>Using </a:t>
            </a:r>
            <a:r>
              <a:rPr lang="en-US" sz="1600" b="1" i="0" dirty="0">
                <a:solidFill>
                  <a:srgbClr val="171717"/>
                </a:solidFill>
                <a:effectLst/>
                <a:latin typeface="Segoe UI" panose="020B0502040204020203" pitchFamily="34" charset="0"/>
              </a:rPr>
              <a:t>Azure spot virtual machines </a:t>
            </a:r>
            <a:r>
              <a:rPr lang="en-US" sz="1600" b="0" i="0" dirty="0">
                <a:solidFill>
                  <a:srgbClr val="171717"/>
                </a:solidFill>
                <a:effectLst/>
                <a:latin typeface="Segoe UI" panose="020B0502040204020203" pitchFamily="34" charset="0"/>
              </a:rPr>
              <a:t>allows you to take advantage of our unused capacity at a significant cost savings</a:t>
            </a:r>
          </a:p>
        </p:txBody>
      </p:sp>
      <p:sp>
        <p:nvSpPr>
          <p:cNvPr id="17" name="Title 1">
            <a:extLst>
              <a:ext uri="{FF2B5EF4-FFF2-40B4-BE49-F238E27FC236}">
                <a16:creationId xmlns:a16="http://schemas.microsoft.com/office/drawing/2014/main" id="{F2A8A822-08C8-7700-AD74-2AB1E6E95794}"/>
              </a:ext>
            </a:extLst>
          </p:cNvPr>
          <p:cNvSpPr txBox="1">
            <a:spLocks/>
          </p:cNvSpPr>
          <p:nvPr/>
        </p:nvSpPr>
        <p:spPr>
          <a:xfrm>
            <a:off x="1276383" y="425173"/>
            <a:ext cx="2779153"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Management Group &amp; Subscription Organization</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8" name="Group 17">
            <a:extLst>
              <a:ext uri="{FF2B5EF4-FFF2-40B4-BE49-F238E27FC236}">
                <a16:creationId xmlns:a16="http://schemas.microsoft.com/office/drawing/2014/main" id="{3CC1FD36-7739-9F8D-12A9-DB23E0EA6F37}"/>
              </a:ext>
            </a:extLst>
          </p:cNvPr>
          <p:cNvGrpSpPr/>
          <p:nvPr/>
        </p:nvGrpSpPr>
        <p:grpSpPr>
          <a:xfrm>
            <a:off x="191569" y="554707"/>
            <a:ext cx="914859" cy="914859"/>
            <a:chOff x="5638571" y="2971570"/>
            <a:chExt cx="914859" cy="914859"/>
          </a:xfrm>
        </p:grpSpPr>
        <p:sp>
          <p:nvSpPr>
            <p:cNvPr id="19" name="Oval 18">
              <a:extLst>
                <a:ext uri="{FF2B5EF4-FFF2-40B4-BE49-F238E27FC236}">
                  <a16:creationId xmlns:a16="http://schemas.microsoft.com/office/drawing/2014/main" id="{99F20616-CE8B-AA8A-EDA1-84748E8D0C64}"/>
                </a:ext>
              </a:extLst>
            </p:cNvPr>
            <p:cNvSpPr/>
            <p:nvPr/>
          </p:nvSpPr>
          <p:spPr>
            <a:xfrm>
              <a:off x="5638571" y="2971570"/>
              <a:ext cx="914859" cy="914859"/>
            </a:xfrm>
            <a:prstGeom prst="ellipse">
              <a:avLst/>
            </a:prstGeom>
            <a:solidFill>
              <a:srgbClr val="0078D4"/>
            </a:solidFill>
            <a:ln>
              <a:noFill/>
            </a:ln>
            <a:effectLst/>
          </p:spPr>
          <p:txBody>
            <a:bodyPr/>
            <a:lstStyle/>
            <a:p>
              <a:endParaRPr lang="pl-PL"/>
            </a:p>
          </p:txBody>
        </p:sp>
        <p:sp>
          <p:nvSpPr>
            <p:cNvPr id="21" name="Rectangle 20" descr="Meeting">
              <a:extLst>
                <a:ext uri="{FF2B5EF4-FFF2-40B4-BE49-F238E27FC236}">
                  <a16:creationId xmlns:a16="http://schemas.microsoft.com/office/drawing/2014/main" id="{291544A3-E3B5-DE56-B025-14F1E8B3BF41}"/>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E85CBD07-2747-6FA7-4552-9562BE80FBA7}"/>
              </a:ext>
            </a:extLst>
          </p:cNvPr>
          <p:cNvSpPr txBox="1">
            <a:spLocks/>
          </p:cNvSpPr>
          <p:nvPr/>
        </p:nvSpPr>
        <p:spPr>
          <a:xfrm>
            <a:off x="679854" y="3979117"/>
            <a:ext cx="33756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400" b="1" i="1" u="none" strike="noStrike" kern="1200" cap="none" spc="-50" normalizeH="0" baseline="0" noProof="0" dirty="0">
                <a:ln w="3175">
                  <a:noFill/>
                </a:ln>
                <a:solidFill>
                  <a:prstClr val="white"/>
                </a:solidFill>
                <a:effectLst/>
                <a:uLnTx/>
                <a:uFillTx/>
                <a:latin typeface="Segoe UI Semibold"/>
                <a:ea typeface="+mn-ea"/>
                <a:cs typeface="Segoe UI" pitchFamily="34" charset="0"/>
              </a:rPr>
              <a:t>Cost Management</a:t>
            </a:r>
            <a:endParaRPr kumimoji="0" lang="en-GB" sz="3529" b="0" i="1" u="none" strike="noStrike" kern="1200" cap="none" spc="-50" normalizeH="0" baseline="0" noProof="0" dirty="0">
              <a:ln w="3175">
                <a:noFill/>
              </a:ln>
              <a:solidFill>
                <a:prstClr val="white"/>
              </a:solidFill>
              <a:effectLst/>
              <a:uLnTx/>
              <a:uFillTx/>
              <a:latin typeface="Calibri Light" panose="020F0302020204030204"/>
              <a:ea typeface="+mn-ea"/>
              <a:cs typeface="Segoe UI" pitchFamily="34" charset="0"/>
            </a:endParaRPr>
          </a:p>
        </p:txBody>
      </p:sp>
      <p:sp>
        <p:nvSpPr>
          <p:cNvPr id="4" name="Title 1">
            <a:extLst>
              <a:ext uri="{FF2B5EF4-FFF2-40B4-BE49-F238E27FC236}">
                <a16:creationId xmlns:a16="http://schemas.microsoft.com/office/drawing/2014/main" id="{A0B8F0E2-7E84-A293-698F-86B6E8749354}"/>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150582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4283297"/>
            <a:ext cx="3375682" cy="973985"/>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Cost Management</a:t>
            </a:r>
            <a:br>
              <a:rPr lang="en-GB" b="1"/>
            </a:br>
            <a:endParaRPr lang="en-GB"/>
          </a:p>
        </p:txBody>
      </p:sp>
      <p:sp>
        <p:nvSpPr>
          <p:cNvPr id="15" name="TextBox 14">
            <a:extLst>
              <a:ext uri="{FF2B5EF4-FFF2-40B4-BE49-F238E27FC236}">
                <a16:creationId xmlns:a16="http://schemas.microsoft.com/office/drawing/2014/main" id="{C91801E2-D19C-4E0A-BC31-BE01BF52ED57}"/>
              </a:ext>
            </a:extLst>
          </p:cNvPr>
          <p:cNvSpPr txBox="1"/>
          <p:nvPr/>
        </p:nvSpPr>
        <p:spPr>
          <a:xfrm>
            <a:off x="4734989" y="890671"/>
            <a:ext cx="6960216" cy="5909310"/>
          </a:xfrm>
          <a:prstGeom prst="rect">
            <a:avLst/>
          </a:prstGeom>
          <a:noFill/>
        </p:spPr>
        <p:txBody>
          <a:bodyPr wrap="square" anchor="t">
            <a:spAutoFit/>
          </a:bodyPr>
          <a:lstStyle/>
          <a:p>
            <a:pPr marL="285750" indent="-285750" algn="just">
              <a:buFont typeface="Courier New" panose="02070309020205020404" pitchFamily="49" charset="0"/>
              <a:buChar char="o"/>
            </a:pPr>
            <a:r>
              <a:rPr lang="en-US" b="1" i="0" dirty="0">
                <a:solidFill>
                  <a:srgbClr val="171717"/>
                </a:solidFill>
                <a:effectLst/>
                <a:latin typeface="Segoe UI" panose="020B0502040204020203" pitchFamily="34" charset="0"/>
              </a:rPr>
              <a:t>Plan accordingly </a:t>
            </a:r>
            <a:r>
              <a:rPr lang="en-US" b="0" i="0" dirty="0">
                <a:solidFill>
                  <a:srgbClr val="171717"/>
                </a:solidFill>
                <a:effectLst/>
                <a:latin typeface="Segoe UI" panose="020B0502040204020203" pitchFamily="34" charset="0"/>
              </a:rPr>
              <a:t>and choose Azure </a:t>
            </a:r>
            <a:r>
              <a:rPr lang="en-US" dirty="0">
                <a:solidFill>
                  <a:srgbClr val="171717"/>
                </a:solidFill>
                <a:latin typeface="Segoe UI" panose="020B0502040204020203" pitchFamily="34" charset="0"/>
              </a:rPr>
              <a:t>Reservations, the right SKUs, Hybrid Benefit, Dev/Test subscriptions or Spot VMs according to your needs</a:t>
            </a:r>
            <a:endParaRPr lang="en-US" b="0" i="0" dirty="0">
              <a:solidFill>
                <a:srgbClr val="171717"/>
              </a:solidFill>
              <a:effectLst/>
              <a:latin typeface="Segoe UI" panose="020B0502040204020203" pitchFamily="34" charset="0"/>
            </a:endParaRPr>
          </a:p>
          <a:p>
            <a:pPr marL="285750" indent="-285750" algn="just">
              <a:buFont typeface="Courier New" panose="02070309020205020404" pitchFamily="49" charset="0"/>
              <a:buChar char="o"/>
            </a:pPr>
            <a:endParaRPr lang="en-US" b="0" i="0" dirty="0">
              <a:solidFill>
                <a:srgbClr val="171717"/>
              </a:solidFill>
              <a:effectLst/>
              <a:latin typeface="Segoe UI" panose="020B0502040204020203" pitchFamily="34" charset="0"/>
            </a:endParaRPr>
          </a:p>
          <a:p>
            <a:pPr marL="285750" indent="-285750" algn="just">
              <a:buFont typeface="Courier New" panose="02070309020205020404" pitchFamily="49" charset="0"/>
              <a:buChar char="o"/>
            </a:pPr>
            <a:r>
              <a:rPr lang="en-US" b="0" i="0" dirty="0">
                <a:solidFill>
                  <a:srgbClr val="171717"/>
                </a:solidFill>
                <a:effectLst/>
                <a:latin typeface="Segoe UI" panose="020B0502040204020203" pitchFamily="34" charset="0"/>
              </a:rPr>
              <a:t>Use </a:t>
            </a:r>
            <a:r>
              <a:rPr lang="en-US" b="1" i="0" dirty="0">
                <a:solidFill>
                  <a:srgbClr val="171717"/>
                </a:solidFill>
                <a:effectLst/>
                <a:latin typeface="Segoe UI" panose="020B0502040204020203" pitchFamily="34" charset="0"/>
              </a:rPr>
              <a:t>Azure Cost Management + Billing </a:t>
            </a:r>
            <a:r>
              <a:rPr lang="en-US" b="0" i="0" dirty="0">
                <a:solidFill>
                  <a:srgbClr val="171717"/>
                </a:solidFill>
                <a:effectLst/>
                <a:latin typeface="Segoe UI" panose="020B0502040204020203" pitchFamily="34" charset="0"/>
              </a:rPr>
              <a:t>to implement financial oversight on resources in your environment.</a:t>
            </a:r>
          </a:p>
          <a:p>
            <a:pPr marL="285750" indent="-285750" algn="just">
              <a:buFont typeface="Courier New" panose="02070309020205020404" pitchFamily="49" charset="0"/>
              <a:buChar char="o"/>
            </a:pPr>
            <a:endParaRPr lang="en-US" b="0" i="0" dirty="0">
              <a:solidFill>
                <a:srgbClr val="171717"/>
              </a:solidFill>
              <a:effectLst/>
              <a:latin typeface="Segoe UI" panose="020B0502040204020203" pitchFamily="34" charset="0"/>
            </a:endParaRPr>
          </a:p>
          <a:p>
            <a:pPr marL="285750" indent="-285750" algn="just">
              <a:buFont typeface="Courier New" panose="02070309020205020404" pitchFamily="49" charset="0"/>
              <a:buChar char="o"/>
            </a:pPr>
            <a:r>
              <a:rPr lang="en-US" b="0" i="0" dirty="0">
                <a:solidFill>
                  <a:srgbClr val="171717"/>
                </a:solidFill>
                <a:effectLst/>
                <a:latin typeface="Segoe UI" panose="020B0502040204020203" pitchFamily="34" charset="0"/>
              </a:rPr>
              <a:t>Use </a:t>
            </a:r>
            <a:r>
              <a:rPr lang="en-US" b="1" i="0" dirty="0">
                <a:solidFill>
                  <a:srgbClr val="171717"/>
                </a:solidFill>
                <a:effectLst/>
                <a:latin typeface="Segoe UI" panose="020B0502040204020203" pitchFamily="34" charset="0"/>
              </a:rPr>
              <a:t>tags</a:t>
            </a:r>
            <a:r>
              <a:rPr lang="en-US" b="0" i="0" dirty="0">
                <a:solidFill>
                  <a:srgbClr val="171717"/>
                </a:solidFill>
                <a:effectLst/>
                <a:latin typeface="Segoe UI" panose="020B0502040204020203" pitchFamily="34" charset="0"/>
              </a:rPr>
              <a:t> in Azure to append metadata to resources, which might enable granular analysis of spend (such as cost center or project name)</a:t>
            </a:r>
          </a:p>
          <a:p>
            <a:pPr marL="285750" indent="-285750" algn="just">
              <a:buFont typeface="Courier New" panose="02070309020205020404" pitchFamily="49" charset="0"/>
              <a:buChar char="o"/>
            </a:pPr>
            <a:endParaRPr lang="en-US" b="0" i="0" dirty="0">
              <a:solidFill>
                <a:srgbClr val="171717"/>
              </a:solidFill>
              <a:effectLst/>
              <a:latin typeface="Segoe UI" panose="020B0502040204020203" pitchFamily="34" charset="0"/>
            </a:endParaRPr>
          </a:p>
          <a:p>
            <a:pPr marL="285750" indent="-285750" algn="just">
              <a:buFont typeface="Courier New" panose="02070309020205020404" pitchFamily="49" charset="0"/>
              <a:buChar char="o"/>
            </a:pPr>
            <a:r>
              <a:rPr lang="en-US" b="1" dirty="0">
                <a:cs typeface="Calibri"/>
              </a:rPr>
              <a:t>Shutdown</a:t>
            </a:r>
            <a:r>
              <a:rPr lang="en-US" dirty="0">
                <a:cs typeface="Calibri"/>
              </a:rPr>
              <a:t> </a:t>
            </a:r>
            <a:r>
              <a:rPr lang="en-US" b="1" dirty="0">
                <a:cs typeface="Calibri"/>
              </a:rPr>
              <a:t>schedule</a:t>
            </a:r>
            <a:r>
              <a:rPr lang="en-US" dirty="0">
                <a:cs typeface="Calibri"/>
              </a:rPr>
              <a:t> for non-prod workloads to optimize costs</a:t>
            </a:r>
          </a:p>
          <a:p>
            <a:pPr marL="285750" indent="-285750" algn="just">
              <a:buFont typeface="Courier New" panose="02070309020205020404" pitchFamily="49" charset="0"/>
              <a:buChar char="o"/>
            </a:pPr>
            <a:endParaRPr lang="en-US" dirty="0">
              <a:cs typeface="Calibri"/>
            </a:endParaRPr>
          </a:p>
          <a:p>
            <a:pPr marL="285750" indent="-285750" algn="just">
              <a:buFont typeface="Courier New" panose="02070309020205020404" pitchFamily="49" charset="0"/>
              <a:buChar char="o"/>
            </a:pPr>
            <a:r>
              <a:rPr lang="en-US" dirty="0">
                <a:cs typeface="Calibri"/>
              </a:rPr>
              <a:t>Use </a:t>
            </a:r>
            <a:r>
              <a:rPr lang="en-US" b="1" dirty="0">
                <a:cs typeface="Calibri"/>
              </a:rPr>
              <a:t>Azure Advisor </a:t>
            </a:r>
            <a:r>
              <a:rPr lang="en-US" dirty="0">
                <a:cs typeface="Calibri"/>
              </a:rPr>
              <a:t>to check cost optimization recommendations</a:t>
            </a:r>
          </a:p>
          <a:p>
            <a:pPr marL="285750" indent="-285750" algn="just">
              <a:buFont typeface="Courier New" panose="02070309020205020404" pitchFamily="49" charset="0"/>
              <a:buChar char="o"/>
            </a:pPr>
            <a:endParaRPr lang="en-US" dirty="0">
              <a:cs typeface="Calibri"/>
            </a:endParaRPr>
          </a:p>
          <a:p>
            <a:pPr marL="285750" indent="-285750" algn="just">
              <a:buFont typeface="Courier New" panose="02070309020205020404" pitchFamily="49" charset="0"/>
              <a:buChar char="o"/>
            </a:pPr>
            <a:r>
              <a:rPr lang="en-US" dirty="0">
                <a:cs typeface="Calibri"/>
              </a:rPr>
              <a:t>Potential need for </a:t>
            </a:r>
            <a:r>
              <a:rPr lang="en-US" b="1" dirty="0">
                <a:cs typeface="Calibri"/>
              </a:rPr>
              <a:t>chargeback models </a:t>
            </a:r>
            <a:r>
              <a:rPr lang="en-US" dirty="0">
                <a:cs typeface="Calibri"/>
              </a:rPr>
              <a:t>where shared PaaS services are concerned, such as ASE which may need to be shared to achieve higher density</a:t>
            </a:r>
          </a:p>
          <a:p>
            <a:pPr marL="285750" indent="-285750" algn="just">
              <a:buFont typeface="Courier New" panose="02070309020205020404" pitchFamily="49" charset="0"/>
              <a:buChar char="o"/>
            </a:pPr>
            <a:endParaRPr lang="en-US" dirty="0">
              <a:cs typeface="Calibri"/>
            </a:endParaRPr>
          </a:p>
          <a:p>
            <a:pPr algn="just"/>
            <a:endParaRPr lang="en-US" dirty="0">
              <a:cs typeface="Calibri"/>
            </a:endParaRPr>
          </a:p>
        </p:txBody>
      </p:sp>
      <p:sp>
        <p:nvSpPr>
          <p:cNvPr id="3" name="Title 1">
            <a:extLst>
              <a:ext uri="{FF2B5EF4-FFF2-40B4-BE49-F238E27FC236}">
                <a16:creationId xmlns:a16="http://schemas.microsoft.com/office/drawing/2014/main" id="{F6F386BE-C913-8118-C124-A94D208AC3C0}"/>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Tree>
    <p:extLst>
      <p:ext uri="{BB962C8B-B14F-4D97-AF65-F5344CB8AC3E}">
        <p14:creationId xmlns:p14="http://schemas.microsoft.com/office/powerpoint/2010/main" val="342328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2474-F466-4896-B549-766760451A66}"/>
              </a:ext>
            </a:extLst>
          </p:cNvPr>
          <p:cNvSpPr>
            <a:spLocks noGrp="1"/>
          </p:cNvSpPr>
          <p:nvPr>
            <p:ph type="title"/>
          </p:nvPr>
        </p:nvSpPr>
        <p:spPr>
          <a:xfrm>
            <a:off x="434872" y="489519"/>
            <a:ext cx="11016957" cy="376652"/>
          </a:xfrm>
        </p:spPr>
        <p:txBody>
          <a:bodyPr>
            <a:normAutofit fontScale="90000"/>
          </a:bodyPr>
          <a:lstStyle/>
          <a:p>
            <a:r>
              <a:rPr lang="en-GB" sz="2800">
                <a:latin typeface="Segoe UI Semibold" panose="020B0702040204020203" pitchFamily="34" charset="0"/>
                <a:cs typeface="Segoe UI Semibold" panose="020B0702040204020203" pitchFamily="34" charset="0"/>
              </a:rPr>
              <a:t>ESLZ Example:</a:t>
            </a:r>
          </a:p>
        </p:txBody>
      </p:sp>
      <p:pic>
        <p:nvPicPr>
          <p:cNvPr id="3" name="Picture 2" descr="CAF enterprise-scale landing zone architecture">
            <a:extLst>
              <a:ext uri="{FF2B5EF4-FFF2-40B4-BE49-F238E27FC236}">
                <a16:creationId xmlns:a16="http://schemas.microsoft.com/office/drawing/2014/main" id="{CEB7737D-852E-9117-BA57-8B1221ADBC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74" t="11935" r="25171" b="40885"/>
          <a:stretch/>
        </p:blipFill>
        <p:spPr bwMode="auto">
          <a:xfrm>
            <a:off x="3173064" y="1264854"/>
            <a:ext cx="5906832" cy="408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2474-F466-4896-B549-766760451A66}"/>
              </a:ext>
            </a:extLst>
          </p:cNvPr>
          <p:cNvSpPr>
            <a:spLocks noGrp="1"/>
          </p:cNvSpPr>
          <p:nvPr>
            <p:ph type="title"/>
          </p:nvPr>
        </p:nvSpPr>
        <p:spPr>
          <a:xfrm>
            <a:off x="589044" y="457622"/>
            <a:ext cx="11016957" cy="376652"/>
          </a:xfrm>
        </p:spPr>
        <p:txBody>
          <a:bodyPr>
            <a:noAutofit/>
          </a:bodyPr>
          <a:lstStyle/>
          <a:p>
            <a:r>
              <a:rPr lang="pl-PL" sz="2800" dirty="0" err="1">
                <a:latin typeface="Segoe UI Semibold" panose="020B0702040204020203" pitchFamily="34" charset="0"/>
                <a:cs typeface="Segoe UI Semibold" panose="020B0702040204020203" pitchFamily="34" charset="0"/>
              </a:rPr>
              <a:t>Custom</a:t>
            </a:r>
            <a:r>
              <a:rPr lang="pl-PL" sz="2800" dirty="0">
                <a:latin typeface="Segoe UI Semibold" panose="020B0702040204020203" pitchFamily="34" charset="0"/>
                <a:cs typeface="Segoe UI Semibold" panose="020B0702040204020203" pitchFamily="34" charset="0"/>
              </a:rPr>
              <a:t> </a:t>
            </a:r>
            <a:r>
              <a:rPr lang="en-GB" sz="2800" dirty="0">
                <a:latin typeface="Segoe UI Semibold" panose="020B0702040204020203" pitchFamily="34" charset="0"/>
                <a:cs typeface="Segoe UI Semibold" panose="020B0702040204020203" pitchFamily="34" charset="0"/>
              </a:rPr>
              <a:t>draft</a:t>
            </a:r>
            <a:r>
              <a:rPr lang="en-GB" sz="2000" dirty="0">
                <a:latin typeface="Segoe UI Semibold" panose="020B0702040204020203" pitchFamily="34" charset="0"/>
                <a:cs typeface="Segoe UI Semibold" panose="020B0702040204020203" pitchFamily="34" charset="0"/>
              </a:rPr>
              <a:t>:</a:t>
            </a:r>
          </a:p>
        </p:txBody>
      </p:sp>
      <p:pic>
        <p:nvPicPr>
          <p:cNvPr id="4" name="Picture 3">
            <a:extLst>
              <a:ext uri="{FF2B5EF4-FFF2-40B4-BE49-F238E27FC236}">
                <a16:creationId xmlns:a16="http://schemas.microsoft.com/office/drawing/2014/main" id="{0E5AAAE5-F2D8-904B-F557-2295B4859D30}"/>
              </a:ext>
            </a:extLst>
          </p:cNvPr>
          <p:cNvPicPr>
            <a:picLocks noChangeAspect="1"/>
          </p:cNvPicPr>
          <p:nvPr/>
        </p:nvPicPr>
        <p:blipFill>
          <a:blip r:embed="rId3"/>
          <a:stretch>
            <a:fillRect/>
          </a:stretch>
        </p:blipFill>
        <p:spPr>
          <a:xfrm>
            <a:off x="2778894" y="1931183"/>
            <a:ext cx="6634211" cy="2995634"/>
          </a:xfrm>
          <a:prstGeom prst="rect">
            <a:avLst/>
          </a:prstGeom>
        </p:spPr>
      </p:pic>
    </p:spTree>
    <p:extLst>
      <p:ext uri="{BB962C8B-B14F-4D97-AF65-F5344CB8AC3E}">
        <p14:creationId xmlns:p14="http://schemas.microsoft.com/office/powerpoint/2010/main" val="153627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276383" y="425173"/>
            <a:ext cx="2779153" cy="2839636"/>
          </a:xfrm>
          <a:prstGeom prst="rect">
            <a:avLst/>
          </a:prstGeom>
        </p:spPr>
        <p:txBody>
          <a:bodyPr wrap="square" anchor="ctr">
            <a:normAutofit/>
          </a:bodyPr>
          <a:lstStyle/>
          <a:p>
            <a:r>
              <a:rPr lang="en-GB"/>
              <a:t>Management Group &amp; Subscription Organization</a:t>
            </a:r>
            <a:br>
              <a:rPr lang="en-GB"/>
            </a:br>
            <a:endParaRPr lang="en-GB"/>
          </a:p>
        </p:txBody>
      </p:sp>
      <p:grpSp>
        <p:nvGrpSpPr>
          <p:cNvPr id="4" name="Group 3">
            <a:extLst>
              <a:ext uri="{FF2B5EF4-FFF2-40B4-BE49-F238E27FC236}">
                <a16:creationId xmlns:a16="http://schemas.microsoft.com/office/drawing/2014/main" id="{41A6198D-A74E-4378-82BE-B0ABC2BEC626}"/>
              </a:ext>
            </a:extLst>
          </p:cNvPr>
          <p:cNvGrpSpPr/>
          <p:nvPr/>
        </p:nvGrpSpPr>
        <p:grpSpPr>
          <a:xfrm>
            <a:off x="191569" y="554707"/>
            <a:ext cx="914859" cy="914859"/>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50" normalizeH="0" baseline="0" noProof="0">
                <a:ln w="3175">
                  <a:noFill/>
                </a:ln>
                <a:solidFill>
                  <a:srgbClr val="0078D4"/>
                </a:solidFill>
                <a:effectLst/>
                <a:uLnTx/>
                <a:uFillTx/>
                <a:latin typeface="Segoe UI Semibold"/>
                <a:ea typeface="+mn-ea"/>
                <a:cs typeface="Segoe UI" pitchFamily="34" charset="0"/>
              </a:rPr>
              <a:t>Questions?</a:t>
            </a: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655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E7FAF6-C53A-42B8-A248-5A7F3E65FF81}"/>
              </a:ext>
            </a:extLst>
          </p:cNvPr>
          <p:cNvSpPr/>
          <p:nvPr/>
        </p:nvSpPr>
        <p:spPr>
          <a:xfrm>
            <a:off x="438489" y="3134693"/>
            <a:ext cx="3687661" cy="140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00" dirty="0">
                <a:latin typeface="Segoe UI Semibold" panose="020B0702040204020203" pitchFamily="34" charset="0"/>
                <a:cs typeface="Segoe UI Semibold" panose="020B0702040204020203" pitchFamily="34" charset="0"/>
              </a:rPr>
              <a:t>Critical design areas</a:t>
            </a:r>
            <a:endParaRPr lang="en-GB" sz="3500" dirty="0">
              <a:latin typeface="Segoe UI Semibold" panose="020B0702040204020203" pitchFamily="34" charset="0"/>
              <a:cs typeface="Segoe UI Semibold" panose="020B0702040204020203" pitchFamily="34" charset="0"/>
            </a:endParaRPr>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1185427596"/>
              </p:ext>
            </p:extLst>
          </p:nvPr>
        </p:nvGraphicFramePr>
        <p:xfrm>
          <a:off x="587361" y="1463291"/>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183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2" name="TextBox 1">
            <a:extLst>
              <a:ext uri="{FF2B5EF4-FFF2-40B4-BE49-F238E27FC236}">
                <a16:creationId xmlns:a16="http://schemas.microsoft.com/office/drawing/2014/main" id="{C6F6389F-1A50-440C-8A73-F2BA5766A1CE}"/>
              </a:ext>
            </a:extLst>
          </p:cNvPr>
          <p:cNvSpPr txBox="1"/>
          <p:nvPr/>
        </p:nvSpPr>
        <p:spPr>
          <a:xfrm>
            <a:off x="5169613" y="1050690"/>
            <a:ext cx="6286682" cy="492442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000" dirty="0">
              <a:solidFill>
                <a:srgbClr val="171717"/>
              </a:solidFill>
              <a:latin typeface="+mj-lt"/>
              <a:cs typeface="Segoe UI Semilight" panose="020B0402040204020203" pitchFamily="34" charset="0"/>
            </a:endParaRPr>
          </a:p>
          <a:p>
            <a:pPr marL="342900" indent="-342900">
              <a:buFont typeface="+mj-lt"/>
              <a:buAutoNum type="arabicPeriod"/>
            </a:pPr>
            <a:r>
              <a:rPr lang="en-US" sz="2000" dirty="0">
                <a:solidFill>
                  <a:srgbClr val="171717"/>
                </a:solidFill>
                <a:latin typeface="+mj-lt"/>
                <a:cs typeface="Segoe UI Semilight" panose="020B0402040204020203" pitchFamily="34" charset="0"/>
              </a:rPr>
              <a:t>What Azure Networking Topology to use?</a:t>
            </a:r>
          </a:p>
          <a:p>
            <a:pPr marL="800100" lvl="1" indent="-342900">
              <a:buFont typeface="Courier New" panose="02070309020205020404" pitchFamily="49" charset="0"/>
              <a:buChar char="o"/>
            </a:pPr>
            <a:r>
              <a:rPr lang="en-US" sz="2000" dirty="0">
                <a:solidFill>
                  <a:srgbClr val="171717"/>
                </a:solidFill>
                <a:cs typeface="Segoe UI Semilight" panose="020B0402040204020203" pitchFamily="34" charset="0"/>
              </a:rPr>
              <a:t>Azure VWAN (Microsoft Managed)</a:t>
            </a:r>
          </a:p>
          <a:p>
            <a:pPr marL="800100" lvl="1" indent="-342900">
              <a:buFont typeface="Courier New" panose="02070309020205020404" pitchFamily="49" charset="0"/>
              <a:buChar char="o"/>
            </a:pPr>
            <a:r>
              <a:rPr lang="en-US" sz="2000" dirty="0">
                <a:solidFill>
                  <a:srgbClr val="171717"/>
                </a:solidFill>
                <a:cs typeface="Segoe UI Semilight" panose="020B0402040204020203" pitchFamily="34" charset="0"/>
              </a:rPr>
              <a:t>Traditional Azure </a:t>
            </a:r>
            <a:r>
              <a:rPr lang="en-US" sz="2000" dirty="0" err="1">
                <a:solidFill>
                  <a:srgbClr val="171717"/>
                </a:solidFill>
                <a:cs typeface="Segoe UI Semilight" panose="020B0402040204020203" pitchFamily="34" charset="0"/>
              </a:rPr>
              <a:t>Vnet</a:t>
            </a:r>
            <a:r>
              <a:rPr lang="en-US" sz="2000" dirty="0">
                <a:solidFill>
                  <a:srgbClr val="171717"/>
                </a:solidFill>
                <a:cs typeface="Segoe UI Semilight" panose="020B0402040204020203" pitchFamily="34" charset="0"/>
              </a:rPr>
              <a:t> (Customer Managed)</a:t>
            </a:r>
          </a:p>
          <a:p>
            <a:pPr marL="342900" indent="-342900">
              <a:buFont typeface="+mj-lt"/>
              <a:buAutoNum type="arabicPeriod"/>
            </a:pPr>
            <a:r>
              <a:rPr lang="en-US" sz="2000" dirty="0">
                <a:solidFill>
                  <a:srgbClr val="171717"/>
                </a:solidFill>
                <a:latin typeface="+mj-lt"/>
                <a:cs typeface="Segoe UI Semilight" panose="020B0402040204020203" pitchFamily="34" charset="0"/>
              </a:rPr>
              <a:t>Planning for IP Addressing?</a:t>
            </a:r>
          </a:p>
          <a:p>
            <a:pPr marL="342900" indent="-342900">
              <a:buFont typeface="+mj-lt"/>
              <a:buAutoNum type="arabicPeriod"/>
            </a:pPr>
            <a:r>
              <a:rPr lang="en-US" sz="2000" dirty="0">
                <a:solidFill>
                  <a:srgbClr val="171717"/>
                </a:solidFill>
                <a:latin typeface="+mj-lt"/>
                <a:cs typeface="Segoe UI Semilight" panose="020B0402040204020203" pitchFamily="34" charset="0"/>
              </a:rPr>
              <a:t>What Connectivity to Azure to use?</a:t>
            </a:r>
          </a:p>
          <a:p>
            <a:pPr marL="800100" lvl="1" indent="-342900">
              <a:buFont typeface="Courier New" panose="02070309020205020404" pitchFamily="49" charset="0"/>
              <a:buChar char="o"/>
            </a:pPr>
            <a:r>
              <a:rPr lang="en-US" sz="2000" dirty="0">
                <a:solidFill>
                  <a:srgbClr val="171717"/>
                </a:solidFill>
                <a:cs typeface="Segoe UI Semilight" panose="020B0402040204020203" pitchFamily="34" charset="0"/>
              </a:rPr>
              <a:t>On-premises &lt;&gt; Azure</a:t>
            </a:r>
          </a:p>
          <a:p>
            <a:pPr marL="800100" lvl="1" indent="-342900">
              <a:buFont typeface="Courier New" panose="02070309020205020404" pitchFamily="49" charset="0"/>
              <a:buChar char="o"/>
            </a:pPr>
            <a:r>
              <a:rPr lang="en-US" sz="2000" dirty="0">
                <a:solidFill>
                  <a:srgbClr val="171717"/>
                </a:solidFill>
                <a:cs typeface="Segoe UI Semilight" panose="020B0402040204020203" pitchFamily="34" charset="0"/>
              </a:rPr>
              <a:t>To Azure PaaS</a:t>
            </a:r>
          </a:p>
          <a:p>
            <a:pPr marL="800100" lvl="1" indent="-342900">
              <a:buFont typeface="Courier New" panose="02070309020205020404" pitchFamily="49" charset="0"/>
              <a:buChar char="o"/>
            </a:pPr>
            <a:r>
              <a:rPr lang="en-US" sz="2000" dirty="0">
                <a:solidFill>
                  <a:srgbClr val="171717"/>
                </a:solidFill>
                <a:cs typeface="Segoe UI Semilight" panose="020B0402040204020203" pitchFamily="34" charset="0"/>
              </a:rPr>
              <a:t>Application Delivery</a:t>
            </a:r>
          </a:p>
          <a:p>
            <a:pPr marL="342900" indent="-342900">
              <a:buFont typeface="+mj-lt"/>
              <a:buAutoNum type="arabicPeriod"/>
            </a:pPr>
            <a:r>
              <a:rPr lang="en-US" sz="2000" dirty="0">
                <a:solidFill>
                  <a:srgbClr val="171717"/>
                </a:solidFill>
                <a:latin typeface="+mj-lt"/>
                <a:cs typeface="Segoe UI Semilight" panose="020B0402040204020203" pitchFamily="34" charset="0"/>
              </a:rPr>
              <a:t>Network Security</a:t>
            </a:r>
          </a:p>
          <a:p>
            <a:pPr marL="800100" lvl="1" indent="-342900">
              <a:buFont typeface="Courier New" panose="02070309020205020404" pitchFamily="49" charset="0"/>
              <a:buChar char="o"/>
            </a:pPr>
            <a:r>
              <a:rPr lang="en-US" sz="2000" dirty="0">
                <a:solidFill>
                  <a:srgbClr val="171717"/>
                </a:solidFill>
                <a:cs typeface="Segoe UI Semilight" panose="020B0402040204020203" pitchFamily="34" charset="0"/>
              </a:rPr>
              <a:t>Segmentation</a:t>
            </a:r>
          </a:p>
          <a:p>
            <a:pPr marL="800100" lvl="1" indent="-342900">
              <a:buFont typeface="Courier New" panose="02070309020205020404" pitchFamily="49" charset="0"/>
              <a:buChar char="o"/>
            </a:pPr>
            <a:r>
              <a:rPr lang="en-US" sz="2000" dirty="0">
                <a:solidFill>
                  <a:srgbClr val="171717"/>
                </a:solidFill>
                <a:cs typeface="Segoe UI Semilight" panose="020B0402040204020203" pitchFamily="34" charset="0"/>
              </a:rPr>
              <a:t>Network Encryption</a:t>
            </a:r>
          </a:p>
          <a:p>
            <a:pPr marL="342900" indent="-342900">
              <a:buFont typeface="+mj-lt"/>
              <a:buAutoNum type="arabicPeriod"/>
            </a:pPr>
            <a:r>
              <a:rPr lang="en-US" sz="2000" dirty="0">
                <a:solidFill>
                  <a:srgbClr val="171717"/>
                </a:solidFill>
                <a:latin typeface="+mj-lt"/>
                <a:cs typeface="Segoe UI Semilight" panose="020B0402040204020203" pitchFamily="34" charset="0"/>
              </a:rPr>
              <a:t>Resources</a:t>
            </a:r>
          </a:p>
          <a:p>
            <a:pPr marL="800100" lvl="1" indent="-342900">
              <a:buFont typeface="Courier New" panose="02070309020205020404" pitchFamily="49" charset="0"/>
              <a:buChar char="o"/>
            </a:pPr>
            <a:r>
              <a:rPr lang="en-US" sz="2000" dirty="0">
                <a:solidFill>
                  <a:srgbClr val="171717"/>
                </a:solidFill>
                <a:cs typeface="Segoe UI Semilight" panose="020B0402040204020203" pitchFamily="34" charset="0"/>
              </a:rPr>
              <a:t>DNS</a:t>
            </a:r>
          </a:p>
          <a:p>
            <a:pPr marL="800100" lvl="1" indent="-342900">
              <a:buFont typeface="Courier New" panose="02070309020205020404" pitchFamily="49" charset="0"/>
              <a:buChar char="o"/>
            </a:pPr>
            <a:r>
              <a:rPr lang="en-US" sz="2000" dirty="0">
                <a:solidFill>
                  <a:srgbClr val="171717"/>
                </a:solidFill>
                <a:cs typeface="Segoe UI Semilight" panose="020B0402040204020203" pitchFamily="34" charset="0"/>
              </a:rPr>
              <a:t>VM Access</a:t>
            </a:r>
          </a:p>
          <a:p>
            <a:pPr marL="342900" indent="-342900">
              <a:buFont typeface="+mj-lt"/>
              <a:buAutoNum type="arabicPeriod"/>
            </a:pPr>
            <a:endParaRPr lang="en-US" sz="2000" dirty="0">
              <a:solidFill>
                <a:srgbClr val="171717"/>
              </a:solidFill>
              <a:latin typeface="+mj-lt"/>
              <a:cs typeface="Segoe UI Semilight" panose="020B0402040204020203" pitchFamily="34" charset="0"/>
            </a:endParaRPr>
          </a:p>
        </p:txBody>
      </p:sp>
      <p:sp>
        <p:nvSpPr>
          <p:cNvPr id="9" name="Title 1">
            <a:extLst>
              <a:ext uri="{FF2B5EF4-FFF2-40B4-BE49-F238E27FC236}">
                <a16:creationId xmlns:a16="http://schemas.microsoft.com/office/drawing/2014/main" id="{0E0FF5AE-EAE8-6CCC-F0F5-37935B11C2BD}"/>
              </a:ext>
            </a:extLst>
          </p:cNvPr>
          <p:cNvSpPr txBox="1">
            <a:spLocks/>
          </p:cNvSpPr>
          <p:nvPr/>
        </p:nvSpPr>
        <p:spPr>
          <a:xfrm>
            <a:off x="1008017" y="3512903"/>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400" b="1" strike="noStrike" kern="1200" cap="none" spc="-50" normalizeH="0" baseline="0" noProof="0">
                <a:ln w="3175">
                  <a:noFill/>
                </a:ln>
                <a:solidFill>
                  <a:prstClr val="white"/>
                </a:solidFill>
                <a:effectLst/>
                <a:uLnTx/>
                <a:uFillTx/>
                <a:latin typeface="Segoe UI Semibold"/>
                <a:ea typeface="+mn-ea"/>
                <a:cs typeface="Segoe UI" pitchFamily="34" charset="0"/>
              </a:rPr>
              <a:t>What to consider?</a:t>
            </a:r>
          </a:p>
        </p:txBody>
      </p:sp>
    </p:spTree>
    <p:extLst>
      <p:ext uri="{BB962C8B-B14F-4D97-AF65-F5344CB8AC3E}">
        <p14:creationId xmlns:p14="http://schemas.microsoft.com/office/powerpoint/2010/main" val="32752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98D1A25E-2669-ECDA-64A3-02313F63B8E9}"/>
              </a:ext>
            </a:extLst>
          </p:cNvPr>
          <p:cNvSpPr txBox="1">
            <a:spLocks/>
          </p:cNvSpPr>
          <p:nvPr/>
        </p:nvSpPr>
        <p:spPr>
          <a:xfrm>
            <a:off x="379063" y="364351"/>
            <a:ext cx="10492727" cy="30777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a:solidFill>
                  <a:srgbClr val="0078D4"/>
                </a:solidFill>
              </a:rPr>
              <a:t>Networking Topology</a:t>
            </a:r>
            <a:r>
              <a:rPr lang="en-GB" sz="2800" b="1">
                <a:solidFill>
                  <a:srgbClr val="0078D4"/>
                </a:solidFill>
              </a:rPr>
              <a:t> - </a:t>
            </a:r>
            <a:r>
              <a:rPr lang="en-US" sz="2800">
                <a:solidFill>
                  <a:srgbClr val="111111"/>
                </a:solidFill>
                <a:cs typeface="Calibri" panose="020F0502020204030204" pitchFamily="34" charset="0"/>
              </a:rPr>
              <a:t>Azure Virtual WAN vs Hub-Spoke?</a:t>
            </a:r>
            <a:endParaRPr lang="en-GB" sz="2800" b="1">
              <a:cs typeface="Calibri" panose="020F0502020204030204" pitchFamily="34" charset="0"/>
            </a:endParaRPr>
          </a:p>
        </p:txBody>
      </p:sp>
      <p:pic>
        <p:nvPicPr>
          <p:cNvPr id="1026" name="Picture 2" descr="Virtual WAN diagram">
            <a:extLst>
              <a:ext uri="{FF2B5EF4-FFF2-40B4-BE49-F238E27FC236}">
                <a16:creationId xmlns:a16="http://schemas.microsoft.com/office/drawing/2014/main" id="{032E7276-5BB1-8677-12E4-4A8C5DD52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36" y="1589063"/>
            <a:ext cx="4161782" cy="24709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ub-spoke topology in Azure">
            <a:extLst>
              <a:ext uri="{FF2B5EF4-FFF2-40B4-BE49-F238E27FC236}">
                <a16:creationId xmlns:a16="http://schemas.microsoft.com/office/drawing/2014/main" id="{EC82609C-2CF7-1002-1074-D6730E3D4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236" y="1634155"/>
            <a:ext cx="4729847" cy="242589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
            <a:extLst>
              <a:ext uri="{FF2B5EF4-FFF2-40B4-BE49-F238E27FC236}">
                <a16:creationId xmlns:a16="http://schemas.microsoft.com/office/drawing/2014/main" id="{B728F448-B883-C349-7C1E-B9086BEC648A}"/>
              </a:ext>
            </a:extLst>
          </p:cNvPr>
          <p:cNvSpPr txBox="1">
            <a:spLocks/>
          </p:cNvSpPr>
          <p:nvPr/>
        </p:nvSpPr>
        <p:spPr>
          <a:xfrm>
            <a:off x="849636" y="1075118"/>
            <a:ext cx="10492727" cy="30777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rgbClr val="111111"/>
                </a:solidFill>
                <a:latin typeface="+mn-lt"/>
                <a:cs typeface="Calibri" panose="020F0502020204030204" pitchFamily="34" charset="0"/>
              </a:rPr>
              <a:t>             Azure Virtual WAN 				 	 Hub-Spoke</a:t>
            </a:r>
            <a:endParaRPr lang="en-GB" sz="2000" b="1">
              <a:latin typeface="+mn-lt"/>
              <a:cs typeface="Calibri" panose="020F0502020204030204" pitchFamily="34" charset="0"/>
            </a:endParaRPr>
          </a:p>
        </p:txBody>
      </p:sp>
      <p:sp>
        <p:nvSpPr>
          <p:cNvPr id="8" name="Text Placeholder 1">
            <a:extLst>
              <a:ext uri="{FF2B5EF4-FFF2-40B4-BE49-F238E27FC236}">
                <a16:creationId xmlns:a16="http://schemas.microsoft.com/office/drawing/2014/main" id="{A406F783-A573-6394-8FE3-CB3D71E6F37E}"/>
              </a:ext>
            </a:extLst>
          </p:cNvPr>
          <p:cNvSpPr txBox="1">
            <a:spLocks/>
          </p:cNvSpPr>
          <p:nvPr/>
        </p:nvSpPr>
        <p:spPr>
          <a:xfrm>
            <a:off x="765380" y="4317890"/>
            <a:ext cx="4864560" cy="2290245"/>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Courier New" panose="02070309020205020404" pitchFamily="49" charset="0"/>
              <a:buChar char="o"/>
            </a:pPr>
            <a:r>
              <a:rPr lang="pt-PT" sz="1400" b="0" i="0">
                <a:solidFill>
                  <a:srgbClr val="171717"/>
                </a:solidFill>
                <a:effectLst/>
                <a:latin typeface="Segoe UI" panose="020B0502040204020203" pitchFamily="34" charset="0"/>
              </a:rPr>
              <a:t>Microsoft-</a:t>
            </a:r>
            <a:r>
              <a:rPr lang="pt-PT" sz="1400" b="0" i="0" err="1">
                <a:solidFill>
                  <a:srgbClr val="171717"/>
                </a:solidFill>
                <a:effectLst/>
                <a:latin typeface="Segoe UI" panose="020B0502040204020203" pitchFamily="34" charset="0"/>
              </a:rPr>
              <a:t>managed</a:t>
            </a:r>
            <a:r>
              <a:rPr lang="pt-PT" sz="1400" b="0" i="0">
                <a:solidFill>
                  <a:srgbClr val="171717"/>
                </a:solidFill>
                <a:effectLst/>
                <a:latin typeface="Segoe UI" panose="020B0502040204020203" pitchFamily="34" charset="0"/>
              </a:rPr>
              <a:t> </a:t>
            </a:r>
            <a:r>
              <a:rPr lang="pt-PT" sz="1400" b="0" i="0" err="1">
                <a:solidFill>
                  <a:srgbClr val="171717"/>
                </a:solidFill>
                <a:effectLst/>
                <a:latin typeface="Segoe UI" panose="020B0502040204020203" pitchFamily="34" charset="0"/>
              </a:rPr>
              <a:t>service</a:t>
            </a:r>
            <a:endParaRPr lang="pt-PT" sz="1400" b="0" i="0">
              <a:solidFill>
                <a:srgbClr val="171717"/>
              </a:solidFill>
              <a:effectLst/>
              <a:latin typeface="Segoe UI" panose="020B0502040204020203" pitchFamily="34" charset="0"/>
            </a:endParaRPr>
          </a:p>
          <a:p>
            <a:pPr algn="just">
              <a:buFont typeface="Courier New" panose="02070309020205020404" pitchFamily="49" charset="0"/>
              <a:buChar char="o"/>
            </a:pPr>
            <a:r>
              <a:rPr lang="en-US" sz="1400" b="0" i="0">
                <a:solidFill>
                  <a:srgbClr val="171717"/>
                </a:solidFill>
                <a:effectLst/>
                <a:latin typeface="Segoe UI" panose="020B0502040204020203" pitchFamily="34" charset="0"/>
              </a:rPr>
              <a:t>Resources across several Azure regions and </a:t>
            </a:r>
            <a:r>
              <a:rPr lang="en-US" sz="1400" b="1" i="0">
                <a:solidFill>
                  <a:srgbClr val="171717"/>
                </a:solidFill>
                <a:effectLst/>
                <a:latin typeface="Segoe UI" panose="020B0502040204020203" pitchFamily="34" charset="0"/>
              </a:rPr>
              <a:t>requires</a:t>
            </a:r>
            <a:r>
              <a:rPr lang="en-US" sz="1400" b="0" i="0">
                <a:solidFill>
                  <a:srgbClr val="171717"/>
                </a:solidFill>
                <a:effectLst/>
                <a:latin typeface="Segoe UI" panose="020B0502040204020203" pitchFamily="34" charset="0"/>
              </a:rPr>
              <a:t> </a:t>
            </a:r>
            <a:r>
              <a:rPr lang="en-US" sz="1400" b="1" i="0">
                <a:solidFill>
                  <a:srgbClr val="171717"/>
                </a:solidFill>
                <a:effectLst/>
                <a:latin typeface="Segoe UI" panose="020B0502040204020203" pitchFamily="34" charset="0"/>
              </a:rPr>
              <a:t>global connectivity </a:t>
            </a:r>
            <a:r>
              <a:rPr lang="en-US" sz="1400" b="0" i="0">
                <a:solidFill>
                  <a:srgbClr val="171717"/>
                </a:solidFill>
                <a:effectLst/>
                <a:latin typeface="Segoe UI" panose="020B0502040204020203" pitchFamily="34" charset="0"/>
              </a:rPr>
              <a:t>between </a:t>
            </a:r>
            <a:r>
              <a:rPr lang="en-US" sz="1400" b="0" i="0" err="1">
                <a:solidFill>
                  <a:srgbClr val="171717"/>
                </a:solidFill>
                <a:effectLst/>
                <a:latin typeface="Segoe UI" panose="020B0502040204020203" pitchFamily="34" charset="0"/>
              </a:rPr>
              <a:t>VNets</a:t>
            </a:r>
            <a:r>
              <a:rPr lang="en-US" sz="1400" b="0" i="0">
                <a:solidFill>
                  <a:srgbClr val="171717"/>
                </a:solidFill>
                <a:effectLst/>
                <a:latin typeface="Segoe UI" panose="020B0502040204020203" pitchFamily="34" charset="0"/>
              </a:rPr>
              <a:t> in these Azure regions</a:t>
            </a:r>
          </a:p>
          <a:p>
            <a:pPr algn="just">
              <a:buFont typeface="Courier New" panose="02070309020205020404" pitchFamily="49" charset="0"/>
              <a:buChar char="o"/>
            </a:pPr>
            <a:r>
              <a:rPr lang="en-US" sz="1400">
                <a:solidFill>
                  <a:srgbClr val="171717"/>
                </a:solidFill>
                <a:latin typeface="Segoe UI" panose="020B0502040204020203" pitchFamily="34" charset="0"/>
                <a:cs typeface="Calibri" panose="020F0502020204030204" pitchFamily="34" charset="0"/>
              </a:rPr>
              <a:t>Integration of a </a:t>
            </a:r>
            <a:r>
              <a:rPr lang="en-US" sz="1400" b="1">
                <a:solidFill>
                  <a:srgbClr val="171717"/>
                </a:solidFill>
                <a:latin typeface="Segoe UI" panose="020B0502040204020203" pitchFamily="34" charset="0"/>
                <a:cs typeface="Calibri" panose="020F0502020204030204" pitchFamily="34" charset="0"/>
              </a:rPr>
              <a:t>large-scale branch network </a:t>
            </a:r>
            <a:r>
              <a:rPr lang="en-US" sz="1400">
                <a:solidFill>
                  <a:srgbClr val="171717"/>
                </a:solidFill>
                <a:latin typeface="Segoe UI" panose="020B0502040204020203" pitchFamily="34" charset="0"/>
                <a:cs typeface="Calibri" panose="020F0502020204030204" pitchFamily="34" charset="0"/>
              </a:rPr>
              <a:t>directly into Azure (SD-WAN or &gt; 30 branch sites with VPN)</a:t>
            </a:r>
          </a:p>
          <a:p>
            <a:pPr algn="just">
              <a:buFont typeface="Courier New" panose="02070309020205020404" pitchFamily="49" charset="0"/>
              <a:buChar char="o"/>
            </a:pPr>
            <a:r>
              <a:rPr lang="en-US" sz="1400">
                <a:solidFill>
                  <a:srgbClr val="171717"/>
                </a:solidFill>
                <a:latin typeface="Segoe UI" panose="020B0502040204020203" pitchFamily="34" charset="0"/>
                <a:cs typeface="Calibri" panose="020F0502020204030204" pitchFamily="34" charset="0"/>
              </a:rPr>
              <a:t>Requirement of </a:t>
            </a:r>
            <a:r>
              <a:rPr lang="en-US" sz="1400" b="1">
                <a:solidFill>
                  <a:srgbClr val="171717"/>
                </a:solidFill>
                <a:latin typeface="Segoe UI" panose="020B0502040204020203" pitchFamily="34" charset="0"/>
                <a:cs typeface="Calibri" panose="020F0502020204030204" pitchFamily="34" charset="0"/>
              </a:rPr>
              <a:t>transitive routing </a:t>
            </a:r>
            <a:r>
              <a:rPr lang="en-US" sz="1400">
                <a:solidFill>
                  <a:srgbClr val="171717"/>
                </a:solidFill>
                <a:latin typeface="Segoe UI" panose="020B0502040204020203" pitchFamily="34" charset="0"/>
                <a:cs typeface="Calibri" panose="020F0502020204030204" pitchFamily="34" charset="0"/>
              </a:rPr>
              <a:t>between VPN and Express Route</a:t>
            </a:r>
            <a:endParaRPr lang="en-GB" sz="1400">
              <a:solidFill>
                <a:srgbClr val="171717"/>
              </a:solidFill>
              <a:latin typeface="Segoe UI" panose="020B0502040204020203" pitchFamily="34" charset="0"/>
              <a:cs typeface="Calibri" panose="020F0502020204030204" pitchFamily="34" charset="0"/>
            </a:endParaRPr>
          </a:p>
        </p:txBody>
      </p:sp>
      <p:sp>
        <p:nvSpPr>
          <p:cNvPr id="10" name="Text Placeholder 1">
            <a:extLst>
              <a:ext uri="{FF2B5EF4-FFF2-40B4-BE49-F238E27FC236}">
                <a16:creationId xmlns:a16="http://schemas.microsoft.com/office/drawing/2014/main" id="{35702A3D-10F1-C14B-12B5-48DA0E0A7183}"/>
              </a:ext>
            </a:extLst>
          </p:cNvPr>
          <p:cNvSpPr txBox="1">
            <a:spLocks/>
          </p:cNvSpPr>
          <p:nvPr/>
        </p:nvSpPr>
        <p:spPr>
          <a:xfrm>
            <a:off x="6477803" y="4317890"/>
            <a:ext cx="4864560" cy="2290245"/>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Courier New" panose="02070309020205020404" pitchFamily="49" charset="0"/>
              <a:buChar char="o"/>
            </a:pPr>
            <a:r>
              <a:rPr lang="pt-PT" sz="1400" err="1">
                <a:solidFill>
                  <a:srgbClr val="171717"/>
                </a:solidFill>
                <a:latin typeface="Segoe UI" panose="020B0502040204020203" pitchFamily="34" charset="0"/>
              </a:rPr>
              <a:t>Customized</a:t>
            </a:r>
            <a:r>
              <a:rPr lang="pt-PT" sz="1400">
                <a:solidFill>
                  <a:srgbClr val="171717"/>
                </a:solidFill>
                <a:latin typeface="Segoe UI" panose="020B0502040204020203" pitchFamily="34" charset="0"/>
              </a:rPr>
              <a:t> secure </a:t>
            </a:r>
            <a:r>
              <a:rPr lang="pt-PT" sz="1400" err="1">
                <a:solidFill>
                  <a:srgbClr val="171717"/>
                </a:solidFill>
                <a:latin typeface="Segoe UI" panose="020B0502040204020203" pitchFamily="34" charset="0"/>
              </a:rPr>
              <a:t>large-scale</a:t>
            </a:r>
            <a:r>
              <a:rPr lang="pt-PT" sz="1400">
                <a:solidFill>
                  <a:srgbClr val="171717"/>
                </a:solidFill>
                <a:latin typeface="Segoe UI" panose="020B0502040204020203" pitchFamily="34" charset="0"/>
              </a:rPr>
              <a:t> networks</a:t>
            </a:r>
          </a:p>
          <a:p>
            <a:pPr algn="just">
              <a:buFont typeface="Courier New" panose="02070309020205020404" pitchFamily="49" charset="0"/>
              <a:buChar char="o"/>
            </a:pPr>
            <a:r>
              <a:rPr lang="en-US" sz="1400" b="0" i="0">
                <a:solidFill>
                  <a:srgbClr val="171717"/>
                </a:solidFill>
                <a:effectLst/>
                <a:latin typeface="Segoe UI" panose="020B0502040204020203" pitchFamily="34" charset="0"/>
              </a:rPr>
              <a:t>Resources </a:t>
            </a:r>
            <a:r>
              <a:rPr lang="en-US" sz="1400">
                <a:solidFill>
                  <a:srgbClr val="171717"/>
                </a:solidFill>
                <a:latin typeface="Segoe UI" panose="020B0502040204020203" pitchFamily="34" charset="0"/>
              </a:rPr>
              <a:t>in </a:t>
            </a:r>
            <a:r>
              <a:rPr lang="en-US" sz="1400" b="1">
                <a:solidFill>
                  <a:srgbClr val="171717"/>
                </a:solidFill>
                <a:latin typeface="Segoe UI" panose="020B0502040204020203" pitchFamily="34" charset="0"/>
              </a:rPr>
              <a:t>one or several </a:t>
            </a:r>
            <a:r>
              <a:rPr lang="en-US" sz="1400" b="1" i="0">
                <a:solidFill>
                  <a:srgbClr val="171717"/>
                </a:solidFill>
                <a:effectLst/>
                <a:latin typeface="Segoe UI" panose="020B0502040204020203" pitchFamily="34" charset="0"/>
              </a:rPr>
              <a:t>Azure regions and branches </a:t>
            </a:r>
            <a:r>
              <a:rPr lang="en-US" sz="1400" b="0" i="0">
                <a:solidFill>
                  <a:srgbClr val="171717"/>
                </a:solidFill>
                <a:effectLst/>
                <a:latin typeface="Segoe UI" panose="020B0502040204020203" pitchFamily="34" charset="0"/>
              </a:rPr>
              <a:t>and </a:t>
            </a:r>
            <a:r>
              <a:rPr lang="en-US" sz="1400" b="1" i="0">
                <a:solidFill>
                  <a:srgbClr val="171717"/>
                </a:solidFill>
                <a:effectLst/>
                <a:latin typeface="Segoe UI" panose="020B0502040204020203" pitchFamily="34" charset="0"/>
              </a:rPr>
              <a:t>transitive connectivity is not required</a:t>
            </a:r>
          </a:p>
          <a:p>
            <a:pPr algn="just">
              <a:buFont typeface="Courier New" panose="02070309020205020404" pitchFamily="49" charset="0"/>
              <a:buChar char="o"/>
            </a:pPr>
            <a:r>
              <a:rPr lang="en-US" sz="1400" b="1">
                <a:solidFill>
                  <a:srgbClr val="171717"/>
                </a:solidFill>
                <a:latin typeface="Segoe UI" panose="020B0502040204020203" pitchFamily="34" charset="0"/>
                <a:cs typeface="Calibri" panose="020F0502020204030204" pitchFamily="34" charset="0"/>
              </a:rPr>
              <a:t>Low number</a:t>
            </a:r>
            <a:r>
              <a:rPr lang="en-US" sz="1400">
                <a:solidFill>
                  <a:srgbClr val="171717"/>
                </a:solidFill>
                <a:latin typeface="Segoe UI" panose="020B0502040204020203" pitchFamily="34" charset="0"/>
                <a:cs typeface="Calibri" panose="020F0502020204030204" pitchFamily="34" charset="0"/>
              </a:rPr>
              <a:t> of remote or branch locations (&lt;30 VPN)</a:t>
            </a:r>
          </a:p>
          <a:p>
            <a:pPr algn="just">
              <a:buFont typeface="Courier New" panose="02070309020205020404" pitchFamily="49" charset="0"/>
              <a:buChar char="o"/>
            </a:pPr>
            <a:r>
              <a:rPr lang="en-US" sz="1400" b="1">
                <a:solidFill>
                  <a:srgbClr val="171717"/>
                </a:solidFill>
                <a:latin typeface="Segoe UI" panose="020B0502040204020203" pitchFamily="34" charset="0"/>
                <a:cs typeface="Calibri" panose="020F0502020204030204" pitchFamily="34" charset="0"/>
              </a:rPr>
              <a:t>Full control </a:t>
            </a:r>
            <a:r>
              <a:rPr lang="en-US" sz="1400">
                <a:solidFill>
                  <a:srgbClr val="171717"/>
                </a:solidFill>
                <a:latin typeface="Segoe UI" panose="020B0502040204020203" pitchFamily="34" charset="0"/>
                <a:cs typeface="Calibri" panose="020F0502020204030204" pitchFamily="34" charset="0"/>
              </a:rPr>
              <a:t>and granularity of Azure network routing policy</a:t>
            </a:r>
            <a:endParaRPr lang="en-GB" sz="1400">
              <a:solidFill>
                <a:srgbClr val="171717"/>
              </a:solidFill>
              <a:latin typeface="Segoe UI" panose="020B0502040204020203" pitchFamily="34" charset="0"/>
              <a:cs typeface="Calibri" panose="020F0502020204030204" pitchFamily="34" charset="0"/>
            </a:endParaRPr>
          </a:p>
        </p:txBody>
      </p:sp>
    </p:spTree>
    <p:extLst>
      <p:ext uri="{BB962C8B-B14F-4D97-AF65-F5344CB8AC3E}">
        <p14:creationId xmlns:p14="http://schemas.microsoft.com/office/powerpoint/2010/main" val="156470077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893744" y="404037"/>
            <a:ext cx="6669658" cy="6204097"/>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rtl="0" fontAlgn="ctr">
              <a:spcBef>
                <a:spcPts val="0"/>
              </a:spcBef>
              <a:spcAft>
                <a:spcPts val="0"/>
              </a:spcAft>
              <a:buFont typeface="Courier New" panose="02070309020205020404" pitchFamily="49" charset="0"/>
              <a:buChar char="o"/>
            </a:pPr>
            <a:r>
              <a:rPr lang="en-US" sz="1800">
                <a:effectLst/>
                <a:latin typeface="Segoe UI" panose="020B0502040204020203" pitchFamily="34" charset="0"/>
                <a:cs typeface="Segoe UI" panose="020B0502040204020203" pitchFamily="34" charset="0"/>
              </a:rPr>
              <a:t>Virtual networks </a:t>
            </a:r>
            <a:r>
              <a:rPr lang="en-US" sz="1800" b="1">
                <a:effectLst/>
                <a:latin typeface="Segoe UI" panose="020B0502040204020203" pitchFamily="34" charset="0"/>
                <a:cs typeface="Segoe UI" panose="020B0502040204020203" pitchFamily="34" charset="0"/>
              </a:rPr>
              <a:t>can't traverse subscription boundaries</a:t>
            </a:r>
            <a:r>
              <a:rPr lang="en-US" sz="1800">
                <a:effectLst/>
                <a:latin typeface="Segoe UI" panose="020B0502040204020203" pitchFamily="34" charset="0"/>
                <a:cs typeface="Segoe UI" panose="020B0502040204020203" pitchFamily="34" charset="0"/>
              </a:rPr>
              <a:t>. However, connectivity is possible with virtual network peering</a:t>
            </a:r>
          </a:p>
          <a:p>
            <a:pPr marL="285750" indent="-285750" rtl="0" fontAlgn="ctr">
              <a:spcBef>
                <a:spcPts val="0"/>
              </a:spcBef>
              <a:spcAft>
                <a:spcPts val="0"/>
              </a:spcAft>
              <a:buFont typeface="Courier New" panose="02070309020205020404" pitchFamily="49" charset="0"/>
              <a:buChar char="o"/>
            </a:pPr>
            <a:endParaRPr lang="en-US" sz="1800">
              <a:effectLst/>
              <a:latin typeface="Segoe UI" panose="020B0502040204020203" pitchFamily="34" charset="0"/>
              <a:cs typeface="Segoe UI" panose="020B0502040204020203" pitchFamily="34" charset="0"/>
            </a:endParaRPr>
          </a:p>
          <a:p>
            <a:pPr marL="285750" indent="-285750" rtl="0" fontAlgn="ctr">
              <a:spcBef>
                <a:spcPts val="0"/>
              </a:spcBef>
              <a:spcAft>
                <a:spcPts val="0"/>
              </a:spcAft>
              <a:buFont typeface="Courier New" panose="02070309020205020404" pitchFamily="49" charset="0"/>
              <a:buChar char="o"/>
            </a:pPr>
            <a:r>
              <a:rPr lang="en-US" sz="1800">
                <a:effectLst/>
                <a:latin typeface="Segoe UI" panose="020B0502040204020203" pitchFamily="34" charset="0"/>
                <a:cs typeface="Segoe UI" panose="020B0502040204020203" pitchFamily="34" charset="0"/>
              </a:rPr>
              <a:t>Virtual network peering is </a:t>
            </a:r>
            <a:r>
              <a:rPr lang="en-US" sz="1800" b="1">
                <a:effectLst/>
                <a:latin typeface="Segoe UI" panose="020B0502040204020203" pitchFamily="34" charset="0"/>
                <a:cs typeface="Segoe UI" panose="020B0502040204020203" pitchFamily="34" charset="0"/>
              </a:rPr>
              <a:t>the preferred method </a:t>
            </a:r>
            <a:r>
              <a:rPr lang="en-US" sz="1800">
                <a:effectLst/>
                <a:latin typeface="Segoe UI" panose="020B0502040204020203" pitchFamily="34" charset="0"/>
                <a:cs typeface="Segoe UI" panose="020B0502040204020203" pitchFamily="34" charset="0"/>
              </a:rPr>
              <a:t>to connect virtual networks in Azure</a:t>
            </a:r>
          </a:p>
          <a:p>
            <a:pPr marL="285750" indent="-285750" rtl="0" fontAlgn="ctr">
              <a:spcBef>
                <a:spcPts val="0"/>
              </a:spcBef>
              <a:spcAft>
                <a:spcPts val="0"/>
              </a:spcAft>
              <a:buFont typeface="Courier New" panose="02070309020205020404" pitchFamily="49" charset="0"/>
              <a:buChar char="o"/>
            </a:pPr>
            <a:endParaRPr lang="en-US" sz="1800">
              <a:effectLst/>
              <a:latin typeface="Segoe UI" panose="020B0502040204020203" pitchFamily="34" charset="0"/>
              <a:cs typeface="Segoe UI" panose="020B0502040204020203" pitchFamily="34" charset="0"/>
            </a:endParaRPr>
          </a:p>
          <a:p>
            <a:pPr marL="285750" indent="-285750" rtl="0" fontAlgn="ctr">
              <a:spcBef>
                <a:spcPts val="0"/>
              </a:spcBef>
              <a:spcAft>
                <a:spcPts val="0"/>
              </a:spcAft>
              <a:buFont typeface="Courier New" panose="02070309020205020404" pitchFamily="49" charset="0"/>
              <a:buChar char="o"/>
            </a:pPr>
            <a:r>
              <a:rPr lang="en-US" sz="1800">
                <a:effectLst/>
                <a:latin typeface="Segoe UI" panose="020B0502040204020203" pitchFamily="34" charset="0"/>
                <a:cs typeface="Segoe UI" panose="020B0502040204020203" pitchFamily="34" charset="0"/>
              </a:rPr>
              <a:t>Virtual network peering </a:t>
            </a:r>
            <a:r>
              <a:rPr lang="en-US" sz="1800" b="1">
                <a:latin typeface="Segoe UI" panose="020B0502040204020203" pitchFamily="34" charset="0"/>
                <a:cs typeface="Segoe UI" panose="020B0502040204020203" pitchFamily="34" charset="0"/>
              </a:rPr>
              <a:t>isn</a:t>
            </a:r>
            <a:r>
              <a:rPr lang="en-US" sz="1800" b="1">
                <a:effectLst/>
                <a:latin typeface="Segoe UI" panose="020B0502040204020203" pitchFamily="34" charset="0"/>
                <a:cs typeface="Segoe UI" panose="020B0502040204020203" pitchFamily="34" charset="0"/>
              </a:rPr>
              <a:t>'t transitive</a:t>
            </a:r>
            <a:r>
              <a:rPr lang="en-US" sz="1800">
                <a:effectLst/>
                <a:latin typeface="Segoe UI" panose="020B0502040204020203" pitchFamily="34" charset="0"/>
                <a:cs typeface="Segoe UI" panose="020B0502040204020203" pitchFamily="34" charset="0"/>
              </a:rPr>
              <a:t>. User-defined routes (UDRs) and network virtual appliances (NVAs) are required</a:t>
            </a:r>
          </a:p>
          <a:p>
            <a:pPr marL="285750" indent="-285750" rtl="0" fontAlgn="ctr">
              <a:spcBef>
                <a:spcPts val="0"/>
              </a:spcBef>
              <a:spcAft>
                <a:spcPts val="0"/>
              </a:spcAft>
              <a:buFont typeface="Courier New" panose="02070309020205020404" pitchFamily="49" charset="0"/>
              <a:buChar char="o"/>
            </a:pPr>
            <a:endParaRPr lang="en-US" sz="1800">
              <a:effectLst/>
              <a:latin typeface="Segoe UI" panose="020B0502040204020203" pitchFamily="34" charset="0"/>
              <a:cs typeface="Segoe UI" panose="020B0502040204020203" pitchFamily="34" charset="0"/>
            </a:endParaRPr>
          </a:p>
          <a:p>
            <a:pPr marL="285750" indent="-285750" rtl="0" fontAlgn="ctr">
              <a:spcBef>
                <a:spcPts val="0"/>
              </a:spcBef>
              <a:spcAft>
                <a:spcPts val="0"/>
              </a:spcAft>
              <a:buFont typeface="Courier New" panose="02070309020205020404" pitchFamily="49" charset="0"/>
              <a:buChar char="o"/>
            </a:pPr>
            <a:r>
              <a:rPr lang="en-US" sz="1800">
                <a:effectLst/>
                <a:latin typeface="Segoe UI" panose="020B0502040204020203" pitchFamily="34" charset="0"/>
                <a:cs typeface="Segoe UI" panose="020B0502040204020203" pitchFamily="34" charset="0"/>
              </a:rPr>
              <a:t>An Azure DDoS Protection Standard protection plan </a:t>
            </a:r>
            <a:r>
              <a:rPr lang="en-US" sz="1800" b="1">
                <a:effectLst/>
                <a:latin typeface="Segoe UI" panose="020B0502040204020203" pitchFamily="34" charset="0"/>
                <a:cs typeface="Segoe UI" panose="020B0502040204020203" pitchFamily="34" charset="0"/>
              </a:rPr>
              <a:t>can be shared </a:t>
            </a:r>
            <a:r>
              <a:rPr lang="en-US" sz="1800">
                <a:effectLst/>
                <a:latin typeface="Segoe UI" panose="020B0502040204020203" pitchFamily="34" charset="0"/>
                <a:cs typeface="Segoe UI" panose="020B0502040204020203" pitchFamily="34" charset="0"/>
              </a:rPr>
              <a:t>across all virtual networks in a single Azure AD tenant to protect resources with public IP addresses</a:t>
            </a:r>
          </a:p>
          <a:p>
            <a:pPr marL="285750" indent="-285750" rtl="0" fontAlgn="ctr">
              <a:spcBef>
                <a:spcPts val="0"/>
              </a:spcBef>
              <a:spcAft>
                <a:spcPts val="0"/>
              </a:spcAft>
              <a:buFont typeface="Courier New" panose="02070309020205020404" pitchFamily="49" charset="0"/>
              <a:buChar char="o"/>
            </a:pPr>
            <a:endParaRPr lang="en-US" sz="1800">
              <a:effectLst/>
              <a:latin typeface="Segoe UI" panose="020B0502040204020203" pitchFamily="34" charset="0"/>
              <a:cs typeface="Segoe UI" panose="020B0502040204020203" pitchFamily="34" charset="0"/>
            </a:endParaRPr>
          </a:p>
          <a:p>
            <a:pPr marL="285750" indent="-285750" rtl="0" fontAlgn="ctr">
              <a:spcBef>
                <a:spcPts val="0"/>
              </a:spcBef>
              <a:spcAft>
                <a:spcPts val="0"/>
              </a:spcAft>
              <a:buFont typeface="Courier New" panose="02070309020205020404" pitchFamily="49" charset="0"/>
              <a:buChar char="o"/>
            </a:pPr>
            <a:r>
              <a:rPr lang="en-US" sz="1800">
                <a:effectLst/>
                <a:latin typeface="Segoe UI" panose="020B0502040204020203" pitchFamily="34" charset="0"/>
                <a:cs typeface="Segoe UI" panose="020B0502040204020203" pitchFamily="34" charset="0"/>
              </a:rPr>
              <a:t>When multiple ExpressRoute circuits are connected to the same virtual network, </a:t>
            </a:r>
            <a:r>
              <a:rPr lang="en-US" sz="1800" b="1">
                <a:effectLst/>
                <a:latin typeface="Segoe UI" panose="020B0502040204020203" pitchFamily="34" charset="0"/>
                <a:cs typeface="Segoe UI" panose="020B0502040204020203" pitchFamily="34" charset="0"/>
              </a:rPr>
              <a:t>use connection weights and BGP techniques</a:t>
            </a:r>
            <a:r>
              <a:rPr lang="en-US" sz="1800">
                <a:effectLst/>
                <a:latin typeface="Segoe UI" panose="020B0502040204020203" pitchFamily="34" charset="0"/>
                <a:cs typeface="Segoe UI" panose="020B0502040204020203" pitchFamily="34" charset="0"/>
              </a:rPr>
              <a:t> to ensure an optimal path</a:t>
            </a:r>
          </a:p>
        </p:txBody>
      </p:sp>
      <p:sp>
        <p:nvSpPr>
          <p:cNvPr id="13" name="Title 1">
            <a:extLst>
              <a:ext uri="{FF2B5EF4-FFF2-40B4-BE49-F238E27FC236}">
                <a16:creationId xmlns:a16="http://schemas.microsoft.com/office/drawing/2014/main" id="{2734C81F-61D8-0F45-8F42-2958D1D76FC3}"/>
              </a:ext>
            </a:extLst>
          </p:cNvPr>
          <p:cNvSpPr txBox="1">
            <a:spLocks/>
          </p:cNvSpPr>
          <p:nvPr/>
        </p:nvSpPr>
        <p:spPr>
          <a:xfrm>
            <a:off x="1343025" y="312071"/>
            <a:ext cx="2609269"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Network Topology &amp; Connectivity</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EB1C9EA6-820C-5C70-247B-98D0E05889D5}"/>
              </a:ext>
            </a:extLst>
          </p:cNvPr>
          <p:cNvGrpSpPr/>
          <p:nvPr/>
        </p:nvGrpSpPr>
        <p:grpSpPr>
          <a:xfrm>
            <a:off x="338823" y="533170"/>
            <a:ext cx="914859" cy="914859"/>
            <a:chOff x="5638570" y="2971570"/>
            <a:chExt cx="914859" cy="914859"/>
          </a:xfrm>
        </p:grpSpPr>
        <p:sp>
          <p:nvSpPr>
            <p:cNvPr id="15" name="Oval 14">
              <a:extLst>
                <a:ext uri="{FF2B5EF4-FFF2-40B4-BE49-F238E27FC236}">
                  <a16:creationId xmlns:a16="http://schemas.microsoft.com/office/drawing/2014/main" id="{C4FCF5EA-3EBA-FCC9-54ED-1B366DF02022}"/>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Network">
              <a:extLst>
                <a:ext uri="{FF2B5EF4-FFF2-40B4-BE49-F238E27FC236}">
                  <a16:creationId xmlns:a16="http://schemas.microsoft.com/office/drawing/2014/main" id="{8B3A989D-5E5E-74A8-F79A-1B07D08A5CE0}"/>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8107B766-D582-2E92-D0B6-DEEE9F2BAE5B}"/>
              </a:ext>
            </a:extLst>
          </p:cNvPr>
          <p:cNvSpPr txBox="1">
            <a:spLocks/>
          </p:cNvSpPr>
          <p:nvPr/>
        </p:nvSpPr>
        <p:spPr>
          <a:xfrm>
            <a:off x="959818" y="4191405"/>
            <a:ext cx="3375682" cy="73866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400" b="1" i="1" dirty="0">
                <a:solidFill>
                  <a:prstClr val="white"/>
                </a:solidFill>
                <a:latin typeface="Segoe UI Semibold"/>
              </a:rPr>
              <a:t>Network Topology </a:t>
            </a:r>
            <a:br>
              <a:rPr lang="en-GB" sz="2400" b="1" i="1" dirty="0">
                <a:solidFill>
                  <a:prstClr val="white"/>
                </a:solidFill>
                <a:latin typeface="Segoe UI Semibold"/>
              </a:rPr>
            </a:br>
            <a:r>
              <a:rPr lang="en-GB" sz="2400" b="1" i="1" dirty="0">
                <a:solidFill>
                  <a:prstClr val="white"/>
                </a:solidFill>
                <a:latin typeface="Segoe UI Semibold"/>
              </a:rPr>
              <a:t>Hub &amp; Spoke </a:t>
            </a:r>
            <a:endParaRPr lang="en-GB" i="1" dirty="0"/>
          </a:p>
        </p:txBody>
      </p:sp>
      <p:sp>
        <p:nvSpPr>
          <p:cNvPr id="4" name="Title 1">
            <a:extLst>
              <a:ext uri="{FF2B5EF4-FFF2-40B4-BE49-F238E27FC236}">
                <a16:creationId xmlns:a16="http://schemas.microsoft.com/office/drawing/2014/main" id="{A7931795-B1B7-6AE9-DEDB-FF859768990B}"/>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117979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450924" y="3765245"/>
            <a:ext cx="3972220" cy="86177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2800" b="1">
                <a:solidFill>
                  <a:srgbClr val="0078D4"/>
                </a:solidFill>
              </a:rPr>
              <a:t>Networking Topology</a:t>
            </a:r>
            <a:br>
              <a:rPr lang="en-US" sz="2800" b="1">
                <a:solidFill>
                  <a:srgbClr val="0078D4"/>
                </a:solidFill>
              </a:rPr>
            </a:br>
            <a:r>
              <a:rPr lang="en-US" sz="2800" b="1">
                <a:solidFill>
                  <a:srgbClr val="0078D4"/>
                </a:solidFill>
              </a:rPr>
              <a:t>Hub &amp; Spoke</a:t>
            </a:r>
            <a:endParaRPr lang="en-GB" sz="2800" b="1">
              <a:solidFill>
                <a:srgbClr val="0078D4"/>
              </a:solidFill>
            </a:endParaRPr>
          </a:p>
        </p:txBody>
      </p:sp>
      <p:sp>
        <p:nvSpPr>
          <p:cNvPr id="21" name="Content Placeholder 2">
            <a:extLst>
              <a:ext uri="{FF2B5EF4-FFF2-40B4-BE49-F238E27FC236}">
                <a16:creationId xmlns:a16="http://schemas.microsoft.com/office/drawing/2014/main" id="{2446E7DE-8577-AD50-57FF-F8398922C6E3}"/>
              </a:ext>
            </a:extLst>
          </p:cNvPr>
          <p:cNvSpPr txBox="1">
            <a:spLocks/>
          </p:cNvSpPr>
          <p:nvPr/>
        </p:nvSpPr>
        <p:spPr>
          <a:xfrm>
            <a:off x="4893744" y="404037"/>
            <a:ext cx="6669658" cy="6204097"/>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just" fontAlgn="ctr">
              <a:spcBef>
                <a:spcPts val="0"/>
              </a:spcBef>
              <a:spcAft>
                <a:spcPts val="0"/>
              </a:spcAft>
              <a:buFont typeface="Courier New" panose="02070309020205020404" pitchFamily="49" charset="0"/>
              <a:buChar char="o"/>
            </a:pP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This configuration allows for appropriate </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traffic control to meet most requirements for segmentation and inspection</a:t>
            </a: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a:t>
            </a:r>
            <a:endParaRPr lang="en-US" sz="1400">
              <a:effectLst/>
              <a:latin typeface="Segoe UI" panose="020B0502040204020203" pitchFamily="34" charset="0"/>
              <a:cs typeface="Segoe UI" panose="020B0502040204020203" pitchFamily="34" charset="0"/>
            </a:endParaRPr>
          </a:p>
          <a:p>
            <a:pPr marL="514306" lvl="1" indent="-285750" algn="just" fontAlgn="ctr">
              <a:spcBef>
                <a:spcPts val="0"/>
              </a:spcBef>
              <a:buFont typeface="Courier New" panose="02070309020205020404" pitchFamily="49" charset="0"/>
              <a:buChar char="o"/>
            </a:pPr>
            <a:r>
              <a:rPr lang="en-US" sz="1400">
                <a:effectLst/>
                <a:latin typeface="Segoe UI" panose="020B0502040204020203" pitchFamily="34" charset="0"/>
                <a:cs typeface="Segoe UI" panose="020B0502040204020203" pitchFamily="34" charset="0"/>
              </a:rPr>
              <a:t>Use </a:t>
            </a:r>
            <a:r>
              <a:rPr lang="en-US" sz="1400" b="1">
                <a:effectLst/>
                <a:latin typeface="Segoe UI" panose="020B0502040204020203" pitchFamily="34" charset="0"/>
                <a:cs typeface="Segoe UI" panose="020B0502040204020203" pitchFamily="34" charset="0"/>
              </a:rPr>
              <a:t>Virtual Network Peering </a:t>
            </a:r>
            <a:r>
              <a:rPr lang="en-US" sz="1400">
                <a:effectLst/>
                <a:latin typeface="Segoe UI" panose="020B0502040204020203" pitchFamily="34" charset="0"/>
                <a:cs typeface="Segoe UI" panose="020B0502040204020203" pitchFamily="34" charset="0"/>
              </a:rPr>
              <a:t>for </a:t>
            </a:r>
            <a:r>
              <a:rPr lang="en-US" sz="1400" b="1">
                <a:effectLst/>
                <a:latin typeface="Segoe UI" panose="020B0502040204020203" pitchFamily="34" charset="0"/>
                <a:cs typeface="Segoe UI" panose="020B0502040204020203" pitchFamily="34" charset="0"/>
              </a:rPr>
              <a:t>hub-to-spoke connectivity</a:t>
            </a:r>
          </a:p>
          <a:p>
            <a:pPr marL="514306" lvl="1" indent="-285750" algn="just" fontAlgn="ctr">
              <a:spcBef>
                <a:spcPts val="0"/>
              </a:spcBef>
              <a:buFont typeface="Courier New" panose="02070309020205020404" pitchFamily="49" charset="0"/>
              <a:buChar char="o"/>
            </a:pPr>
            <a:r>
              <a:rPr lang="en-US" sz="1400">
                <a:latin typeface="Segoe UI" panose="020B0502040204020203" pitchFamily="34" charset="0"/>
                <a:cs typeface="Segoe UI" panose="020B0502040204020203" pitchFamily="34" charset="0"/>
              </a:rPr>
              <a:t>Use </a:t>
            </a:r>
            <a:r>
              <a:rPr lang="en-US" sz="1400" b="1">
                <a:latin typeface="Segoe UI" panose="020B0502040204020203" pitchFamily="34" charset="0"/>
                <a:cs typeface="Segoe UI" panose="020B0502040204020203" pitchFamily="34" charset="0"/>
              </a:rPr>
              <a:t>spoke-to-spoke </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connectivity </a:t>
            </a: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via </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Azure Firewall/3</a:t>
            </a:r>
            <a:r>
              <a:rPr lang="en-US" sz="1400" b="1" baseline="300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rd</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 party NVA and UDRs</a:t>
            </a:r>
            <a:endParaRPr lang="en-US" sz="1400" b="1">
              <a:effectLst/>
              <a:latin typeface="Segoe UI" panose="020B0502040204020203" pitchFamily="34" charset="0"/>
              <a:cs typeface="Segoe UI" panose="020B0502040204020203" pitchFamily="34" charset="0"/>
            </a:endParaRPr>
          </a:p>
          <a:p>
            <a:pPr marL="514306" lvl="1" indent="-285750" algn="just" fontAlgn="ctr">
              <a:spcBef>
                <a:spcPts val="0"/>
              </a:spcBef>
              <a:buFont typeface="Courier New" panose="02070309020205020404" pitchFamily="49" charset="0"/>
              <a:buChar char="o"/>
            </a:pPr>
            <a:r>
              <a:rPr lang="en-US" sz="1400">
                <a:latin typeface="Segoe UI" panose="020B0502040204020203" pitchFamily="34" charset="0"/>
                <a:cs typeface="Segoe UI" panose="020B0502040204020203" pitchFamily="34" charset="0"/>
              </a:rPr>
              <a:t>Use </a:t>
            </a:r>
            <a:r>
              <a:rPr lang="en-US" sz="1400" b="1">
                <a:effectLst/>
                <a:latin typeface="Segoe UI" panose="020B0502040204020203" pitchFamily="34" charset="0"/>
                <a:cs typeface="Segoe UI" panose="020B0502040204020203" pitchFamily="34" charset="0"/>
              </a:rPr>
              <a:t>cross-premises connectivity </a:t>
            </a:r>
            <a:r>
              <a:rPr lang="en-US" sz="1400">
                <a:effectLst/>
                <a:latin typeface="Segoe UI" panose="020B0502040204020203" pitchFamily="34" charset="0"/>
                <a:cs typeface="Segoe UI" panose="020B0502040204020203" pitchFamily="34" charset="0"/>
              </a:rPr>
              <a:t>via </a:t>
            </a:r>
            <a:r>
              <a:rPr lang="en-US" sz="1400" b="1">
                <a:effectLst/>
                <a:latin typeface="Segoe UI" panose="020B0502040204020203" pitchFamily="34" charset="0"/>
                <a:cs typeface="Segoe UI" panose="020B0502040204020203" pitchFamily="34" charset="0"/>
              </a:rPr>
              <a:t>ExpressRoute</a:t>
            </a:r>
          </a:p>
          <a:p>
            <a:pPr marL="514306" lvl="1" indent="-285750" algn="just" fontAlgn="ctr">
              <a:spcBef>
                <a:spcPts val="0"/>
              </a:spcBef>
              <a:buFont typeface="Courier New" panose="02070309020205020404" pitchFamily="49" charset="0"/>
              <a:buChar char="o"/>
            </a:pP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Internet-outbound protection </a:t>
            </a: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via </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Azure Firewall/3</a:t>
            </a:r>
            <a:r>
              <a:rPr lang="en-US" sz="1400" b="1" baseline="300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rd</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 party NVA</a:t>
            </a:r>
            <a:endParaRPr lang="en-US" sz="1400" b="1">
              <a:effectLst/>
              <a:latin typeface="Segoe UI" panose="020B0502040204020203" pitchFamily="34" charset="0"/>
              <a:cs typeface="Segoe UI" panose="020B0502040204020203" pitchFamily="34" charset="0"/>
            </a:endParaRPr>
          </a:p>
          <a:p>
            <a:pPr marL="285750" indent="-285750" algn="just" rtl="0" fontAlgn="ctr">
              <a:spcBef>
                <a:spcPts val="0"/>
              </a:spcBef>
              <a:spcAft>
                <a:spcPts val="0"/>
              </a:spcAft>
              <a:buFont typeface="Courier New" panose="02070309020205020404" pitchFamily="49" charset="0"/>
              <a:buChar char="o"/>
            </a:pPr>
            <a:endParaRPr lang="en-US" sz="1400">
              <a:effectLst/>
              <a:latin typeface="Segoe UI" panose="020B0502040204020203" pitchFamily="34" charset="0"/>
              <a:cs typeface="Segoe UI" panose="020B0502040204020203" pitchFamily="34" charset="0"/>
            </a:endParaRPr>
          </a:p>
          <a:p>
            <a:pPr marL="285750" indent="-285750" algn="just" rtl="0" fontAlgn="ctr">
              <a:spcBef>
                <a:spcPts val="0"/>
              </a:spcBef>
              <a:spcAft>
                <a:spcPts val="0"/>
              </a:spcAft>
              <a:buFont typeface="Courier New" panose="02070309020205020404" pitchFamily="49" charset="0"/>
              <a:buChar char="o"/>
            </a:pP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Deploy a set of </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minimal shared services</a:t>
            </a: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 including ER/VPN gateways, Azure Firewall/3</a:t>
            </a:r>
            <a:r>
              <a:rPr lang="en-US" sz="1400" baseline="300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rd</a:t>
            </a: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 party NVA in the central-hub virtual network. If necessary, also deploy AD domain controllers and DNS servers</a:t>
            </a:r>
          </a:p>
          <a:p>
            <a:pPr marL="285750" indent="-285750" algn="just" rtl="0" fontAlgn="ctr">
              <a:spcBef>
                <a:spcPts val="0"/>
              </a:spcBef>
              <a:spcAft>
                <a:spcPts val="0"/>
              </a:spcAft>
              <a:buFont typeface="Courier New" panose="02070309020205020404" pitchFamily="49" charset="0"/>
              <a:buChar char="o"/>
            </a:pPr>
            <a:endPar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endParaRPr>
          </a:p>
          <a:p>
            <a:pPr marL="285750" indent="-285750" algn="just" rtl="0" fontAlgn="ctr">
              <a:spcBef>
                <a:spcPts val="0"/>
              </a:spcBef>
              <a:spcAft>
                <a:spcPts val="0"/>
              </a:spcAft>
              <a:buFont typeface="Courier New" panose="02070309020205020404" pitchFamily="49" charset="0"/>
              <a:buChar char="o"/>
            </a:pP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Deploy </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Azure Firewall/3</a:t>
            </a:r>
            <a:r>
              <a:rPr lang="en-US" sz="1400" b="1" baseline="300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rd</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 party NVAs </a:t>
            </a: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for east/west or south/north traffic protection and filtering, in the central-hub virtual network</a:t>
            </a:r>
          </a:p>
          <a:p>
            <a:pPr marL="285750" indent="-285750" algn="just" rtl="0" fontAlgn="ctr">
              <a:spcBef>
                <a:spcPts val="0"/>
              </a:spcBef>
              <a:spcAft>
                <a:spcPts val="0"/>
              </a:spcAft>
              <a:buFont typeface="Courier New" panose="02070309020205020404" pitchFamily="49" charset="0"/>
              <a:buChar char="o"/>
            </a:pPr>
            <a:endPar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endParaRPr>
          </a:p>
          <a:p>
            <a:pPr marL="285750" indent="-285750" algn="just" rtl="0" fontAlgn="ctr">
              <a:spcBef>
                <a:spcPts val="0"/>
              </a:spcBef>
              <a:spcAft>
                <a:spcPts val="0"/>
              </a:spcAft>
              <a:buFont typeface="Courier New" panose="02070309020205020404" pitchFamily="49" charset="0"/>
              <a:buChar char="o"/>
            </a:pP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Don't deploy Layer 7 inbound NVAs, such as Azure Application Gateway, as a shared service in the central-hub virtual network. Instead, </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deploy them together with the application</a:t>
            </a: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 in their respective landing zones</a:t>
            </a:r>
          </a:p>
          <a:p>
            <a:pPr marL="285750" indent="-285750" algn="just" rtl="0" fontAlgn="ctr">
              <a:spcBef>
                <a:spcPts val="0"/>
              </a:spcBef>
              <a:spcAft>
                <a:spcPts val="0"/>
              </a:spcAft>
              <a:buFont typeface="Courier New" panose="02070309020205020404" pitchFamily="49" charset="0"/>
              <a:buChar char="o"/>
            </a:pPr>
            <a:endPar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endParaRPr>
          </a:p>
          <a:p>
            <a:pPr marL="285750" indent="-285750" algn="just" rtl="0" fontAlgn="ctr">
              <a:spcBef>
                <a:spcPts val="0"/>
              </a:spcBef>
              <a:spcAft>
                <a:spcPts val="0"/>
              </a:spcAft>
              <a:buFont typeface="Courier New" panose="02070309020205020404" pitchFamily="49" charset="0"/>
              <a:buChar char="o"/>
            </a:pP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Deploy a </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single Azure DDoS standard protection plan </a:t>
            </a: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in the connectivity subscription</a:t>
            </a:r>
          </a:p>
          <a:p>
            <a:pPr marL="285750" indent="-285750" algn="just" rtl="0" fontAlgn="ctr">
              <a:spcBef>
                <a:spcPts val="0"/>
              </a:spcBef>
              <a:spcAft>
                <a:spcPts val="0"/>
              </a:spcAft>
              <a:buFont typeface="Courier New" panose="02070309020205020404" pitchFamily="49" charset="0"/>
              <a:buChar char="o"/>
            </a:pPr>
            <a:endPar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endParaRPr>
          </a:p>
          <a:p>
            <a:pPr marL="285750" indent="-285750" algn="just" rtl="0" fontAlgn="ctr">
              <a:spcBef>
                <a:spcPts val="0"/>
              </a:spcBef>
              <a:spcAft>
                <a:spcPts val="0"/>
              </a:spcAft>
              <a:buFont typeface="Courier New" panose="02070309020205020404" pitchFamily="49" charset="0"/>
              <a:buChar char="o"/>
            </a:pP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Two </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limits</a:t>
            </a: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 must be considered when you connect spoke virtual networks to the central hub virtual network:</a:t>
            </a:r>
          </a:p>
          <a:p>
            <a:pPr marL="742950" lvl="1" indent="-285750" algn="just" rtl="0" fontAlgn="ctr">
              <a:spcBef>
                <a:spcPts val="0"/>
              </a:spcBef>
              <a:spcAft>
                <a:spcPts val="0"/>
              </a:spcAft>
              <a:buFont typeface="Courier New" panose="02070309020205020404" pitchFamily="49" charset="0"/>
              <a:buChar char="o"/>
            </a:pP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The maximum number of virtual network peering connections per virtual network (</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500</a:t>
            </a: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a:t>
            </a:r>
          </a:p>
          <a:p>
            <a:pPr marL="742950" lvl="1" indent="-285750" algn="just" rtl="0" fontAlgn="ctr">
              <a:spcBef>
                <a:spcPts val="0"/>
              </a:spcBef>
              <a:spcAft>
                <a:spcPts val="0"/>
              </a:spcAft>
              <a:buFont typeface="Courier New" panose="02070309020205020404" pitchFamily="49" charset="0"/>
              <a:buChar char="o"/>
            </a:pP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The maximum number of prefixes that ExpressRoute with private peering advertises from Azure to on-premises (</a:t>
            </a:r>
            <a:r>
              <a:rPr lang="en-US" sz="1400" b="1">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600</a:t>
            </a:r>
            <a:r>
              <a:rPr lang="en-US" sz="14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8958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b="1">
                <a:latin typeface="Segoe UI Semibold"/>
                <a:cs typeface="Segoe UI Semibold"/>
              </a:rPr>
              <a:t>Enterprise-scale design principles</a:t>
            </a:r>
            <a:endParaRPr lang="en-GB" b="1">
              <a:latin typeface="Segoe UI Semibold"/>
              <a:cs typeface="Segoe UI Semibold"/>
            </a:endParaRPr>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6503086" y="1509241"/>
            <a:ext cx="5211763" cy="4833938"/>
          </a:xfrm>
          <a:prstGeom prst="rect">
            <a:avLst/>
          </a:prstGeom>
        </p:spPr>
        <p:txBody>
          <a:bodyPr wrap="square" anchor="ctr">
            <a:normAutofit/>
          </a:bodyPr>
          <a:lstStyle/>
          <a:p>
            <a:pPr marL="0" indent="0">
              <a:buNone/>
            </a:pPr>
            <a:r>
              <a:rPr lang="en-US" sz="2400" dirty="0">
                <a:latin typeface="Segoe UI "/>
              </a:rPr>
              <a:t>Enable </a:t>
            </a:r>
            <a:r>
              <a:rPr lang="en-GB" sz="2400" dirty="0">
                <a:latin typeface="Segoe UI "/>
              </a:rPr>
              <a:t>Autonomy for Innovation and Transformation</a:t>
            </a:r>
          </a:p>
          <a:p>
            <a:endParaRPr lang="en-GB" sz="2400" dirty="0">
              <a:latin typeface="Segoe UI "/>
            </a:endParaRPr>
          </a:p>
          <a:p>
            <a:pPr marL="0" indent="0">
              <a:buNone/>
            </a:pPr>
            <a:r>
              <a:rPr lang="en-GB" sz="2400" dirty="0">
                <a:latin typeface="Segoe UI "/>
              </a:rPr>
              <a:t>Security and Compliance By-Default</a:t>
            </a:r>
          </a:p>
          <a:p>
            <a:pPr marL="0" indent="0">
              <a:buNone/>
            </a:pPr>
            <a:endParaRPr lang="en-GB" sz="2400" dirty="0">
              <a:latin typeface="Segoe UI "/>
            </a:endParaRPr>
          </a:p>
          <a:p>
            <a:pPr marL="0" indent="0">
              <a:buNone/>
            </a:pPr>
            <a:r>
              <a:rPr lang="en-GB" sz="2400" dirty="0">
                <a:latin typeface="Segoe UI "/>
              </a:rPr>
              <a:t>Governance At-Scale with Sustainable Cloud Engineering</a:t>
            </a:r>
            <a:endParaRPr lang="en-US" sz="2400" dirty="0">
              <a:latin typeface="Segoe UI "/>
            </a:endParaRPr>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3114632175"/>
              </p:ext>
            </p:extLst>
          </p:nvPr>
        </p:nvGraphicFramePr>
        <p:xfrm>
          <a:off x="588263" y="1509241"/>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069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893744" y="404037"/>
            <a:ext cx="6669658" cy="6204097"/>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rtl="0" fontAlgn="ctr">
              <a:spcBef>
                <a:spcPts val="0"/>
              </a:spcBef>
              <a:spcAft>
                <a:spcPts val="0"/>
              </a:spcAft>
              <a:buFont typeface="Courier New" panose="02070309020205020404" pitchFamily="49" charset="0"/>
              <a:buChar char="o"/>
            </a:pPr>
            <a:r>
              <a:rPr lang="en-US" sz="2000" b="1">
                <a:solidFill>
                  <a:srgbClr val="171717"/>
                </a:solidFill>
                <a:effectLst/>
                <a:latin typeface="Segoe UI" panose="020B0502040204020203" pitchFamily="34" charset="0"/>
                <a:cs typeface="Segoe UI" panose="020B0502040204020203" pitchFamily="34" charset="0"/>
              </a:rPr>
              <a:t>Overlapping IP address </a:t>
            </a:r>
            <a:r>
              <a:rPr lang="en-US" sz="2000">
                <a:solidFill>
                  <a:srgbClr val="171717"/>
                </a:solidFill>
                <a:effectLst/>
                <a:latin typeface="Segoe UI" panose="020B0502040204020203" pitchFamily="34" charset="0"/>
                <a:cs typeface="Segoe UI" panose="020B0502040204020203" pitchFamily="34" charset="0"/>
              </a:rPr>
              <a:t>spaces across on-premises and Azure regions </a:t>
            </a:r>
            <a:r>
              <a:rPr lang="en-US" sz="2000" b="1">
                <a:solidFill>
                  <a:srgbClr val="171717"/>
                </a:solidFill>
                <a:effectLst/>
                <a:latin typeface="Segoe UI" panose="020B0502040204020203" pitchFamily="34" charset="0"/>
                <a:cs typeface="Segoe UI" panose="020B0502040204020203" pitchFamily="34" charset="0"/>
              </a:rPr>
              <a:t>creates major contention challenges</a:t>
            </a:r>
          </a:p>
          <a:p>
            <a:pPr marL="285750" indent="-285750" rtl="0" fontAlgn="ctr">
              <a:spcBef>
                <a:spcPts val="0"/>
              </a:spcBef>
              <a:spcAft>
                <a:spcPts val="0"/>
              </a:spcAft>
              <a:buFont typeface="Courier New" panose="02070309020205020404" pitchFamily="49" charset="0"/>
              <a:buChar char="o"/>
            </a:pPr>
            <a:endParaRPr lang="en-US" sz="2000">
              <a:solidFill>
                <a:srgbClr val="171717"/>
              </a:solidFill>
              <a:effectLst/>
              <a:latin typeface="Segoe UI" panose="020B0502040204020203" pitchFamily="34" charset="0"/>
              <a:cs typeface="Segoe UI" panose="020B0502040204020203" pitchFamily="34" charset="0"/>
            </a:endParaRPr>
          </a:p>
          <a:p>
            <a:pPr marL="285750" indent="-285750" rtl="0" fontAlgn="ctr">
              <a:spcBef>
                <a:spcPts val="0"/>
              </a:spcBef>
              <a:spcAft>
                <a:spcPts val="0"/>
              </a:spcAft>
              <a:buFont typeface="Courier New" panose="02070309020205020404" pitchFamily="49" charset="0"/>
              <a:buChar char="o"/>
            </a:pPr>
            <a:r>
              <a:rPr lang="en-US" sz="2000">
                <a:effectLst/>
                <a:latin typeface="Segoe UI" panose="020B0502040204020203" pitchFamily="34" charset="0"/>
                <a:cs typeface="Segoe UI" panose="020B0502040204020203" pitchFamily="34" charset="0"/>
              </a:rPr>
              <a:t>You </a:t>
            </a:r>
            <a:r>
              <a:rPr lang="en-US" sz="2000" b="1">
                <a:effectLst/>
                <a:latin typeface="Segoe UI" panose="020B0502040204020203" pitchFamily="34" charset="0"/>
                <a:cs typeface="Segoe UI" panose="020B0502040204020203" pitchFamily="34" charset="0"/>
              </a:rPr>
              <a:t>can add address space </a:t>
            </a:r>
            <a:r>
              <a:rPr lang="en-US" sz="2000">
                <a:effectLst/>
                <a:latin typeface="Segoe UI" panose="020B0502040204020203" pitchFamily="34" charset="0"/>
                <a:cs typeface="Segoe UI" panose="020B0502040204020203" pitchFamily="34" charset="0"/>
              </a:rPr>
              <a:t>after you create a virtual network, without an outage. However, every virtual network peering </a:t>
            </a:r>
            <a:r>
              <a:rPr lang="en-US" sz="2000" b="1">
                <a:effectLst/>
                <a:latin typeface="Segoe UI" panose="020B0502040204020203" pitchFamily="34" charset="0"/>
                <a:cs typeface="Segoe UI" panose="020B0502040204020203" pitchFamily="34" charset="0"/>
              </a:rPr>
              <a:t>needs a resync </a:t>
            </a:r>
            <a:r>
              <a:rPr lang="en-US" sz="2000">
                <a:effectLst/>
                <a:latin typeface="Segoe UI" panose="020B0502040204020203" pitchFamily="34" charset="0"/>
                <a:cs typeface="Segoe UI" panose="020B0502040204020203" pitchFamily="34" charset="0"/>
              </a:rPr>
              <a:t>after the network space has changed</a:t>
            </a:r>
          </a:p>
          <a:p>
            <a:pPr marL="285750" indent="-285750" rtl="0" fontAlgn="ctr">
              <a:spcBef>
                <a:spcPts val="0"/>
              </a:spcBef>
              <a:spcAft>
                <a:spcPts val="0"/>
              </a:spcAft>
              <a:buFont typeface="Courier New" panose="02070309020205020404" pitchFamily="49" charset="0"/>
              <a:buChar char="o"/>
            </a:pPr>
            <a:endParaRPr lang="en-US" sz="2000">
              <a:effectLst/>
              <a:latin typeface="Segoe UI" panose="020B0502040204020203" pitchFamily="34" charset="0"/>
              <a:cs typeface="Segoe UI" panose="020B0502040204020203" pitchFamily="34" charset="0"/>
            </a:endParaRPr>
          </a:p>
          <a:p>
            <a:pPr marL="285750" indent="-285750" rtl="0" fontAlgn="ctr">
              <a:spcBef>
                <a:spcPts val="0"/>
              </a:spcBef>
              <a:spcAft>
                <a:spcPts val="0"/>
              </a:spcAft>
              <a:buFont typeface="Courier New" panose="02070309020205020404" pitchFamily="49" charset="0"/>
              <a:buChar char="o"/>
            </a:pPr>
            <a:r>
              <a:rPr lang="en-US" sz="2000">
                <a:solidFill>
                  <a:srgbClr val="171717"/>
                </a:solidFill>
                <a:effectLst/>
                <a:latin typeface="Segoe UI" panose="020B0502040204020203" pitchFamily="34" charset="0"/>
                <a:cs typeface="Segoe UI" panose="020B0502040204020203" pitchFamily="34" charset="0"/>
              </a:rPr>
              <a:t>Azure </a:t>
            </a:r>
            <a:r>
              <a:rPr lang="en-US" sz="2000" b="1">
                <a:solidFill>
                  <a:srgbClr val="171717"/>
                </a:solidFill>
                <a:effectLst/>
                <a:latin typeface="Segoe UI" panose="020B0502040204020203" pitchFamily="34" charset="0"/>
                <a:cs typeface="Segoe UI" panose="020B0502040204020203" pitchFamily="34" charset="0"/>
                <a:hlinkClick r:id="rId3"/>
              </a:rPr>
              <a:t>reserves five IP addresses</a:t>
            </a:r>
            <a:r>
              <a:rPr lang="en-US" sz="2000" b="1">
                <a:solidFill>
                  <a:srgbClr val="171717"/>
                </a:solidFill>
                <a:effectLst/>
                <a:latin typeface="Segoe UI" panose="020B0502040204020203" pitchFamily="34" charset="0"/>
                <a:cs typeface="Segoe UI" panose="020B0502040204020203" pitchFamily="34" charset="0"/>
              </a:rPr>
              <a:t> </a:t>
            </a:r>
            <a:r>
              <a:rPr lang="en-US" sz="2000">
                <a:solidFill>
                  <a:srgbClr val="171717"/>
                </a:solidFill>
                <a:effectLst/>
                <a:latin typeface="Segoe UI" panose="020B0502040204020203" pitchFamily="34" charset="0"/>
                <a:cs typeface="Segoe UI" panose="020B0502040204020203" pitchFamily="34" charset="0"/>
              </a:rPr>
              <a:t>within each subnet. Factor in those addresses when you're sizing virtual networks and encompassed subnets</a:t>
            </a:r>
          </a:p>
          <a:p>
            <a:pPr marL="285750" indent="-285750" rtl="0" fontAlgn="ctr">
              <a:spcBef>
                <a:spcPts val="0"/>
              </a:spcBef>
              <a:spcAft>
                <a:spcPts val="0"/>
              </a:spcAft>
              <a:buFont typeface="Courier New" panose="02070309020205020404" pitchFamily="49" charset="0"/>
              <a:buChar char="o"/>
            </a:pPr>
            <a:endParaRPr lang="en-US" sz="2000">
              <a:solidFill>
                <a:srgbClr val="171717"/>
              </a:solidFill>
              <a:effectLst/>
              <a:latin typeface="Segoe UI" panose="020B0502040204020203" pitchFamily="34" charset="0"/>
              <a:cs typeface="Segoe UI" panose="020B0502040204020203" pitchFamily="34" charset="0"/>
            </a:endParaRPr>
          </a:p>
          <a:p>
            <a:pPr marL="285750" indent="-285750" rtl="0" fontAlgn="ctr">
              <a:spcBef>
                <a:spcPts val="0"/>
              </a:spcBef>
              <a:spcAft>
                <a:spcPts val="0"/>
              </a:spcAft>
              <a:buFont typeface="Courier New" panose="02070309020205020404" pitchFamily="49" charset="0"/>
              <a:buChar char="o"/>
            </a:pPr>
            <a:r>
              <a:rPr lang="en-US" sz="2000">
                <a:solidFill>
                  <a:srgbClr val="171717"/>
                </a:solidFill>
                <a:effectLst/>
                <a:latin typeface="Segoe UI" panose="020B0502040204020203" pitchFamily="34" charset="0"/>
                <a:cs typeface="Segoe UI" panose="020B0502040204020203" pitchFamily="34" charset="0"/>
              </a:rPr>
              <a:t>Some Azure services require </a:t>
            </a:r>
            <a:r>
              <a:rPr lang="en-US" sz="2000" b="1">
                <a:solidFill>
                  <a:srgbClr val="171717"/>
                </a:solidFill>
                <a:effectLst/>
                <a:latin typeface="Segoe UI" panose="020B0502040204020203" pitchFamily="34" charset="0"/>
                <a:cs typeface="Segoe UI" panose="020B0502040204020203" pitchFamily="34" charset="0"/>
                <a:hlinkClick r:id="rId4"/>
              </a:rPr>
              <a:t>dedicated subnets</a:t>
            </a:r>
            <a:r>
              <a:rPr lang="en-US" sz="2000">
                <a:solidFill>
                  <a:srgbClr val="171717"/>
                </a:solidFill>
                <a:effectLst/>
                <a:latin typeface="Segoe UI" panose="020B0502040204020203" pitchFamily="34" charset="0"/>
                <a:cs typeface="Segoe UI" panose="020B0502040204020203" pitchFamily="34" charset="0"/>
              </a:rPr>
              <a:t>. These services include Azure Firewall and Azure VPN Gateway</a:t>
            </a:r>
          </a:p>
        </p:txBody>
      </p:sp>
      <p:sp>
        <p:nvSpPr>
          <p:cNvPr id="13" name="Title 1">
            <a:extLst>
              <a:ext uri="{FF2B5EF4-FFF2-40B4-BE49-F238E27FC236}">
                <a16:creationId xmlns:a16="http://schemas.microsoft.com/office/drawing/2014/main" id="{2734C81F-61D8-0F45-8F42-2958D1D76FC3}"/>
              </a:ext>
            </a:extLst>
          </p:cNvPr>
          <p:cNvSpPr txBox="1">
            <a:spLocks/>
          </p:cNvSpPr>
          <p:nvPr/>
        </p:nvSpPr>
        <p:spPr>
          <a:xfrm>
            <a:off x="1343025" y="312071"/>
            <a:ext cx="2609269"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Network Topology &amp; Connectivity</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EB1C9EA6-820C-5C70-247B-98D0E05889D5}"/>
              </a:ext>
            </a:extLst>
          </p:cNvPr>
          <p:cNvGrpSpPr/>
          <p:nvPr/>
        </p:nvGrpSpPr>
        <p:grpSpPr>
          <a:xfrm>
            <a:off x="338823" y="533170"/>
            <a:ext cx="914859" cy="914859"/>
            <a:chOff x="5638570" y="2971570"/>
            <a:chExt cx="914859" cy="914859"/>
          </a:xfrm>
        </p:grpSpPr>
        <p:sp>
          <p:nvSpPr>
            <p:cNvPr id="15" name="Oval 14">
              <a:extLst>
                <a:ext uri="{FF2B5EF4-FFF2-40B4-BE49-F238E27FC236}">
                  <a16:creationId xmlns:a16="http://schemas.microsoft.com/office/drawing/2014/main" id="{C4FCF5EA-3EBA-FCC9-54ED-1B366DF02022}"/>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Network">
              <a:extLst>
                <a:ext uri="{FF2B5EF4-FFF2-40B4-BE49-F238E27FC236}">
                  <a16:creationId xmlns:a16="http://schemas.microsoft.com/office/drawing/2014/main" id="{8B3A989D-5E5E-74A8-F79A-1B07D08A5CE0}"/>
                </a:ext>
              </a:extLst>
            </p:cNvPr>
            <p:cNvSpPr/>
            <p:nvPr/>
          </p:nvSpPr>
          <p:spPr>
            <a:xfrm>
              <a:off x="5830690" y="3163690"/>
              <a:ext cx="530618" cy="5306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8107B766-D582-2E92-D0B6-DEEE9F2BAE5B}"/>
              </a:ext>
            </a:extLst>
          </p:cNvPr>
          <p:cNvSpPr txBox="1">
            <a:spLocks/>
          </p:cNvSpPr>
          <p:nvPr/>
        </p:nvSpPr>
        <p:spPr>
          <a:xfrm>
            <a:off x="540184" y="4376071"/>
            <a:ext cx="33756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GB" sz="2400" b="1" i="1" u="none" strike="noStrike" kern="1200" cap="none" spc="-50" normalizeH="0" baseline="0" noProof="0">
                <a:ln w="3175">
                  <a:noFill/>
                </a:ln>
                <a:solidFill>
                  <a:prstClr val="white"/>
                </a:solidFill>
                <a:effectLst/>
                <a:uLnTx/>
                <a:uFillTx/>
                <a:latin typeface="Segoe UI Semibold"/>
                <a:ea typeface="+mn-ea"/>
                <a:cs typeface="Segoe UI" pitchFamily="34" charset="0"/>
              </a:rPr>
              <a:t>IP Address Planning</a:t>
            </a:r>
            <a:endParaRPr kumimoji="0" lang="en-GB" sz="3529" b="0" i="1" u="none" strike="noStrike" kern="1200" cap="none" spc="-50" normalizeH="0" baseline="0" noProof="0">
              <a:ln w="3175">
                <a:noFill/>
              </a:ln>
              <a:solidFill>
                <a:prstClr val="white"/>
              </a:solidFill>
              <a:effectLst/>
              <a:uLnTx/>
              <a:uFillTx/>
              <a:latin typeface="Calibri Light" panose="020F0302020204030204"/>
              <a:ea typeface="+mn-ea"/>
              <a:cs typeface="Segoe UI" pitchFamily="34" charset="0"/>
            </a:endParaRPr>
          </a:p>
        </p:txBody>
      </p:sp>
      <p:sp>
        <p:nvSpPr>
          <p:cNvPr id="4" name="Title 1">
            <a:extLst>
              <a:ext uri="{FF2B5EF4-FFF2-40B4-BE49-F238E27FC236}">
                <a16:creationId xmlns:a16="http://schemas.microsoft.com/office/drawing/2014/main" id="{A7931795-B1B7-6AE9-DEDB-FF859768990B}"/>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16453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IP Addressing</a:t>
            </a:r>
            <a:endParaRPr lang="en-GB"/>
          </a:p>
        </p:txBody>
      </p:sp>
      <p:sp>
        <p:nvSpPr>
          <p:cNvPr id="2" name="Title 1">
            <a:extLst>
              <a:ext uri="{FF2B5EF4-FFF2-40B4-BE49-F238E27FC236}">
                <a16:creationId xmlns:a16="http://schemas.microsoft.com/office/drawing/2014/main" id="{A990A9AD-A367-F782-727B-894FAFCB249D}"/>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4" name="Content Placeholder 2">
            <a:extLst>
              <a:ext uri="{FF2B5EF4-FFF2-40B4-BE49-F238E27FC236}">
                <a16:creationId xmlns:a16="http://schemas.microsoft.com/office/drawing/2014/main" id="{6C8E439C-7C36-F241-95EC-556BA06970BD}"/>
              </a:ext>
            </a:extLst>
          </p:cNvPr>
          <p:cNvSpPr txBox="1">
            <a:spLocks/>
          </p:cNvSpPr>
          <p:nvPr/>
        </p:nvSpPr>
        <p:spPr>
          <a:xfrm>
            <a:off x="4893744" y="404037"/>
            <a:ext cx="6669658" cy="6204097"/>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gn="just" rtl="0" fontAlgn="ctr">
              <a:spcBef>
                <a:spcPts val="0"/>
              </a:spcBef>
              <a:spcAft>
                <a:spcPts val="0"/>
              </a:spcAft>
              <a:buFont typeface="Courier New" panose="02070309020205020404" pitchFamily="49" charset="0"/>
              <a:buChar char="o"/>
            </a:pPr>
            <a:r>
              <a:rPr lang="en-US" sz="2000" dirty="0">
                <a:solidFill>
                  <a:srgbClr val="171717"/>
                </a:solidFill>
                <a:effectLst/>
                <a:latin typeface="+mn-lt"/>
              </a:rPr>
              <a:t>  Plan for </a:t>
            </a:r>
            <a:r>
              <a:rPr lang="en-US" sz="2000" b="1" dirty="0">
                <a:solidFill>
                  <a:srgbClr val="171717"/>
                </a:solidFill>
                <a:effectLst/>
                <a:latin typeface="+mn-lt"/>
              </a:rPr>
              <a:t>non-overlapping IP address spaces </a:t>
            </a:r>
            <a:r>
              <a:rPr lang="en-US" sz="2000" dirty="0">
                <a:solidFill>
                  <a:srgbClr val="171717"/>
                </a:solidFill>
                <a:effectLst/>
                <a:latin typeface="+mn-lt"/>
              </a:rPr>
              <a:t>across Azure regions and on-premises locations in advance</a:t>
            </a:r>
          </a:p>
          <a:p>
            <a:pPr marL="171450" indent="-171450" algn="just" rtl="0" fontAlgn="ctr">
              <a:spcBef>
                <a:spcPts val="0"/>
              </a:spcBef>
              <a:spcAft>
                <a:spcPts val="0"/>
              </a:spcAft>
              <a:buFont typeface="Courier New" panose="02070309020205020404" pitchFamily="49" charset="0"/>
              <a:buChar char="o"/>
            </a:pPr>
            <a:endParaRPr lang="en-US" sz="2000" dirty="0">
              <a:solidFill>
                <a:srgbClr val="171717"/>
              </a:solidFill>
              <a:effectLst/>
              <a:latin typeface="+mn-lt"/>
            </a:endParaRPr>
          </a:p>
          <a:p>
            <a:pPr marL="171450" indent="-171450" algn="just" rtl="0" fontAlgn="ctr">
              <a:spcBef>
                <a:spcPts val="0"/>
              </a:spcBef>
              <a:spcAft>
                <a:spcPts val="0"/>
              </a:spcAft>
              <a:buFont typeface="Courier New" panose="02070309020205020404" pitchFamily="49" charset="0"/>
              <a:buChar char="o"/>
            </a:pPr>
            <a:r>
              <a:rPr lang="en-US" sz="2000" dirty="0">
                <a:solidFill>
                  <a:srgbClr val="171717"/>
                </a:solidFill>
                <a:effectLst/>
                <a:latin typeface="+mn-lt"/>
              </a:rPr>
              <a:t>  Use IP addresses from the address allocation for private internet, known as</a:t>
            </a:r>
            <a:r>
              <a:rPr lang="en-US" sz="2000" b="1" dirty="0">
                <a:solidFill>
                  <a:srgbClr val="171717"/>
                </a:solidFill>
                <a:effectLst/>
                <a:latin typeface="+mn-lt"/>
              </a:rPr>
              <a:t> RFC 1918 addresses</a:t>
            </a:r>
          </a:p>
          <a:p>
            <a:pPr marL="171450" indent="-171450" algn="just" rtl="0" fontAlgn="ctr">
              <a:spcBef>
                <a:spcPts val="0"/>
              </a:spcBef>
              <a:spcAft>
                <a:spcPts val="0"/>
              </a:spcAft>
              <a:buFont typeface="Courier New" panose="02070309020205020404" pitchFamily="49" charset="0"/>
              <a:buChar char="o"/>
            </a:pPr>
            <a:endParaRPr lang="en-US" sz="2000" dirty="0">
              <a:solidFill>
                <a:srgbClr val="171717"/>
              </a:solidFill>
              <a:effectLst/>
              <a:latin typeface="+mn-lt"/>
            </a:endParaRPr>
          </a:p>
          <a:p>
            <a:pPr marL="171450" indent="-171450" algn="just" rtl="0" fontAlgn="ctr">
              <a:spcBef>
                <a:spcPts val="0"/>
              </a:spcBef>
              <a:spcAft>
                <a:spcPts val="0"/>
              </a:spcAft>
              <a:buFont typeface="Courier New" panose="02070309020205020404" pitchFamily="49" charset="0"/>
              <a:buChar char="o"/>
            </a:pPr>
            <a:r>
              <a:rPr lang="en-US" sz="2000" dirty="0">
                <a:solidFill>
                  <a:srgbClr val="171717"/>
                </a:solidFill>
                <a:latin typeface="+mn-lt"/>
              </a:rPr>
              <a:t>  </a:t>
            </a:r>
            <a:r>
              <a:rPr lang="en-US" sz="2000" b="1" dirty="0">
                <a:solidFill>
                  <a:srgbClr val="171717"/>
                </a:solidFill>
                <a:latin typeface="+mn-lt"/>
              </a:rPr>
              <a:t>Don't use the following address ranges</a:t>
            </a:r>
            <a:r>
              <a:rPr lang="en-US" sz="2000" dirty="0">
                <a:solidFill>
                  <a:srgbClr val="171717"/>
                </a:solidFill>
                <a:latin typeface="+mn-lt"/>
              </a:rPr>
              <a:t>:</a:t>
            </a:r>
          </a:p>
          <a:p>
            <a:pPr marL="400006" lvl="1" indent="-171450" algn="just" fontAlgn="ctr">
              <a:spcBef>
                <a:spcPts val="0"/>
              </a:spcBef>
              <a:buFont typeface="Courier New" panose="02070309020205020404" pitchFamily="49" charset="0"/>
              <a:buChar char="o"/>
            </a:pPr>
            <a:r>
              <a:rPr lang="en-US" sz="1800" dirty="0">
                <a:solidFill>
                  <a:srgbClr val="171717"/>
                </a:solidFill>
                <a:cs typeface="Segoe UI Semilight" panose="020B0402040204020203" pitchFamily="34" charset="0"/>
              </a:rPr>
              <a:t>  </a:t>
            </a:r>
            <a:r>
              <a:rPr lang="x-none" sz="1800" dirty="0">
                <a:solidFill>
                  <a:srgbClr val="171717"/>
                </a:solidFill>
                <a:cs typeface="Segoe UI Semilight" panose="020B0402040204020203" pitchFamily="34" charset="0"/>
              </a:rPr>
              <a:t>224.0.0.0/4</a:t>
            </a:r>
            <a:r>
              <a:rPr lang="en-US" sz="1800" dirty="0">
                <a:solidFill>
                  <a:srgbClr val="171717"/>
                </a:solidFill>
                <a:cs typeface="Segoe UI Semilight" panose="020B0402040204020203" pitchFamily="34" charset="0"/>
              </a:rPr>
              <a:t> (multicast)</a:t>
            </a:r>
          </a:p>
          <a:p>
            <a:pPr marL="400006" lvl="1" indent="-171450" algn="just" fontAlgn="ctr">
              <a:spcBef>
                <a:spcPts val="0"/>
              </a:spcBef>
              <a:buFont typeface="Courier New" panose="02070309020205020404" pitchFamily="49" charset="0"/>
              <a:buChar char="o"/>
            </a:pPr>
            <a:r>
              <a:rPr lang="en-US" sz="1800" dirty="0">
                <a:solidFill>
                  <a:srgbClr val="171717"/>
                </a:solidFill>
                <a:effectLst/>
              </a:rPr>
              <a:t>  </a:t>
            </a:r>
            <a:r>
              <a:rPr lang="x-none" sz="1800" dirty="0">
                <a:solidFill>
                  <a:srgbClr val="171717"/>
                </a:solidFill>
                <a:effectLst/>
              </a:rPr>
              <a:t>255.255.255.255/32</a:t>
            </a:r>
            <a:r>
              <a:rPr lang="en-US" sz="1800" dirty="0">
                <a:solidFill>
                  <a:srgbClr val="171717"/>
                </a:solidFill>
                <a:effectLst/>
              </a:rPr>
              <a:t> (broadcast)</a:t>
            </a:r>
            <a:endParaRPr lang="en-US" sz="1800" dirty="0">
              <a:solidFill>
                <a:srgbClr val="171717"/>
              </a:solidFill>
            </a:endParaRPr>
          </a:p>
          <a:p>
            <a:pPr marL="400006" lvl="1" indent="-171450" algn="just" fontAlgn="ctr">
              <a:spcBef>
                <a:spcPts val="0"/>
              </a:spcBef>
              <a:buFont typeface="Courier New" panose="02070309020205020404" pitchFamily="49" charset="0"/>
              <a:buChar char="o"/>
            </a:pPr>
            <a:r>
              <a:rPr lang="en-US" sz="1800" dirty="0">
                <a:solidFill>
                  <a:srgbClr val="171717"/>
                </a:solidFill>
                <a:effectLst/>
              </a:rPr>
              <a:t>  </a:t>
            </a:r>
            <a:r>
              <a:rPr lang="x-none" sz="1800" dirty="0">
                <a:solidFill>
                  <a:srgbClr val="171717"/>
                </a:solidFill>
                <a:effectLst/>
              </a:rPr>
              <a:t>127.0.0.0/8</a:t>
            </a:r>
            <a:r>
              <a:rPr lang="en-US" sz="1800" dirty="0">
                <a:solidFill>
                  <a:srgbClr val="171717"/>
                </a:solidFill>
                <a:effectLst/>
              </a:rPr>
              <a:t> (loopback)</a:t>
            </a:r>
            <a:endParaRPr lang="en-US" sz="1800" dirty="0">
              <a:solidFill>
                <a:srgbClr val="171717"/>
              </a:solidFill>
            </a:endParaRPr>
          </a:p>
          <a:p>
            <a:pPr marL="400006" lvl="1" indent="-171450" algn="just" fontAlgn="ctr">
              <a:spcBef>
                <a:spcPts val="0"/>
              </a:spcBef>
              <a:buFont typeface="Courier New" panose="02070309020205020404" pitchFamily="49" charset="0"/>
              <a:buChar char="o"/>
            </a:pPr>
            <a:r>
              <a:rPr lang="en-US" sz="1800" dirty="0">
                <a:solidFill>
                  <a:srgbClr val="171717"/>
                </a:solidFill>
                <a:effectLst/>
              </a:rPr>
              <a:t>  </a:t>
            </a:r>
            <a:r>
              <a:rPr lang="x-none" sz="1800" dirty="0">
                <a:solidFill>
                  <a:srgbClr val="171717"/>
                </a:solidFill>
                <a:effectLst/>
              </a:rPr>
              <a:t>169.254.0.0/16</a:t>
            </a:r>
            <a:r>
              <a:rPr lang="en-US" sz="1800" dirty="0">
                <a:solidFill>
                  <a:srgbClr val="171717"/>
                </a:solidFill>
                <a:effectLst/>
              </a:rPr>
              <a:t> (link-local)</a:t>
            </a:r>
            <a:endParaRPr lang="en-US" sz="1800" dirty="0">
              <a:solidFill>
                <a:srgbClr val="171717"/>
              </a:solidFill>
            </a:endParaRPr>
          </a:p>
          <a:p>
            <a:pPr marL="400006" lvl="1" indent="-171450" algn="just" fontAlgn="ctr">
              <a:spcBef>
                <a:spcPts val="0"/>
              </a:spcBef>
              <a:buFont typeface="Courier New" panose="02070309020205020404" pitchFamily="49" charset="0"/>
              <a:buChar char="o"/>
            </a:pPr>
            <a:r>
              <a:rPr lang="en-US" sz="1800" dirty="0">
                <a:solidFill>
                  <a:srgbClr val="171717"/>
                </a:solidFill>
                <a:effectLst/>
              </a:rPr>
              <a:t>  </a:t>
            </a:r>
            <a:r>
              <a:rPr lang="x-none" sz="1800" dirty="0">
                <a:solidFill>
                  <a:srgbClr val="171717"/>
                </a:solidFill>
                <a:effectLst/>
              </a:rPr>
              <a:t>168.63.129.16/32</a:t>
            </a:r>
            <a:r>
              <a:rPr lang="en-US" sz="1800" dirty="0">
                <a:solidFill>
                  <a:srgbClr val="171717"/>
                </a:solidFill>
                <a:effectLst/>
              </a:rPr>
              <a:t> (internal DNS)</a:t>
            </a:r>
          </a:p>
          <a:p>
            <a:pPr lvl="1" algn="just" fontAlgn="ctr">
              <a:spcBef>
                <a:spcPts val="0"/>
              </a:spcBef>
            </a:pPr>
            <a:endParaRPr lang="en-US" sz="1800" dirty="0">
              <a:solidFill>
                <a:srgbClr val="171717"/>
              </a:solidFill>
              <a:effectLst/>
            </a:endParaRPr>
          </a:p>
          <a:p>
            <a:pPr marL="171450" indent="-171450" algn="just" fontAlgn="ctr">
              <a:spcBef>
                <a:spcPts val="0"/>
              </a:spcBef>
              <a:buFont typeface="Courier New" panose="02070309020205020404" pitchFamily="49" charset="0"/>
              <a:buChar char="o"/>
            </a:pPr>
            <a:r>
              <a:rPr lang="en-US" sz="2000" dirty="0">
                <a:solidFill>
                  <a:srgbClr val="171717"/>
                </a:solidFill>
                <a:latin typeface="+mn-lt"/>
              </a:rPr>
              <a:t>  Don't create large virtual networks like </a:t>
            </a:r>
            <a:r>
              <a:rPr lang="x-none" sz="2000" dirty="0">
                <a:solidFill>
                  <a:srgbClr val="171717"/>
                </a:solidFill>
                <a:latin typeface="+mn-lt"/>
              </a:rPr>
              <a:t>/16</a:t>
            </a:r>
            <a:r>
              <a:rPr lang="en-US" sz="2000" dirty="0">
                <a:solidFill>
                  <a:srgbClr val="171717"/>
                </a:solidFill>
                <a:latin typeface="+mn-lt"/>
              </a:rPr>
              <a:t> or too small like /29. It ensures that IP address space isn't wasted, and it prevents management overhead. </a:t>
            </a:r>
            <a:r>
              <a:rPr lang="en-US" sz="2000" b="1" dirty="0">
                <a:solidFill>
                  <a:srgbClr val="171717"/>
                </a:solidFill>
                <a:latin typeface="+mn-lt"/>
              </a:rPr>
              <a:t>Plan the required address space in advance</a:t>
            </a:r>
            <a:endParaRPr lang="x-none" sz="2000" b="1" dirty="0">
              <a:solidFill>
                <a:srgbClr val="171717"/>
              </a:solidFill>
              <a:latin typeface="+mn-lt"/>
            </a:endParaRPr>
          </a:p>
        </p:txBody>
      </p:sp>
    </p:spTree>
    <p:extLst>
      <p:ext uri="{BB962C8B-B14F-4D97-AF65-F5344CB8AC3E}">
        <p14:creationId xmlns:p14="http://schemas.microsoft.com/office/powerpoint/2010/main" val="305375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IP Addressing</a:t>
            </a:r>
            <a:endParaRPr lang="en-GB"/>
          </a:p>
        </p:txBody>
      </p:sp>
      <p:pic>
        <p:nvPicPr>
          <p:cNvPr id="10" name="Picture 9">
            <a:extLst>
              <a:ext uri="{FF2B5EF4-FFF2-40B4-BE49-F238E27FC236}">
                <a16:creationId xmlns:a16="http://schemas.microsoft.com/office/drawing/2014/main" id="{449B60C5-C8AF-4ADC-AC76-80D73C115712}"/>
              </a:ext>
            </a:extLst>
          </p:cNvPr>
          <p:cNvPicPr>
            <a:picLocks noChangeAspect="1"/>
          </p:cNvPicPr>
          <p:nvPr/>
        </p:nvPicPr>
        <p:blipFill>
          <a:blip r:embed="rId5"/>
          <a:stretch>
            <a:fillRect/>
          </a:stretch>
        </p:blipFill>
        <p:spPr>
          <a:xfrm>
            <a:off x="4360929" y="1093622"/>
            <a:ext cx="7447851" cy="4815511"/>
          </a:xfrm>
          <a:prstGeom prst="rect">
            <a:avLst/>
          </a:prstGeom>
        </p:spPr>
      </p:pic>
      <p:sp>
        <p:nvSpPr>
          <p:cNvPr id="12" name="TextBox 11">
            <a:extLst>
              <a:ext uri="{FF2B5EF4-FFF2-40B4-BE49-F238E27FC236}">
                <a16:creationId xmlns:a16="http://schemas.microsoft.com/office/drawing/2014/main" id="{F7A16038-3B5D-4CB5-9A58-645708D86B92}"/>
              </a:ext>
            </a:extLst>
          </p:cNvPr>
          <p:cNvSpPr txBox="1"/>
          <p:nvPr/>
        </p:nvSpPr>
        <p:spPr>
          <a:xfrm>
            <a:off x="7191023" y="939733"/>
            <a:ext cx="345440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Azure Region = 10.200.0.0/16</a:t>
            </a:r>
          </a:p>
        </p:txBody>
      </p:sp>
      <p:sp>
        <p:nvSpPr>
          <p:cNvPr id="2" name="Title 1">
            <a:extLst>
              <a:ext uri="{FF2B5EF4-FFF2-40B4-BE49-F238E27FC236}">
                <a16:creationId xmlns:a16="http://schemas.microsoft.com/office/drawing/2014/main" id="{A990A9AD-A367-F782-727B-894FAFCB249D}"/>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Tree>
    <p:extLst>
      <p:ext uri="{BB962C8B-B14F-4D97-AF65-F5344CB8AC3E}">
        <p14:creationId xmlns:p14="http://schemas.microsoft.com/office/powerpoint/2010/main" val="350680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893744" y="404037"/>
            <a:ext cx="6669658" cy="6204097"/>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hlinkClick r:id="rId3"/>
              </a:rPr>
              <a:t>Azure ExpressRoute</a:t>
            </a:r>
            <a:r>
              <a:rPr lang="en-US" sz="1800">
                <a:solidFill>
                  <a:srgbClr val="171717"/>
                </a:solidFill>
                <a:effectLst/>
                <a:latin typeface="Segoe UI" panose="020B0502040204020203" pitchFamily="34" charset="0"/>
              </a:rPr>
              <a:t> and </a:t>
            </a:r>
            <a:r>
              <a:rPr lang="en-US" sz="1800">
                <a:solidFill>
                  <a:srgbClr val="171717"/>
                </a:solidFill>
                <a:effectLst/>
                <a:latin typeface="Segoe UI" panose="020B0502040204020203" pitchFamily="34" charset="0"/>
                <a:hlinkClick r:id="rId4"/>
              </a:rPr>
              <a:t>Azure VPN (S2S)</a:t>
            </a:r>
            <a:r>
              <a:rPr lang="en-US" sz="1800">
                <a:solidFill>
                  <a:srgbClr val="171717"/>
                </a:solidFill>
                <a:effectLst/>
                <a:latin typeface="Segoe UI" panose="020B0502040204020203" pitchFamily="34" charset="0"/>
              </a:rPr>
              <a:t> have </a:t>
            </a:r>
            <a:r>
              <a:rPr lang="en-US" sz="1800" b="1">
                <a:solidFill>
                  <a:srgbClr val="171717"/>
                </a:solidFill>
                <a:effectLst/>
                <a:latin typeface="Segoe UI" panose="020B0502040204020203" pitchFamily="34" charset="0"/>
              </a:rPr>
              <a:t>different capabilities, costs and performance</a:t>
            </a:r>
            <a:r>
              <a:rPr lang="en-US" sz="1800">
                <a:solidFill>
                  <a:srgbClr val="171717"/>
                </a:solidFill>
                <a:effectLst/>
                <a:latin typeface="Segoe UI" panose="020B0502040204020203" pitchFamily="34" charset="0"/>
              </a:rPr>
              <a:t>, a </a:t>
            </a:r>
            <a:r>
              <a:rPr lang="en-US" sz="1800">
                <a:solidFill>
                  <a:srgbClr val="171717"/>
                </a:solidFill>
                <a:effectLst/>
                <a:latin typeface="Segoe UI" panose="020B0502040204020203" pitchFamily="34" charset="0"/>
                <a:hlinkClick r:id="rId5"/>
              </a:rPr>
              <a:t>table</a:t>
            </a:r>
            <a:r>
              <a:rPr lang="en-US" sz="1800">
                <a:solidFill>
                  <a:srgbClr val="171717"/>
                </a:solidFill>
                <a:effectLst/>
                <a:latin typeface="Segoe UI" panose="020B0502040204020203" pitchFamily="34" charset="0"/>
              </a:rPr>
              <a:t> is available for comparison</a:t>
            </a:r>
          </a:p>
          <a:p>
            <a:pPr marL="285750" indent="-285750" algn="just" rtl="0" fontAlgn="ctr">
              <a:spcBef>
                <a:spcPts val="0"/>
              </a:spcBef>
              <a:spcAft>
                <a:spcPts val="0"/>
              </a:spcAft>
              <a:buFont typeface="Courier New" panose="02070309020205020404" pitchFamily="49" charset="0"/>
              <a:buChar char="o"/>
            </a:pPr>
            <a:endParaRPr lang="en-US" sz="1800">
              <a:solidFill>
                <a:srgbClr val="171717"/>
              </a:solidFill>
              <a:effectLst/>
              <a:latin typeface="Segoe UI" panose="020B0502040204020203" pitchFamily="34" charset="0"/>
            </a:endParaRPr>
          </a:p>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When multiple virtual networks are connected to the same ExpressRoute circuit, they'll become part of the same </a:t>
            </a:r>
            <a:r>
              <a:rPr lang="en-US" sz="1800">
                <a:solidFill>
                  <a:srgbClr val="171717"/>
                </a:solidFill>
                <a:effectLst/>
                <a:latin typeface="Segoe UI" panose="020B0502040204020203" pitchFamily="34" charset="0"/>
                <a:hlinkClick r:id="rId6"/>
              </a:rPr>
              <a:t>routing domain</a:t>
            </a:r>
            <a:r>
              <a:rPr lang="en-US" sz="1800">
                <a:solidFill>
                  <a:srgbClr val="171717"/>
                </a:solidFill>
                <a:effectLst/>
                <a:latin typeface="Segoe UI" panose="020B0502040204020203" pitchFamily="34" charset="0"/>
              </a:rPr>
              <a:t>, and </a:t>
            </a:r>
            <a:r>
              <a:rPr lang="en-US" sz="1800" b="1">
                <a:solidFill>
                  <a:srgbClr val="171717"/>
                </a:solidFill>
                <a:effectLst/>
                <a:latin typeface="Segoe UI" panose="020B0502040204020203" pitchFamily="34" charset="0"/>
              </a:rPr>
              <a:t>all virtual networks will share the bandwidth</a:t>
            </a:r>
            <a:r>
              <a:rPr lang="en-US" sz="1800">
                <a:solidFill>
                  <a:srgbClr val="171717"/>
                </a:solidFill>
                <a:effectLst/>
                <a:latin typeface="Segoe UI" panose="020B0502040204020203" pitchFamily="34" charset="0"/>
              </a:rPr>
              <a:t>.</a:t>
            </a:r>
            <a:endParaRPr lang="en-US" sz="1800">
              <a:solidFill>
                <a:srgbClr val="171717"/>
              </a:solidFill>
              <a:effectLst/>
              <a:latin typeface="Calibri" panose="020F0502020204030204" pitchFamily="34" charset="0"/>
            </a:endParaRPr>
          </a:p>
        </p:txBody>
      </p:sp>
      <p:sp>
        <p:nvSpPr>
          <p:cNvPr id="13" name="Title 1">
            <a:extLst>
              <a:ext uri="{FF2B5EF4-FFF2-40B4-BE49-F238E27FC236}">
                <a16:creationId xmlns:a16="http://schemas.microsoft.com/office/drawing/2014/main" id="{2734C81F-61D8-0F45-8F42-2958D1D76FC3}"/>
              </a:ext>
            </a:extLst>
          </p:cNvPr>
          <p:cNvSpPr txBox="1">
            <a:spLocks/>
          </p:cNvSpPr>
          <p:nvPr/>
        </p:nvSpPr>
        <p:spPr>
          <a:xfrm>
            <a:off x="1343025" y="312071"/>
            <a:ext cx="2609269"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Network Topology &amp; Connectivity</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EB1C9EA6-820C-5C70-247B-98D0E05889D5}"/>
              </a:ext>
            </a:extLst>
          </p:cNvPr>
          <p:cNvGrpSpPr/>
          <p:nvPr/>
        </p:nvGrpSpPr>
        <p:grpSpPr>
          <a:xfrm>
            <a:off x="338823" y="533170"/>
            <a:ext cx="914859" cy="914859"/>
            <a:chOff x="5638570" y="2971570"/>
            <a:chExt cx="914859" cy="914859"/>
          </a:xfrm>
        </p:grpSpPr>
        <p:sp>
          <p:nvSpPr>
            <p:cNvPr id="15" name="Oval 14">
              <a:extLst>
                <a:ext uri="{FF2B5EF4-FFF2-40B4-BE49-F238E27FC236}">
                  <a16:creationId xmlns:a16="http://schemas.microsoft.com/office/drawing/2014/main" id="{C4FCF5EA-3EBA-FCC9-54ED-1B366DF02022}"/>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Network">
              <a:extLst>
                <a:ext uri="{FF2B5EF4-FFF2-40B4-BE49-F238E27FC236}">
                  <a16:creationId xmlns:a16="http://schemas.microsoft.com/office/drawing/2014/main" id="{8B3A989D-5E5E-74A8-F79A-1B07D08A5CE0}"/>
                </a:ext>
              </a:extLst>
            </p:cNvPr>
            <p:cNvSpPr/>
            <p:nvPr/>
          </p:nvSpPr>
          <p:spPr>
            <a:xfrm>
              <a:off x="5830690" y="3163690"/>
              <a:ext cx="530618" cy="53061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8107B766-D582-2E92-D0B6-DEEE9F2BAE5B}"/>
              </a:ext>
            </a:extLst>
          </p:cNvPr>
          <p:cNvSpPr txBox="1">
            <a:spLocks/>
          </p:cNvSpPr>
          <p:nvPr/>
        </p:nvSpPr>
        <p:spPr>
          <a:xfrm>
            <a:off x="540184" y="4376071"/>
            <a:ext cx="33756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lang="en-GB" sz="2400" b="1" i="1">
                <a:solidFill>
                  <a:prstClr val="white"/>
                </a:solidFill>
                <a:latin typeface="Segoe UI Semibold"/>
              </a:rPr>
              <a:t>Connectivity to Azure</a:t>
            </a:r>
            <a:endParaRPr kumimoji="0" lang="en-GB" sz="3529" b="0" i="1" u="none" strike="noStrike" kern="1200" cap="none" spc="-50" normalizeH="0" baseline="0" noProof="0">
              <a:ln w="3175">
                <a:noFill/>
              </a:ln>
              <a:solidFill>
                <a:prstClr val="white"/>
              </a:solidFill>
              <a:effectLst/>
              <a:uLnTx/>
              <a:uFillTx/>
              <a:latin typeface="Calibri Light" panose="020F0302020204030204"/>
              <a:ea typeface="+mn-ea"/>
              <a:cs typeface="Segoe UI" pitchFamily="34" charset="0"/>
            </a:endParaRPr>
          </a:p>
        </p:txBody>
      </p:sp>
      <p:sp>
        <p:nvSpPr>
          <p:cNvPr id="4" name="Title 1">
            <a:extLst>
              <a:ext uri="{FF2B5EF4-FFF2-40B4-BE49-F238E27FC236}">
                <a16:creationId xmlns:a16="http://schemas.microsoft.com/office/drawing/2014/main" id="{A7931795-B1B7-6AE9-DEDB-FF859768990B}"/>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135476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Connectivity to Azure</a:t>
            </a:r>
            <a:endParaRPr lang="en-GB"/>
          </a:p>
        </p:txBody>
      </p:sp>
      <p:sp>
        <p:nvSpPr>
          <p:cNvPr id="2" name="Title 1">
            <a:extLst>
              <a:ext uri="{FF2B5EF4-FFF2-40B4-BE49-F238E27FC236}">
                <a16:creationId xmlns:a16="http://schemas.microsoft.com/office/drawing/2014/main" id="{07E2F12E-08C6-DDD8-F9F7-63486AE97616}"/>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4" name="Content Placeholder 2">
            <a:extLst>
              <a:ext uri="{FF2B5EF4-FFF2-40B4-BE49-F238E27FC236}">
                <a16:creationId xmlns:a16="http://schemas.microsoft.com/office/drawing/2014/main" id="{F7E6CBCA-A0B4-BA75-F3D9-17DBA97F45CA}"/>
              </a:ext>
            </a:extLst>
          </p:cNvPr>
          <p:cNvSpPr txBox="1">
            <a:spLocks/>
          </p:cNvSpPr>
          <p:nvPr/>
        </p:nvSpPr>
        <p:spPr>
          <a:xfrm>
            <a:off x="4893744" y="404038"/>
            <a:ext cx="6669658" cy="2839636"/>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just" rtl="0" fontAlgn="ctr">
              <a:spcBef>
                <a:spcPts val="0"/>
              </a:spcBef>
              <a:spcAft>
                <a:spcPts val="0"/>
              </a:spcAft>
              <a:buFont typeface="Courier New" panose="02070309020205020404" pitchFamily="49" charset="0"/>
              <a:buChar char="o"/>
            </a:pPr>
            <a:r>
              <a:rPr lang="en-US" sz="1800">
                <a:effectLst/>
                <a:latin typeface="+mn-lt"/>
              </a:rPr>
              <a:t>Use ExpressRoute as the </a:t>
            </a:r>
            <a:r>
              <a:rPr lang="en-US" sz="1800" b="1">
                <a:effectLst/>
                <a:latin typeface="+mn-lt"/>
              </a:rPr>
              <a:t>primary connectivity channel </a:t>
            </a:r>
            <a:r>
              <a:rPr lang="en-US" sz="1800">
                <a:effectLst/>
                <a:latin typeface="+mn-lt"/>
              </a:rPr>
              <a:t>for connecting an on-premises network to Azure. You can use </a:t>
            </a:r>
            <a:r>
              <a:rPr lang="en-US" sz="1800" b="1">
                <a:effectLst/>
                <a:latin typeface="+mn-lt"/>
                <a:hlinkClick r:id="rId5"/>
              </a:rPr>
              <a:t>VPNs as a source of backup connectivity</a:t>
            </a:r>
            <a:r>
              <a:rPr lang="en-US" sz="1800" b="1">
                <a:effectLst/>
                <a:latin typeface="+mn-lt"/>
              </a:rPr>
              <a:t> </a:t>
            </a:r>
            <a:r>
              <a:rPr lang="en-US" sz="1800">
                <a:effectLst/>
                <a:latin typeface="+mn-lt"/>
              </a:rPr>
              <a:t>to enhance connectivity resiliency</a:t>
            </a:r>
          </a:p>
          <a:p>
            <a:pPr algn="just" rtl="0" fontAlgn="ctr">
              <a:spcBef>
                <a:spcPts val="0"/>
              </a:spcBef>
              <a:spcAft>
                <a:spcPts val="0"/>
              </a:spcAft>
            </a:pPr>
            <a:endParaRPr lang="en-US" sz="1800">
              <a:solidFill>
                <a:srgbClr val="171717"/>
              </a:solidFill>
              <a:effectLst/>
              <a:latin typeface="+mn-lt"/>
            </a:endParaRPr>
          </a:p>
          <a:p>
            <a:pPr marL="285750" indent="-285750" algn="just" rtl="0" fontAlgn="ctr">
              <a:spcBef>
                <a:spcPts val="0"/>
              </a:spcBef>
              <a:spcAft>
                <a:spcPts val="0"/>
              </a:spcAft>
              <a:buFont typeface="Courier New" panose="02070309020205020404" pitchFamily="49" charset="0"/>
              <a:buChar char="o"/>
            </a:pPr>
            <a:r>
              <a:rPr lang="en-US" sz="1800">
                <a:solidFill>
                  <a:srgbClr val="171717"/>
                </a:solidFill>
                <a:effectLst/>
                <a:latin typeface="Segoe UI" panose="020B0502040204020203" pitchFamily="34" charset="0"/>
              </a:rPr>
              <a:t>Use dual ExpressRoute circuits from different peering locations when you're connecting an on-premises location to virtual networks in Azure to </a:t>
            </a:r>
            <a:r>
              <a:rPr lang="en-US" sz="1800" b="1">
                <a:solidFill>
                  <a:srgbClr val="171717"/>
                </a:solidFill>
                <a:effectLst/>
                <a:latin typeface="Segoe UI" panose="020B0502040204020203" pitchFamily="34" charset="0"/>
              </a:rPr>
              <a:t>prevent single points of failure</a:t>
            </a:r>
            <a:r>
              <a:rPr lang="en-US" sz="1800">
                <a:solidFill>
                  <a:srgbClr val="171717"/>
                </a:solidFill>
                <a:effectLst/>
                <a:latin typeface="Segoe UI" panose="020B0502040204020203" pitchFamily="34" charset="0"/>
              </a:rPr>
              <a:t>.</a:t>
            </a:r>
            <a:endParaRPr lang="en-US" sz="1600">
              <a:solidFill>
                <a:srgbClr val="171717"/>
              </a:solidFill>
              <a:effectLst/>
              <a:latin typeface="Calibri" panose="020F0502020204030204" pitchFamily="34" charset="0"/>
            </a:endParaRPr>
          </a:p>
        </p:txBody>
      </p:sp>
      <p:pic>
        <p:nvPicPr>
          <p:cNvPr id="2050" name="Picture 2" descr="A diagram to explain E R and V P N connectivity.">
            <a:extLst>
              <a:ext uri="{FF2B5EF4-FFF2-40B4-BE49-F238E27FC236}">
                <a16:creationId xmlns:a16="http://schemas.microsoft.com/office/drawing/2014/main" id="{67B0C899-F096-D36B-D611-CEF223520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8795" y="3050194"/>
            <a:ext cx="2333121" cy="36203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CF6A366-F1BD-5FF2-744E-5CC4D73E7957}"/>
              </a:ext>
            </a:extLst>
          </p:cNvPr>
          <p:cNvPicPr>
            <a:picLocks noChangeAspect="1"/>
          </p:cNvPicPr>
          <p:nvPr/>
        </p:nvPicPr>
        <p:blipFill>
          <a:blip r:embed="rId7"/>
          <a:stretch>
            <a:fillRect/>
          </a:stretch>
        </p:blipFill>
        <p:spPr>
          <a:xfrm>
            <a:off x="7289582" y="3461952"/>
            <a:ext cx="4902418" cy="2839636"/>
          </a:xfrm>
          <a:prstGeom prst="rect">
            <a:avLst/>
          </a:prstGeom>
        </p:spPr>
      </p:pic>
    </p:spTree>
    <p:extLst>
      <p:ext uri="{BB962C8B-B14F-4D97-AF65-F5344CB8AC3E}">
        <p14:creationId xmlns:p14="http://schemas.microsoft.com/office/powerpoint/2010/main" val="257683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794167" y="404037"/>
            <a:ext cx="6959433" cy="2642191"/>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just" rtl="0" fontAlgn="ctr">
              <a:spcBef>
                <a:spcPts val="0"/>
              </a:spcBef>
              <a:spcAft>
                <a:spcPts val="0"/>
              </a:spcAft>
              <a:buFont typeface="Courier New" panose="02070309020205020404" pitchFamily="49" charset="0"/>
              <a:buChar char="o"/>
            </a:pPr>
            <a:r>
              <a:rPr lang="en-US" sz="1600">
                <a:effectLst/>
                <a:latin typeface="Segoe UI" panose="020B0502040204020203" pitchFamily="34" charset="0"/>
                <a:cs typeface="Segoe UI" panose="020B0502040204020203" pitchFamily="34" charset="0"/>
              </a:rPr>
              <a:t>Azure PaaS services are </a:t>
            </a:r>
            <a:r>
              <a:rPr lang="en-US" sz="1600" b="1">
                <a:effectLst/>
                <a:latin typeface="Segoe UI" panose="020B0502040204020203" pitchFamily="34" charset="0"/>
                <a:cs typeface="Segoe UI" panose="020B0502040204020203" pitchFamily="34" charset="0"/>
              </a:rPr>
              <a:t>typically accessed over public endpoints</a:t>
            </a:r>
            <a:r>
              <a:rPr lang="en-US" sz="1600">
                <a:effectLst/>
                <a:latin typeface="Segoe UI" panose="020B0502040204020203" pitchFamily="34" charset="0"/>
                <a:cs typeface="Segoe UI" panose="020B0502040204020203" pitchFamily="34" charset="0"/>
              </a:rPr>
              <a:t>. However, the Azure platform provides capabilities to secure such endpoints or even make them entirely private:</a:t>
            </a:r>
          </a:p>
          <a:p>
            <a:pPr marL="514306" lvl="1" indent="-285750" algn="just" fontAlgn="ctr">
              <a:spcBef>
                <a:spcPts val="0"/>
              </a:spcBef>
              <a:buFont typeface="Courier New" panose="02070309020205020404" pitchFamily="49" charset="0"/>
              <a:buChar char="o"/>
            </a:pPr>
            <a:r>
              <a:rPr lang="en-US" sz="1600" b="1">
                <a:effectLst/>
                <a:latin typeface="Segoe UI" panose="020B0502040204020203" pitchFamily="34" charset="0"/>
                <a:cs typeface="Segoe UI" panose="020B0502040204020203" pitchFamily="34" charset="0"/>
              </a:rPr>
              <a:t>Virtual network injection </a:t>
            </a:r>
            <a:r>
              <a:rPr lang="en-US" sz="1600">
                <a:effectLst/>
                <a:latin typeface="Segoe UI" panose="020B0502040204020203" pitchFamily="34" charset="0"/>
                <a:cs typeface="Segoe UI" panose="020B0502040204020203" pitchFamily="34" charset="0"/>
              </a:rPr>
              <a:t>provides </a:t>
            </a:r>
            <a:r>
              <a:rPr lang="en-US" sz="1600">
                <a:effectLst/>
                <a:latin typeface="Segoe UI" panose="020B0502040204020203" pitchFamily="34" charset="0"/>
                <a:cs typeface="Segoe UI" panose="020B0502040204020203" pitchFamily="34" charset="0"/>
                <a:hlinkClick r:id="rId3"/>
              </a:rPr>
              <a:t>dedicated private deployments</a:t>
            </a:r>
            <a:r>
              <a:rPr lang="en-US" sz="1600">
                <a:effectLst/>
                <a:latin typeface="Segoe UI" panose="020B0502040204020203" pitchFamily="34" charset="0"/>
                <a:cs typeface="Segoe UI" panose="020B0502040204020203" pitchFamily="34" charset="0"/>
              </a:rPr>
              <a:t> for supported services</a:t>
            </a:r>
          </a:p>
          <a:p>
            <a:pPr marL="514306" lvl="1" indent="-285750" algn="just" fontAlgn="ctr">
              <a:spcBef>
                <a:spcPts val="0"/>
              </a:spcBef>
              <a:buFont typeface="Courier New" panose="02070309020205020404" pitchFamily="49" charset="0"/>
              <a:buChar char="o"/>
            </a:pPr>
            <a:r>
              <a:rPr lang="en-US" sz="1600" b="1">
                <a:solidFill>
                  <a:srgbClr val="171717"/>
                </a:solidFill>
                <a:effectLst/>
                <a:latin typeface="Segoe UI" panose="020B0502040204020203" pitchFamily="34" charset="0"/>
                <a:cs typeface="Segoe UI" panose="020B0502040204020203" pitchFamily="34" charset="0"/>
                <a:hlinkClick r:id="rId4"/>
              </a:rPr>
              <a:t>Azure Private Link</a:t>
            </a:r>
            <a:r>
              <a:rPr lang="en-US" sz="1600" b="1">
                <a:solidFill>
                  <a:srgbClr val="171717"/>
                </a:solidFill>
                <a:effectLst/>
                <a:latin typeface="Segoe UI" panose="020B0502040204020203" pitchFamily="34" charset="0"/>
                <a:cs typeface="Segoe UI" panose="020B0502040204020203" pitchFamily="34" charset="0"/>
              </a:rPr>
              <a:t> </a:t>
            </a:r>
            <a:r>
              <a:rPr lang="en-US" sz="1600">
                <a:solidFill>
                  <a:srgbClr val="171717"/>
                </a:solidFill>
                <a:effectLst/>
                <a:latin typeface="Segoe UI" panose="020B0502040204020203" pitchFamily="34" charset="0"/>
                <a:cs typeface="Segoe UI" panose="020B0502040204020203" pitchFamily="34" charset="0"/>
              </a:rPr>
              <a:t>provides dedicated access by using private IP addresses to Azure PaaS instances. Prevents data exfiltration concerns as well</a:t>
            </a:r>
          </a:p>
          <a:p>
            <a:pPr marL="514306" lvl="1" indent="-285750" algn="just" fontAlgn="ctr">
              <a:spcBef>
                <a:spcPts val="0"/>
              </a:spcBef>
              <a:buFont typeface="Courier New" panose="02070309020205020404" pitchFamily="49" charset="0"/>
              <a:buChar char="o"/>
            </a:pPr>
            <a:r>
              <a:rPr lang="en-US" sz="1600" b="1">
                <a:solidFill>
                  <a:srgbClr val="171717"/>
                </a:solidFill>
                <a:effectLst/>
                <a:latin typeface="Segoe UI" panose="020B0502040204020203" pitchFamily="34" charset="0"/>
                <a:cs typeface="Segoe UI" panose="020B0502040204020203" pitchFamily="34" charset="0"/>
                <a:hlinkClick r:id="rId5"/>
              </a:rPr>
              <a:t>Virtual network service endpoints</a:t>
            </a:r>
            <a:r>
              <a:rPr lang="en-US" sz="1600" b="1">
                <a:solidFill>
                  <a:srgbClr val="171717"/>
                </a:solidFill>
                <a:effectLst/>
                <a:latin typeface="Segoe UI" panose="020B0502040204020203" pitchFamily="34" charset="0"/>
                <a:cs typeface="Segoe UI" panose="020B0502040204020203" pitchFamily="34" charset="0"/>
              </a:rPr>
              <a:t> </a:t>
            </a:r>
            <a:r>
              <a:rPr lang="en-US" sz="1600">
                <a:solidFill>
                  <a:srgbClr val="171717"/>
                </a:solidFill>
                <a:effectLst/>
                <a:latin typeface="Segoe UI" panose="020B0502040204020203" pitchFamily="34" charset="0"/>
                <a:cs typeface="Segoe UI" panose="020B0502040204020203" pitchFamily="34" charset="0"/>
              </a:rPr>
              <a:t>provide service-level access from selected subnets to selected PaaS services. </a:t>
            </a:r>
          </a:p>
          <a:p>
            <a:pPr lvl="1" algn="just" fontAlgn="ctr">
              <a:spcBef>
                <a:spcPts val="0"/>
              </a:spcBef>
            </a:pPr>
            <a:endParaRPr lang="en-US" sz="1600">
              <a:effectLst/>
              <a:latin typeface="Segoe UI" panose="020B0502040204020203" pitchFamily="34" charset="0"/>
              <a:cs typeface="Segoe UI" panose="020B0502040204020203" pitchFamily="34" charset="0"/>
            </a:endParaRPr>
          </a:p>
        </p:txBody>
      </p:sp>
      <p:sp>
        <p:nvSpPr>
          <p:cNvPr id="13" name="Title 1">
            <a:extLst>
              <a:ext uri="{FF2B5EF4-FFF2-40B4-BE49-F238E27FC236}">
                <a16:creationId xmlns:a16="http://schemas.microsoft.com/office/drawing/2014/main" id="{2734C81F-61D8-0F45-8F42-2958D1D76FC3}"/>
              </a:ext>
            </a:extLst>
          </p:cNvPr>
          <p:cNvSpPr txBox="1">
            <a:spLocks/>
          </p:cNvSpPr>
          <p:nvPr/>
        </p:nvSpPr>
        <p:spPr>
          <a:xfrm>
            <a:off x="1343025" y="312071"/>
            <a:ext cx="2609269"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Network Topology &amp; Connectivity</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EB1C9EA6-820C-5C70-247B-98D0E05889D5}"/>
              </a:ext>
            </a:extLst>
          </p:cNvPr>
          <p:cNvGrpSpPr/>
          <p:nvPr/>
        </p:nvGrpSpPr>
        <p:grpSpPr>
          <a:xfrm>
            <a:off x="338823" y="533170"/>
            <a:ext cx="914859" cy="914859"/>
            <a:chOff x="5638570" y="2971570"/>
            <a:chExt cx="914859" cy="914859"/>
          </a:xfrm>
        </p:grpSpPr>
        <p:sp>
          <p:nvSpPr>
            <p:cNvPr id="15" name="Oval 14">
              <a:extLst>
                <a:ext uri="{FF2B5EF4-FFF2-40B4-BE49-F238E27FC236}">
                  <a16:creationId xmlns:a16="http://schemas.microsoft.com/office/drawing/2014/main" id="{C4FCF5EA-3EBA-FCC9-54ED-1B366DF02022}"/>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Network">
              <a:extLst>
                <a:ext uri="{FF2B5EF4-FFF2-40B4-BE49-F238E27FC236}">
                  <a16:creationId xmlns:a16="http://schemas.microsoft.com/office/drawing/2014/main" id="{8B3A989D-5E5E-74A8-F79A-1B07D08A5CE0}"/>
                </a:ext>
              </a:extLst>
            </p:cNvPr>
            <p:cNvSpPr/>
            <p:nvPr/>
          </p:nvSpPr>
          <p:spPr>
            <a:xfrm>
              <a:off x="5830690" y="3163690"/>
              <a:ext cx="530618" cy="53061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8107B766-D582-2E92-D0B6-DEEE9F2BAE5B}"/>
              </a:ext>
            </a:extLst>
          </p:cNvPr>
          <p:cNvSpPr txBox="1">
            <a:spLocks/>
          </p:cNvSpPr>
          <p:nvPr/>
        </p:nvSpPr>
        <p:spPr>
          <a:xfrm>
            <a:off x="540184" y="4191405"/>
            <a:ext cx="3375682" cy="73866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GB" sz="2400" b="1" i="1" u="none" strike="noStrike" kern="1200" cap="none" spc="-50" normalizeH="0" baseline="0" noProof="0">
                <a:ln w="3175">
                  <a:noFill/>
                </a:ln>
                <a:solidFill>
                  <a:prstClr val="white"/>
                </a:solidFill>
                <a:effectLst/>
                <a:uLnTx/>
                <a:uFillTx/>
                <a:latin typeface="Segoe UI Semibold"/>
                <a:ea typeface="+mn-ea"/>
                <a:cs typeface="Segoe UI" pitchFamily="34" charset="0"/>
              </a:rPr>
              <a:t>Connectivity to PaaS services</a:t>
            </a:r>
            <a:endParaRPr kumimoji="0" lang="en-GB" sz="3529" b="0" i="1" u="none" strike="noStrike" kern="1200" cap="none" spc="-50" normalizeH="0" baseline="0" noProof="0">
              <a:ln w="3175">
                <a:noFill/>
              </a:ln>
              <a:solidFill>
                <a:prstClr val="white"/>
              </a:solidFill>
              <a:effectLst/>
              <a:uLnTx/>
              <a:uFillTx/>
              <a:latin typeface="Calibri Light" panose="020F0302020204030204"/>
              <a:ea typeface="+mn-ea"/>
              <a:cs typeface="Segoe UI" pitchFamily="34" charset="0"/>
            </a:endParaRPr>
          </a:p>
        </p:txBody>
      </p:sp>
      <p:sp>
        <p:nvSpPr>
          <p:cNvPr id="4" name="Title 1">
            <a:extLst>
              <a:ext uri="{FF2B5EF4-FFF2-40B4-BE49-F238E27FC236}">
                <a16:creationId xmlns:a16="http://schemas.microsoft.com/office/drawing/2014/main" id="{A7931795-B1B7-6AE9-DEDB-FF859768990B}"/>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pic>
        <p:nvPicPr>
          <p:cNvPr id="3074" name="Picture 2">
            <a:extLst>
              <a:ext uri="{FF2B5EF4-FFF2-40B4-BE49-F238E27FC236}">
                <a16:creationId xmlns:a16="http://schemas.microsoft.com/office/drawing/2014/main" id="{784B7DC9-2376-1782-E428-D7E382EBCD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0092" y="2884714"/>
            <a:ext cx="5866180" cy="3935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99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339403"/>
            <a:ext cx="3375682" cy="86177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Connectivity to PaaS services</a:t>
            </a:r>
            <a:endParaRPr lang="en-GB"/>
          </a:p>
        </p:txBody>
      </p:sp>
      <p:sp>
        <p:nvSpPr>
          <p:cNvPr id="2" name="Title 1">
            <a:extLst>
              <a:ext uri="{FF2B5EF4-FFF2-40B4-BE49-F238E27FC236}">
                <a16:creationId xmlns:a16="http://schemas.microsoft.com/office/drawing/2014/main" id="{D88941A7-B5F0-B2A7-E902-21BA5D8148F9}"/>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4" name="Content Placeholder 2">
            <a:extLst>
              <a:ext uri="{FF2B5EF4-FFF2-40B4-BE49-F238E27FC236}">
                <a16:creationId xmlns:a16="http://schemas.microsoft.com/office/drawing/2014/main" id="{E3D31DBB-5502-50A4-47F3-CEE0BD674C38}"/>
              </a:ext>
            </a:extLst>
          </p:cNvPr>
          <p:cNvSpPr txBox="1">
            <a:spLocks/>
          </p:cNvSpPr>
          <p:nvPr/>
        </p:nvSpPr>
        <p:spPr>
          <a:xfrm>
            <a:off x="4794167" y="404037"/>
            <a:ext cx="6959433" cy="6204097"/>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rtl="0" fontAlgn="ctr">
              <a:spcBef>
                <a:spcPts val="0"/>
              </a:spcBef>
              <a:spcAft>
                <a:spcPts val="0"/>
              </a:spcAft>
              <a:buFont typeface="Courier New" panose="02070309020205020404" pitchFamily="49" charset="0"/>
              <a:buChar char="o"/>
            </a:pPr>
            <a:r>
              <a:rPr lang="en-US" sz="1800" b="1">
                <a:effectLst/>
                <a:latin typeface="+mn-lt"/>
              </a:rPr>
              <a:t>Use Private Link</a:t>
            </a:r>
            <a:r>
              <a:rPr lang="en-US" sz="1800">
                <a:effectLst/>
                <a:latin typeface="+mn-lt"/>
              </a:rPr>
              <a:t>, </a:t>
            </a:r>
            <a:r>
              <a:rPr lang="en-US" sz="1800">
                <a:effectLst/>
                <a:latin typeface="+mn-lt"/>
                <a:hlinkClick r:id="rId5"/>
              </a:rPr>
              <a:t>where available</a:t>
            </a:r>
            <a:r>
              <a:rPr lang="en-US" sz="1800">
                <a:effectLst/>
                <a:latin typeface="+mn-lt"/>
              </a:rPr>
              <a:t>, for shared Azure PaaS services. You can use private link cross-tenant as well.</a:t>
            </a:r>
          </a:p>
          <a:p>
            <a:pPr marL="285750" indent="-285750" rtl="0" fontAlgn="ctr">
              <a:spcBef>
                <a:spcPts val="0"/>
              </a:spcBef>
              <a:spcAft>
                <a:spcPts val="0"/>
              </a:spcAft>
              <a:buFont typeface="Courier New" panose="02070309020205020404" pitchFamily="49" charset="0"/>
              <a:buChar char="o"/>
            </a:pPr>
            <a:endParaRPr lang="en-US" sz="1800">
              <a:effectLst/>
              <a:latin typeface="+mn-lt"/>
            </a:endParaRPr>
          </a:p>
          <a:p>
            <a:pPr marL="285750" indent="-285750" rtl="0" fontAlgn="ctr">
              <a:spcBef>
                <a:spcPts val="0"/>
              </a:spcBef>
              <a:spcAft>
                <a:spcPts val="0"/>
              </a:spcAft>
              <a:buFont typeface="Courier New" panose="02070309020205020404" pitchFamily="49" charset="0"/>
              <a:buChar char="o"/>
            </a:pPr>
            <a:r>
              <a:rPr lang="en-US" sz="1800">
                <a:effectLst/>
                <a:latin typeface="+mn-lt"/>
              </a:rPr>
              <a:t>Access Azure PaaS services from on-premises via </a:t>
            </a:r>
            <a:r>
              <a:rPr lang="en-US" sz="1800" b="1">
                <a:effectLst/>
                <a:latin typeface="+mn-lt"/>
                <a:hlinkClick r:id="rId6"/>
              </a:rPr>
              <a:t>ExpressRoute with private peering</a:t>
            </a:r>
            <a:endParaRPr lang="en-US" sz="1800" b="1">
              <a:effectLst/>
              <a:latin typeface="+mn-lt"/>
            </a:endParaRPr>
          </a:p>
          <a:p>
            <a:pPr marL="285750" indent="-285750" rtl="0" fontAlgn="ctr">
              <a:spcBef>
                <a:spcPts val="0"/>
              </a:spcBef>
              <a:spcAft>
                <a:spcPts val="0"/>
              </a:spcAft>
              <a:buFont typeface="Courier New" panose="02070309020205020404" pitchFamily="49" charset="0"/>
              <a:buChar char="o"/>
            </a:pPr>
            <a:endParaRPr lang="en-US" sz="1800" b="1">
              <a:latin typeface="+mn-lt"/>
            </a:endParaRPr>
          </a:p>
          <a:p>
            <a:pPr marL="285750" indent="-285750" rtl="0" fontAlgn="ctr">
              <a:spcBef>
                <a:spcPts val="0"/>
              </a:spcBef>
              <a:spcAft>
                <a:spcPts val="0"/>
              </a:spcAft>
              <a:buFont typeface="Courier New" panose="02070309020205020404" pitchFamily="49" charset="0"/>
              <a:buChar char="o"/>
            </a:pPr>
            <a:r>
              <a:rPr lang="en-US" sz="1800">
                <a:effectLst/>
                <a:latin typeface="+mn-lt"/>
              </a:rPr>
              <a:t>Use virtual network service endpoints to secure access to Azure PaaS services from within your virtual network, but </a:t>
            </a:r>
            <a:r>
              <a:rPr lang="en-US" sz="1800" b="1">
                <a:effectLst/>
                <a:latin typeface="+mn-lt"/>
              </a:rPr>
              <a:t>only when Private Link isn't available</a:t>
            </a:r>
            <a:r>
              <a:rPr lang="en-US" sz="1800">
                <a:effectLst/>
                <a:latin typeface="+mn-lt"/>
              </a:rPr>
              <a:t> and there are no data exfiltration concerns</a:t>
            </a:r>
          </a:p>
          <a:p>
            <a:pPr marL="285750" indent="-285750" rtl="0" fontAlgn="ctr">
              <a:spcBef>
                <a:spcPts val="0"/>
              </a:spcBef>
              <a:spcAft>
                <a:spcPts val="0"/>
              </a:spcAft>
              <a:buFont typeface="Courier New" panose="02070309020205020404" pitchFamily="49" charset="0"/>
              <a:buChar char="o"/>
            </a:pPr>
            <a:endParaRPr lang="en-US" sz="1800">
              <a:effectLst/>
              <a:latin typeface="+mn-lt"/>
            </a:endParaRPr>
          </a:p>
          <a:p>
            <a:pPr marL="285750" indent="-285750" rtl="0" fontAlgn="ctr">
              <a:spcBef>
                <a:spcPts val="0"/>
              </a:spcBef>
              <a:spcAft>
                <a:spcPts val="0"/>
              </a:spcAft>
              <a:buFont typeface="Courier New" panose="02070309020205020404" pitchFamily="49" charset="0"/>
              <a:buChar char="o"/>
            </a:pPr>
            <a:r>
              <a:rPr lang="en-US" sz="1800" b="1">
                <a:solidFill>
                  <a:srgbClr val="171717"/>
                </a:solidFill>
                <a:effectLst/>
                <a:latin typeface="+mn-lt"/>
              </a:rPr>
              <a:t>Don't enable </a:t>
            </a:r>
            <a:r>
              <a:rPr lang="en-US" sz="1800">
                <a:solidFill>
                  <a:srgbClr val="171717"/>
                </a:solidFill>
                <a:effectLst/>
                <a:latin typeface="+mn-lt"/>
              </a:rPr>
              <a:t>virtual network service endpoints </a:t>
            </a:r>
            <a:r>
              <a:rPr lang="en-US" sz="1800" b="1">
                <a:solidFill>
                  <a:srgbClr val="171717"/>
                </a:solidFill>
                <a:effectLst/>
                <a:latin typeface="+mn-lt"/>
              </a:rPr>
              <a:t>by</a:t>
            </a:r>
            <a:r>
              <a:rPr lang="en-US" sz="1800">
                <a:solidFill>
                  <a:srgbClr val="171717"/>
                </a:solidFill>
                <a:effectLst/>
                <a:latin typeface="+mn-lt"/>
              </a:rPr>
              <a:t> </a:t>
            </a:r>
            <a:r>
              <a:rPr lang="en-US" sz="1800" b="1">
                <a:solidFill>
                  <a:srgbClr val="171717"/>
                </a:solidFill>
                <a:effectLst/>
                <a:latin typeface="+mn-lt"/>
              </a:rPr>
              <a:t>default</a:t>
            </a:r>
            <a:r>
              <a:rPr lang="en-US" sz="1800">
                <a:solidFill>
                  <a:srgbClr val="171717"/>
                </a:solidFill>
                <a:effectLst/>
                <a:latin typeface="+mn-lt"/>
              </a:rPr>
              <a:t> on all subnets.</a:t>
            </a:r>
          </a:p>
        </p:txBody>
      </p:sp>
    </p:spTree>
    <p:extLst>
      <p:ext uri="{BB962C8B-B14F-4D97-AF65-F5344CB8AC3E}">
        <p14:creationId xmlns:p14="http://schemas.microsoft.com/office/powerpoint/2010/main" val="208578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339403"/>
            <a:ext cx="3375682" cy="86177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50" normalizeH="0" baseline="0" noProof="0">
                <a:ln w="3175">
                  <a:noFill/>
                </a:ln>
                <a:solidFill>
                  <a:srgbClr val="0078D4"/>
                </a:solidFill>
                <a:effectLst/>
                <a:uLnTx/>
                <a:uFillTx/>
                <a:latin typeface="Segoe UI Semibold"/>
                <a:ea typeface="+mn-ea"/>
                <a:cs typeface="Segoe UI" pitchFamily="34" charset="0"/>
              </a:rPr>
              <a:t>Connectivity to other cloud providers</a:t>
            </a: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D88941A7-B5F0-B2A7-E902-21BA5D8148F9}"/>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4" name="Content Placeholder 2">
            <a:extLst>
              <a:ext uri="{FF2B5EF4-FFF2-40B4-BE49-F238E27FC236}">
                <a16:creationId xmlns:a16="http://schemas.microsoft.com/office/drawing/2014/main" id="{E3D31DBB-5502-50A4-47F3-CEE0BD674C38}"/>
              </a:ext>
            </a:extLst>
          </p:cNvPr>
          <p:cNvSpPr txBox="1">
            <a:spLocks/>
          </p:cNvSpPr>
          <p:nvPr/>
        </p:nvSpPr>
        <p:spPr>
          <a:xfrm>
            <a:off x="4794167" y="404037"/>
            <a:ext cx="6959433" cy="6204097"/>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563" rtl="0" eaLnBrk="1" fontAlgn="ctr" latinLnBrk="0" hangingPunct="1">
              <a:lnSpc>
                <a:spcPct val="100000"/>
              </a:lnSpc>
              <a:spcBef>
                <a:spcPts val="0"/>
              </a:spcBef>
              <a:spcAft>
                <a:spcPts val="0"/>
              </a:spcAft>
              <a:buClrTx/>
              <a:buSzPct val="90000"/>
              <a:tabLst/>
              <a:defRPr/>
            </a:pPr>
            <a:endParaRPr kumimoji="0" lang="en-US" sz="18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0" name="Content Placeholder 2">
            <a:extLst>
              <a:ext uri="{FF2B5EF4-FFF2-40B4-BE49-F238E27FC236}">
                <a16:creationId xmlns:a16="http://schemas.microsoft.com/office/drawing/2014/main" id="{0B2DC378-5F9B-F7B8-C504-EC229C816D53}"/>
              </a:ext>
            </a:extLst>
          </p:cNvPr>
          <p:cNvSpPr txBox="1">
            <a:spLocks/>
          </p:cNvSpPr>
          <p:nvPr/>
        </p:nvSpPr>
        <p:spPr>
          <a:xfrm>
            <a:off x="4687605" y="3306726"/>
            <a:ext cx="6959433" cy="2642191"/>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gn="just">
              <a:buFont typeface="Courier New" panose="02070309020205020404" pitchFamily="49" charset="0"/>
              <a:buChar char="o"/>
            </a:pPr>
            <a:r>
              <a:rPr lang="en-US" sz="1600" b="1" i="0">
                <a:solidFill>
                  <a:srgbClr val="171717"/>
                </a:solidFill>
                <a:effectLst/>
                <a:latin typeface="Segoe UI" panose="020B0502040204020203" pitchFamily="34" charset="0"/>
              </a:rPr>
              <a:t>Routing complexity </a:t>
            </a:r>
            <a:r>
              <a:rPr lang="en-US" sz="1600" b="0" i="0">
                <a:solidFill>
                  <a:srgbClr val="171717"/>
                </a:solidFill>
                <a:effectLst/>
                <a:latin typeface="Segoe UI" panose="020B0502040204020203" pitchFamily="34" charset="0"/>
              </a:rPr>
              <a:t>of Azure ExpressRoute and other cloud provider equivalent with customer-managed routing can be high if not done through a cloud exchange provider.</a:t>
            </a:r>
          </a:p>
          <a:p>
            <a:pPr marL="171450" indent="-171450" algn="just">
              <a:buFont typeface="Courier New" panose="02070309020205020404" pitchFamily="49" charset="0"/>
              <a:buChar char="o"/>
            </a:pPr>
            <a:r>
              <a:rPr lang="en-US" sz="1600" b="0" i="0">
                <a:solidFill>
                  <a:srgbClr val="171717"/>
                </a:solidFill>
                <a:effectLst/>
                <a:latin typeface="Segoe UI" panose="020B0502040204020203" pitchFamily="34" charset="0"/>
              </a:rPr>
              <a:t>You might need to provide </a:t>
            </a:r>
            <a:r>
              <a:rPr lang="en-US" sz="1600" b="1" i="0">
                <a:solidFill>
                  <a:srgbClr val="171717"/>
                </a:solidFill>
                <a:effectLst/>
                <a:latin typeface="Segoe UI" panose="020B0502040204020203" pitchFamily="34" charset="0"/>
              </a:rPr>
              <a:t>DNS resolution </a:t>
            </a:r>
            <a:r>
              <a:rPr lang="en-US" sz="1600" b="0" i="0">
                <a:solidFill>
                  <a:srgbClr val="171717"/>
                </a:solidFill>
                <a:effectLst/>
                <a:latin typeface="Segoe UI" panose="020B0502040204020203" pitchFamily="34" charset="0"/>
              </a:rPr>
              <a:t>between Azure and the other cloud provider</a:t>
            </a:r>
          </a:p>
          <a:p>
            <a:pPr marL="171450" indent="-171450" algn="just">
              <a:buFont typeface="Courier New" panose="02070309020205020404" pitchFamily="49" charset="0"/>
              <a:buChar char="o"/>
            </a:pPr>
            <a:r>
              <a:rPr kumimoji="0" lang="en-US" sz="16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Be careful for not </a:t>
            </a:r>
            <a:r>
              <a:rPr kumimoji="0" lang="en-US" sz="16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overlapping</a:t>
            </a:r>
            <a:r>
              <a:rPr kumimoji="0" lang="en-US" sz="16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 IP addresses</a:t>
            </a:r>
            <a:endParaRPr lang="en-US" sz="1600" b="0" i="0">
              <a:solidFill>
                <a:srgbClr val="171717"/>
              </a:solidFill>
              <a:effectLst/>
              <a:latin typeface="Segoe UI" panose="020B0502040204020203" pitchFamily="34" charset="0"/>
            </a:endParaRPr>
          </a:p>
          <a:p>
            <a:pPr marL="171450" indent="-171450" algn="just">
              <a:buFont typeface="Courier New" panose="02070309020205020404" pitchFamily="49" charset="0"/>
              <a:buChar char="o"/>
            </a:pPr>
            <a:endParaRPr lang="en-US" sz="1600" b="0" i="0">
              <a:solidFill>
                <a:srgbClr val="171717"/>
              </a:solidFill>
              <a:effectLst/>
              <a:latin typeface="Segoe UI" panose="020B0502040204020203" pitchFamily="34" charset="0"/>
            </a:endParaRPr>
          </a:p>
          <a:p>
            <a:pPr marL="228556" marR="0" lvl="1" indent="0" algn="just" defTabSz="932563" rtl="0" eaLnBrk="1" fontAlgn="ctr"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2" name="Picture 2" descr="Diagram of cross-cloud connectivity flow chart">
            <a:extLst>
              <a:ext uri="{FF2B5EF4-FFF2-40B4-BE49-F238E27FC236}">
                <a16:creationId xmlns:a16="http://schemas.microsoft.com/office/drawing/2014/main" id="{6E42C2CC-9F64-C8F7-3DF5-76A5DA6E01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8384" y="1111232"/>
            <a:ext cx="7280579" cy="16256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F7A534-E272-BDA0-92A3-672B6EF9C692}"/>
              </a:ext>
            </a:extLst>
          </p:cNvPr>
          <p:cNvSpPr txBox="1"/>
          <p:nvPr/>
        </p:nvSpPr>
        <p:spPr>
          <a:xfrm>
            <a:off x="4738133" y="556013"/>
            <a:ext cx="6605476" cy="338554"/>
          </a:xfrm>
          <a:prstGeom prst="rect">
            <a:avLst/>
          </a:prstGeom>
          <a:noFill/>
        </p:spPr>
        <p:txBody>
          <a:bodyPr wrap="square">
            <a:spAutoFit/>
          </a:bodyPr>
          <a:lstStyle/>
          <a:p>
            <a:pPr marL="285750" indent="-285750">
              <a:buFont typeface="Courier New" panose="02070309020205020404" pitchFamily="49" charset="0"/>
              <a:buChar char="o"/>
            </a:pPr>
            <a:r>
              <a:rPr lang="en-US" sz="1600">
                <a:gradFill>
                  <a:gsLst>
                    <a:gs pos="1250">
                      <a:prstClr val="black"/>
                    </a:gs>
                    <a:gs pos="100000">
                      <a:prstClr val="black"/>
                    </a:gs>
                  </a:gsLst>
                  <a:lin ang="5400000" scaled="0"/>
                </a:gradFill>
                <a:latin typeface="Segoe UI" panose="020B0502040204020203" pitchFamily="34" charset="0"/>
                <a:cs typeface="Segoe UI" panose="020B0502040204020203" pitchFamily="34" charset="0"/>
              </a:rPr>
              <a:t>Options available:</a:t>
            </a:r>
            <a:endParaRPr lang="LID4096" sz="1600">
              <a:gradFill>
                <a:gsLst>
                  <a:gs pos="1250">
                    <a:prstClr val="black"/>
                  </a:gs>
                  <a:gs pos="100000">
                    <a:prstClr val="black"/>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1258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814000" y="2103212"/>
            <a:ext cx="6959433" cy="2642191"/>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just">
              <a:buFont typeface="Courier New" panose="02070309020205020404" pitchFamily="49" charset="0"/>
              <a:buChar char="o"/>
            </a:pPr>
            <a:r>
              <a:rPr lang="en-US" sz="1800" b="1" i="0">
                <a:solidFill>
                  <a:srgbClr val="171717"/>
                </a:solidFill>
                <a:effectLst/>
                <a:latin typeface="Segoe UI" panose="020B0502040204020203" pitchFamily="34" charset="0"/>
              </a:rPr>
              <a:t>Azure Load Balancer </a:t>
            </a:r>
            <a:r>
              <a:rPr lang="en-US" sz="1800" b="0" i="0">
                <a:solidFill>
                  <a:srgbClr val="171717"/>
                </a:solidFill>
                <a:effectLst/>
                <a:latin typeface="Segoe UI" panose="020B0502040204020203" pitchFamily="34" charset="0"/>
              </a:rPr>
              <a:t>(internal and public) provides high availability for application delivery at a </a:t>
            </a:r>
            <a:r>
              <a:rPr lang="en-US" sz="1800" b="1" i="0">
                <a:solidFill>
                  <a:srgbClr val="171717"/>
                </a:solidFill>
                <a:effectLst/>
                <a:latin typeface="Segoe UI" panose="020B0502040204020203" pitchFamily="34" charset="0"/>
              </a:rPr>
              <a:t>regional level</a:t>
            </a:r>
            <a:r>
              <a:rPr lang="en-US" sz="1800" b="0" i="0">
                <a:solidFill>
                  <a:srgbClr val="171717"/>
                </a:solidFill>
                <a:effectLst/>
                <a:latin typeface="Segoe UI" panose="020B0502040204020203" pitchFamily="34" charset="0"/>
              </a:rPr>
              <a:t>.</a:t>
            </a:r>
          </a:p>
          <a:p>
            <a:pPr marL="285750" indent="-285750" algn="just">
              <a:buFont typeface="Courier New" panose="02070309020205020404" pitchFamily="49" charset="0"/>
              <a:buChar char="o"/>
            </a:pPr>
            <a:r>
              <a:rPr lang="en-US" sz="1800" b="1" i="0">
                <a:solidFill>
                  <a:srgbClr val="171717"/>
                </a:solidFill>
                <a:effectLst/>
                <a:latin typeface="Segoe UI" panose="020B0502040204020203" pitchFamily="34" charset="0"/>
              </a:rPr>
              <a:t>Azure Application Gateway </a:t>
            </a:r>
            <a:r>
              <a:rPr lang="en-US" sz="1800" b="0" i="0">
                <a:solidFill>
                  <a:srgbClr val="171717"/>
                </a:solidFill>
                <a:effectLst/>
                <a:latin typeface="Segoe UI" panose="020B0502040204020203" pitchFamily="34" charset="0"/>
              </a:rPr>
              <a:t>allows the secure delivery of HTTP/S applications at a </a:t>
            </a:r>
            <a:r>
              <a:rPr lang="en-US" sz="1800" b="1" i="0">
                <a:solidFill>
                  <a:srgbClr val="171717"/>
                </a:solidFill>
                <a:effectLst/>
                <a:latin typeface="Segoe UI" panose="020B0502040204020203" pitchFamily="34" charset="0"/>
              </a:rPr>
              <a:t>regional level</a:t>
            </a:r>
            <a:r>
              <a:rPr lang="en-US" sz="1800" b="0" i="0">
                <a:solidFill>
                  <a:srgbClr val="171717"/>
                </a:solidFill>
                <a:effectLst/>
                <a:latin typeface="Segoe UI" panose="020B0502040204020203" pitchFamily="34" charset="0"/>
              </a:rPr>
              <a:t>.</a:t>
            </a:r>
          </a:p>
          <a:p>
            <a:pPr marL="285750" indent="-285750" algn="just">
              <a:buFont typeface="Courier New" panose="02070309020205020404" pitchFamily="49" charset="0"/>
              <a:buChar char="o"/>
            </a:pPr>
            <a:r>
              <a:rPr lang="en-US" sz="1800" b="1" i="0">
                <a:solidFill>
                  <a:srgbClr val="171717"/>
                </a:solidFill>
                <a:effectLst/>
                <a:latin typeface="Segoe UI" panose="020B0502040204020203" pitchFamily="34" charset="0"/>
              </a:rPr>
              <a:t>Azure Front Door </a:t>
            </a:r>
            <a:r>
              <a:rPr lang="en-US" sz="1800" b="0" i="0">
                <a:solidFill>
                  <a:srgbClr val="171717"/>
                </a:solidFill>
                <a:effectLst/>
                <a:latin typeface="Segoe UI" panose="020B0502040204020203" pitchFamily="34" charset="0"/>
              </a:rPr>
              <a:t>allows the secure delivery of highly available HTTP/S applications </a:t>
            </a:r>
            <a:r>
              <a:rPr lang="en-US" sz="1800" b="1" i="0">
                <a:solidFill>
                  <a:srgbClr val="171717"/>
                </a:solidFill>
                <a:effectLst/>
                <a:latin typeface="Segoe UI" panose="020B0502040204020203" pitchFamily="34" charset="0"/>
              </a:rPr>
              <a:t>across Azure regions</a:t>
            </a:r>
            <a:r>
              <a:rPr lang="en-US" sz="1800" b="0" i="0">
                <a:solidFill>
                  <a:srgbClr val="171717"/>
                </a:solidFill>
                <a:effectLst/>
                <a:latin typeface="Segoe UI" panose="020B0502040204020203" pitchFamily="34" charset="0"/>
              </a:rPr>
              <a:t>.</a:t>
            </a:r>
          </a:p>
          <a:p>
            <a:pPr marL="285750" indent="-285750" algn="just">
              <a:buFont typeface="Courier New" panose="02070309020205020404" pitchFamily="49" charset="0"/>
              <a:buChar char="o"/>
            </a:pPr>
            <a:r>
              <a:rPr lang="en-US" sz="1800" b="1" i="0">
                <a:solidFill>
                  <a:srgbClr val="171717"/>
                </a:solidFill>
                <a:effectLst/>
                <a:latin typeface="Segoe UI" panose="020B0502040204020203" pitchFamily="34" charset="0"/>
              </a:rPr>
              <a:t>Azure Traffic Manager </a:t>
            </a:r>
            <a:r>
              <a:rPr lang="en-US" sz="1800" b="0" i="0">
                <a:solidFill>
                  <a:srgbClr val="171717"/>
                </a:solidFill>
                <a:effectLst/>
                <a:latin typeface="Segoe UI" panose="020B0502040204020203" pitchFamily="34" charset="0"/>
              </a:rPr>
              <a:t>allows the delivery of global applications.</a:t>
            </a:r>
          </a:p>
        </p:txBody>
      </p:sp>
      <p:sp>
        <p:nvSpPr>
          <p:cNvPr id="13" name="Title 1">
            <a:extLst>
              <a:ext uri="{FF2B5EF4-FFF2-40B4-BE49-F238E27FC236}">
                <a16:creationId xmlns:a16="http://schemas.microsoft.com/office/drawing/2014/main" id="{2734C81F-61D8-0F45-8F42-2958D1D76FC3}"/>
              </a:ext>
            </a:extLst>
          </p:cNvPr>
          <p:cNvSpPr txBox="1">
            <a:spLocks/>
          </p:cNvSpPr>
          <p:nvPr/>
        </p:nvSpPr>
        <p:spPr>
          <a:xfrm>
            <a:off x="1343025" y="312071"/>
            <a:ext cx="2609269"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Network Topology &amp; Connectivity</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EB1C9EA6-820C-5C70-247B-98D0E05889D5}"/>
              </a:ext>
            </a:extLst>
          </p:cNvPr>
          <p:cNvGrpSpPr/>
          <p:nvPr/>
        </p:nvGrpSpPr>
        <p:grpSpPr>
          <a:xfrm>
            <a:off x="338823" y="533170"/>
            <a:ext cx="914859" cy="914859"/>
            <a:chOff x="5638570" y="2971570"/>
            <a:chExt cx="914859" cy="914859"/>
          </a:xfrm>
        </p:grpSpPr>
        <p:sp>
          <p:nvSpPr>
            <p:cNvPr id="15" name="Oval 14">
              <a:extLst>
                <a:ext uri="{FF2B5EF4-FFF2-40B4-BE49-F238E27FC236}">
                  <a16:creationId xmlns:a16="http://schemas.microsoft.com/office/drawing/2014/main" id="{C4FCF5EA-3EBA-FCC9-54ED-1B366DF02022}"/>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Network">
              <a:extLst>
                <a:ext uri="{FF2B5EF4-FFF2-40B4-BE49-F238E27FC236}">
                  <a16:creationId xmlns:a16="http://schemas.microsoft.com/office/drawing/2014/main" id="{8B3A989D-5E5E-74A8-F79A-1B07D08A5CE0}"/>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8107B766-D582-2E92-D0B6-DEEE9F2BAE5B}"/>
              </a:ext>
            </a:extLst>
          </p:cNvPr>
          <p:cNvSpPr txBox="1">
            <a:spLocks/>
          </p:cNvSpPr>
          <p:nvPr/>
        </p:nvSpPr>
        <p:spPr>
          <a:xfrm>
            <a:off x="540184" y="4376071"/>
            <a:ext cx="33756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GB" sz="2400" b="1" i="1" u="none" strike="noStrike" kern="1200" cap="none" spc="-50" normalizeH="0" baseline="0" noProof="0">
                <a:ln w="3175">
                  <a:noFill/>
                </a:ln>
                <a:solidFill>
                  <a:prstClr val="white"/>
                </a:solidFill>
                <a:effectLst/>
                <a:uLnTx/>
                <a:uFillTx/>
                <a:latin typeface="Segoe UI Semibold"/>
                <a:ea typeface="+mn-ea"/>
                <a:cs typeface="Segoe UI" pitchFamily="34" charset="0"/>
              </a:rPr>
              <a:t>Application Delivery</a:t>
            </a:r>
            <a:endParaRPr kumimoji="0" lang="en-GB" sz="3529" b="0" i="1" u="none" strike="noStrike" kern="1200" cap="none" spc="-50" normalizeH="0" baseline="0" noProof="0">
              <a:ln w="3175">
                <a:noFill/>
              </a:ln>
              <a:solidFill>
                <a:prstClr val="white"/>
              </a:solidFill>
              <a:effectLst/>
              <a:uLnTx/>
              <a:uFillTx/>
              <a:latin typeface="Calibri Light" panose="020F0302020204030204"/>
              <a:ea typeface="+mn-ea"/>
              <a:cs typeface="Segoe UI" pitchFamily="34" charset="0"/>
            </a:endParaRPr>
          </a:p>
        </p:txBody>
      </p:sp>
      <p:sp>
        <p:nvSpPr>
          <p:cNvPr id="4" name="Title 1">
            <a:extLst>
              <a:ext uri="{FF2B5EF4-FFF2-40B4-BE49-F238E27FC236}">
                <a16:creationId xmlns:a16="http://schemas.microsoft.com/office/drawing/2014/main" id="{A7931795-B1B7-6AE9-DEDB-FF859768990B}"/>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10704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50" normalizeH="0" baseline="0" noProof="0">
                <a:ln w="3175">
                  <a:noFill/>
                </a:ln>
                <a:solidFill>
                  <a:srgbClr val="0078D4"/>
                </a:solidFill>
                <a:effectLst/>
                <a:uLnTx/>
                <a:uFillTx/>
                <a:latin typeface="Segoe UI Semibold"/>
                <a:ea typeface="+mn-ea"/>
                <a:cs typeface="Segoe UI" pitchFamily="34" charset="0"/>
              </a:rPr>
              <a:t>Application Delivery</a:t>
            </a: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D88941A7-B5F0-B2A7-E902-21BA5D8148F9}"/>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4" name="Content Placeholder 2">
            <a:extLst>
              <a:ext uri="{FF2B5EF4-FFF2-40B4-BE49-F238E27FC236}">
                <a16:creationId xmlns:a16="http://schemas.microsoft.com/office/drawing/2014/main" id="{E3D31DBB-5502-50A4-47F3-CEE0BD674C38}"/>
              </a:ext>
            </a:extLst>
          </p:cNvPr>
          <p:cNvSpPr txBox="1">
            <a:spLocks/>
          </p:cNvSpPr>
          <p:nvPr/>
        </p:nvSpPr>
        <p:spPr>
          <a:xfrm>
            <a:off x="4794167" y="404037"/>
            <a:ext cx="6959433" cy="6204097"/>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r>
              <a:rPr kumimoji="0" lang="en-US" sz="18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For secure delivery of </a:t>
            </a:r>
            <a:r>
              <a:rPr kumimoji="0" lang="en-US" sz="18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HTTP/S applications</a:t>
            </a:r>
            <a:r>
              <a:rPr kumimoji="0" lang="en-US" sz="18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 use </a:t>
            </a:r>
            <a:r>
              <a:rPr kumimoji="0" lang="en-US" sz="18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Application Gateway v2</a:t>
            </a:r>
            <a:r>
              <a:rPr kumimoji="0" lang="en-US" sz="18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 and ensure that WAF protection and policies are enabled. As an alternative, use a 3</a:t>
            </a:r>
            <a:r>
              <a:rPr kumimoji="0" lang="en-US" sz="1800" i="0" u="none" strike="noStrike" kern="1200" cap="none" spc="0" normalizeH="0" baseline="3000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rd</a:t>
            </a:r>
            <a:r>
              <a:rPr kumimoji="0" lang="en-US" sz="18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 party NVA. If application is deployed cross-region use </a:t>
            </a:r>
            <a:r>
              <a:rPr kumimoji="0" lang="en-US" sz="18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Azure Front Door</a:t>
            </a:r>
          </a:p>
          <a:p>
            <a:pPr marR="0" lvl="0" algn="just" defTabSz="932563" rtl="0" eaLnBrk="1" fontAlgn="ctr" latinLnBrk="0" hangingPunct="1">
              <a:lnSpc>
                <a:spcPct val="100000"/>
              </a:lnSpc>
              <a:spcBef>
                <a:spcPts val="0"/>
              </a:spcBef>
              <a:spcAft>
                <a:spcPts val="0"/>
              </a:spcAft>
              <a:buClrTx/>
              <a:buSzPct val="90000"/>
              <a:tabLst/>
              <a:defRPr/>
            </a:pPr>
            <a:endParaRPr kumimoji="0" lang="en-US" sz="18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r>
              <a:rPr lang="en-US" sz="1800">
                <a:gradFill>
                  <a:gsLst>
                    <a:gs pos="1250">
                      <a:srgbClr val="000000"/>
                    </a:gs>
                    <a:gs pos="100000">
                      <a:srgbClr val="000000"/>
                    </a:gs>
                  </a:gsLst>
                  <a:lin ang="5400000" scaled="0"/>
                </a:gradFill>
                <a:latin typeface="Segoe UI"/>
              </a:rPr>
              <a:t>Use a </a:t>
            </a:r>
            <a:r>
              <a:rPr lang="en-US" sz="1800" b="1">
                <a:gradFill>
                  <a:gsLst>
                    <a:gs pos="1250">
                      <a:srgbClr val="000000"/>
                    </a:gs>
                    <a:gs pos="100000">
                      <a:srgbClr val="000000"/>
                    </a:gs>
                  </a:gsLst>
                  <a:lin ang="5400000" scaled="0"/>
                </a:gradFill>
                <a:latin typeface="Segoe UI"/>
              </a:rPr>
              <a:t>DDoS standard protection plan </a:t>
            </a:r>
            <a:r>
              <a:rPr lang="en-US" sz="1800">
                <a:gradFill>
                  <a:gsLst>
                    <a:gs pos="1250">
                      <a:srgbClr val="000000"/>
                    </a:gs>
                    <a:gs pos="100000">
                      <a:srgbClr val="000000"/>
                    </a:gs>
                  </a:gsLst>
                  <a:lin ang="5400000" scaled="0"/>
                </a:gradFill>
                <a:latin typeface="Segoe UI"/>
              </a:rPr>
              <a:t>for all public IP addresses in a landing zone.</a:t>
            </a:r>
          </a:p>
          <a:p>
            <a:endParaRPr lang="en-US" sz="1200"/>
          </a:p>
          <a:p>
            <a:pPr marL="171450" indent="-171450">
              <a:buFont typeface="Courier New" panose="02070309020205020404" pitchFamily="49" charset="0"/>
              <a:buChar char="o"/>
            </a:pPr>
            <a:r>
              <a:rPr lang="en-US" sz="1800">
                <a:gradFill>
                  <a:gsLst>
                    <a:gs pos="1250">
                      <a:srgbClr val="000000"/>
                    </a:gs>
                    <a:gs pos="100000">
                      <a:srgbClr val="000000"/>
                    </a:gs>
                  </a:gsLst>
                  <a:lin ang="5400000" scaled="0"/>
                </a:gradFill>
                <a:latin typeface="Segoe UI"/>
              </a:rPr>
              <a:t>Use </a:t>
            </a:r>
            <a:r>
              <a:rPr lang="en-US" sz="1800" b="1">
                <a:gradFill>
                  <a:gsLst>
                    <a:gs pos="1250">
                      <a:srgbClr val="000000"/>
                    </a:gs>
                    <a:gs pos="100000">
                      <a:srgbClr val="000000"/>
                    </a:gs>
                  </a:gsLst>
                  <a:lin ang="5400000" scaled="0"/>
                </a:gradFill>
                <a:latin typeface="Segoe UI"/>
              </a:rPr>
              <a:t>Traffic Manager </a:t>
            </a:r>
            <a:r>
              <a:rPr lang="en-US" sz="1800">
                <a:gradFill>
                  <a:gsLst>
                    <a:gs pos="1250">
                      <a:srgbClr val="000000"/>
                    </a:gs>
                    <a:gs pos="100000">
                      <a:srgbClr val="000000"/>
                    </a:gs>
                  </a:gsLst>
                  <a:lin ang="5400000" scaled="0"/>
                </a:gradFill>
                <a:latin typeface="Segoe UI"/>
              </a:rPr>
              <a:t>to deliver global applications that span protocols other than HTTP/S.</a:t>
            </a:r>
            <a:br>
              <a:rPr lang="en-US" sz="1200"/>
            </a:br>
            <a:endParaRPr kumimoji="0" lang="en-US" sz="18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endParaRPr kumimoji="0" lang="en-US" sz="18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131677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00" dirty="0">
                <a:latin typeface="Segoe UI Semibold" panose="020B0702040204020203" pitchFamily="34" charset="0"/>
                <a:cs typeface="Segoe UI Semibold" panose="020B0702040204020203" pitchFamily="34" charset="0"/>
              </a:rPr>
              <a:t>Critical design areas</a:t>
            </a:r>
            <a:endParaRPr lang="en-GB" sz="3500" dirty="0">
              <a:latin typeface="Segoe UI Semibold" panose="020B0702040204020203" pitchFamily="34" charset="0"/>
              <a:cs typeface="Segoe UI Semibold" panose="020B0702040204020203" pitchFamily="34" charset="0"/>
            </a:endParaRPr>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2359871804"/>
              </p:ext>
            </p:extLst>
          </p:nvPr>
        </p:nvGraphicFramePr>
        <p:xfrm>
          <a:off x="584982" y="1435384"/>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05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2734C81F-61D8-0F45-8F42-2958D1D76FC3}"/>
              </a:ext>
            </a:extLst>
          </p:cNvPr>
          <p:cNvSpPr txBox="1">
            <a:spLocks/>
          </p:cNvSpPr>
          <p:nvPr/>
        </p:nvSpPr>
        <p:spPr>
          <a:xfrm>
            <a:off x="1343025" y="312071"/>
            <a:ext cx="2609269"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Network Topology &amp; Connectivity</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EB1C9EA6-820C-5C70-247B-98D0E05889D5}"/>
              </a:ext>
            </a:extLst>
          </p:cNvPr>
          <p:cNvGrpSpPr/>
          <p:nvPr/>
        </p:nvGrpSpPr>
        <p:grpSpPr>
          <a:xfrm>
            <a:off x="338823" y="533170"/>
            <a:ext cx="914859" cy="914859"/>
            <a:chOff x="5638570" y="2971570"/>
            <a:chExt cx="914859" cy="914859"/>
          </a:xfrm>
        </p:grpSpPr>
        <p:sp>
          <p:nvSpPr>
            <p:cNvPr id="15" name="Oval 14">
              <a:extLst>
                <a:ext uri="{FF2B5EF4-FFF2-40B4-BE49-F238E27FC236}">
                  <a16:creationId xmlns:a16="http://schemas.microsoft.com/office/drawing/2014/main" id="{C4FCF5EA-3EBA-FCC9-54ED-1B366DF02022}"/>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Network">
              <a:extLst>
                <a:ext uri="{FF2B5EF4-FFF2-40B4-BE49-F238E27FC236}">
                  <a16:creationId xmlns:a16="http://schemas.microsoft.com/office/drawing/2014/main" id="{8B3A989D-5E5E-74A8-F79A-1B07D08A5CE0}"/>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8107B766-D582-2E92-D0B6-DEEE9F2BAE5B}"/>
              </a:ext>
            </a:extLst>
          </p:cNvPr>
          <p:cNvSpPr txBox="1">
            <a:spLocks/>
          </p:cNvSpPr>
          <p:nvPr/>
        </p:nvSpPr>
        <p:spPr>
          <a:xfrm>
            <a:off x="540184" y="4376071"/>
            <a:ext cx="33756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GB" sz="2400" b="1" i="1" u="none" strike="noStrike" kern="1200" cap="none" spc="-50" normalizeH="0" baseline="0" noProof="0">
                <a:ln w="3175">
                  <a:noFill/>
                </a:ln>
                <a:solidFill>
                  <a:prstClr val="white"/>
                </a:solidFill>
                <a:effectLst/>
                <a:uLnTx/>
                <a:uFillTx/>
                <a:latin typeface="Segoe UI Semibold"/>
                <a:ea typeface="+mn-ea"/>
                <a:cs typeface="Segoe UI" pitchFamily="34" charset="0"/>
              </a:rPr>
              <a:t>Internet Connectivity</a:t>
            </a:r>
            <a:endParaRPr kumimoji="0" lang="en-GB" sz="3529" b="0" i="1" u="none" strike="noStrike" kern="1200" cap="none" spc="-50" normalizeH="0" baseline="0" noProof="0">
              <a:ln w="3175">
                <a:noFill/>
              </a:ln>
              <a:solidFill>
                <a:prstClr val="white"/>
              </a:solidFill>
              <a:effectLst/>
              <a:uLnTx/>
              <a:uFillTx/>
              <a:latin typeface="Calibri Light" panose="020F0302020204030204"/>
              <a:ea typeface="+mn-ea"/>
              <a:cs typeface="Segoe UI" pitchFamily="34" charset="0"/>
            </a:endParaRPr>
          </a:p>
        </p:txBody>
      </p:sp>
      <p:sp>
        <p:nvSpPr>
          <p:cNvPr id="4" name="Title 1">
            <a:extLst>
              <a:ext uri="{FF2B5EF4-FFF2-40B4-BE49-F238E27FC236}">
                <a16:creationId xmlns:a16="http://schemas.microsoft.com/office/drawing/2014/main" id="{A7931795-B1B7-6AE9-DEDB-FF859768990B}"/>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pic>
        <p:nvPicPr>
          <p:cNvPr id="5122" name="Picture 2" descr="Diagram of Azure outbound options.">
            <a:extLst>
              <a:ext uri="{FF2B5EF4-FFF2-40B4-BE49-F238E27FC236}">
                <a16:creationId xmlns:a16="http://schemas.microsoft.com/office/drawing/2014/main" id="{538B84E2-AD13-F322-1C74-0BA9F821F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9985" y="1924083"/>
            <a:ext cx="4687665" cy="40460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iagram of default outbound access.">
            <a:extLst>
              <a:ext uri="{FF2B5EF4-FFF2-40B4-BE49-F238E27FC236}">
                <a16:creationId xmlns:a16="http://schemas.microsoft.com/office/drawing/2014/main" id="{25E582EF-05A0-A0EB-832F-12FEBDD9CA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7340" y="869148"/>
            <a:ext cx="2651494" cy="1044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93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Internet Connectivity</a:t>
            </a:r>
            <a:endParaRPr lang="en-GB"/>
          </a:p>
        </p:txBody>
      </p:sp>
      <p:sp>
        <p:nvSpPr>
          <p:cNvPr id="2" name="Title 1">
            <a:extLst>
              <a:ext uri="{FF2B5EF4-FFF2-40B4-BE49-F238E27FC236}">
                <a16:creationId xmlns:a16="http://schemas.microsoft.com/office/drawing/2014/main" id="{5DB635FE-4D6F-DB86-4526-F3C02F1D2C04}"/>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5" name="Content Placeholder 2">
            <a:extLst>
              <a:ext uri="{FF2B5EF4-FFF2-40B4-BE49-F238E27FC236}">
                <a16:creationId xmlns:a16="http://schemas.microsoft.com/office/drawing/2014/main" id="{097D16DA-51C7-2AD7-7525-AF54BE67268A}"/>
              </a:ext>
            </a:extLst>
          </p:cNvPr>
          <p:cNvSpPr txBox="1">
            <a:spLocks/>
          </p:cNvSpPr>
          <p:nvPr/>
        </p:nvSpPr>
        <p:spPr>
          <a:xfrm>
            <a:off x="4794167" y="404037"/>
            <a:ext cx="6959433" cy="6204097"/>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r>
              <a:rPr lang="en-US" sz="1700" b="1" i="0" dirty="0">
                <a:solidFill>
                  <a:srgbClr val="171717"/>
                </a:solidFill>
                <a:effectLst/>
                <a:latin typeface="Segoe UI" panose="020B0502040204020203" pitchFamily="34" charset="0"/>
              </a:rPr>
              <a:t>Don't replicate on-premises perimeter network concepts</a:t>
            </a:r>
            <a:r>
              <a:rPr lang="en-US" sz="1700" b="0" i="0" dirty="0">
                <a:solidFill>
                  <a:srgbClr val="171717"/>
                </a:solidFill>
                <a:effectLst/>
                <a:latin typeface="Segoe UI" panose="020B0502040204020203" pitchFamily="34" charset="0"/>
              </a:rPr>
              <a:t> and architectures into Azure</a:t>
            </a:r>
          </a:p>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endParaRPr kumimoji="0" lang="en-US" sz="170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285750" marR="0" lvl="0" indent="-285750" algn="just" defTabSz="932563" rtl="0" eaLnBrk="1" fontAlgn="ctr" latinLnBrk="0" hangingPunct="1">
              <a:lnSpc>
                <a:spcPct val="100000"/>
              </a:lnSpc>
              <a:spcBef>
                <a:spcPts val="0"/>
              </a:spcBef>
              <a:spcAft>
                <a:spcPts val="0"/>
              </a:spcAft>
              <a:buClrTx/>
              <a:buSzPct val="90000"/>
              <a:buFont typeface="Courier New" panose="02070309020205020404" pitchFamily="49" charset="0"/>
              <a:buChar char="o"/>
              <a:tabLst/>
              <a:defRPr/>
            </a:pPr>
            <a:r>
              <a:rPr kumimoji="0" lang="en-US" sz="170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Use </a:t>
            </a:r>
            <a:r>
              <a:rPr kumimoji="0" lang="en-US" sz="17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Azure Firewall/3</a:t>
            </a:r>
            <a:r>
              <a:rPr kumimoji="0" lang="en-US" sz="1700" b="1" i="0" u="none" strike="noStrike" kern="1200" cap="none" spc="0" normalizeH="0" baseline="3000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rd</a:t>
            </a:r>
            <a:r>
              <a:rPr kumimoji="0" lang="en-US" sz="17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 party NVA </a:t>
            </a:r>
            <a:r>
              <a:rPr kumimoji="0" lang="en-US" sz="170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to govern:</a:t>
            </a:r>
          </a:p>
          <a:p>
            <a:pPr marL="514306" lvl="1" indent="-285750" algn="just" fontAlgn="ctr">
              <a:spcBef>
                <a:spcPts val="0"/>
              </a:spcBef>
              <a:buFont typeface="Courier New" panose="02070309020205020404" pitchFamily="49" charset="0"/>
              <a:buChar char="o"/>
              <a:defRPr/>
            </a:pPr>
            <a:r>
              <a:rPr lang="en-US" sz="1700" b="0" i="0" dirty="0">
                <a:solidFill>
                  <a:srgbClr val="171717"/>
                </a:solidFill>
                <a:effectLst/>
                <a:latin typeface="Segoe UI" panose="020B0502040204020203" pitchFamily="34" charset="0"/>
              </a:rPr>
              <a:t>Azure outbound traffic to the internet.</a:t>
            </a:r>
          </a:p>
          <a:p>
            <a:pPr marL="514306" lvl="1" indent="-285750" algn="just" fontAlgn="ctr">
              <a:spcBef>
                <a:spcPts val="0"/>
              </a:spcBef>
              <a:buFont typeface="Courier New" panose="02070309020205020404" pitchFamily="49" charset="0"/>
              <a:buChar char="o"/>
              <a:defRPr/>
            </a:pPr>
            <a:r>
              <a:rPr lang="en-US" sz="1700" b="0" i="0" dirty="0">
                <a:solidFill>
                  <a:srgbClr val="171717"/>
                </a:solidFill>
                <a:effectLst/>
                <a:latin typeface="Segoe UI" panose="020B0502040204020203" pitchFamily="34" charset="0"/>
              </a:rPr>
              <a:t>Non-HTTP/S inbound connections</a:t>
            </a:r>
          </a:p>
          <a:p>
            <a:pPr marL="514306" lvl="1" indent="-285750" algn="just" fontAlgn="ctr">
              <a:spcBef>
                <a:spcPts val="0"/>
              </a:spcBef>
              <a:buFont typeface="Courier New" panose="02070309020205020404" pitchFamily="49" charset="0"/>
              <a:buChar char="o"/>
              <a:defRPr/>
            </a:pPr>
            <a:r>
              <a:rPr lang="en-US" sz="1700" b="0" i="0" dirty="0">
                <a:solidFill>
                  <a:srgbClr val="171717"/>
                </a:solidFill>
                <a:effectLst/>
                <a:latin typeface="Segoe UI" panose="020B0502040204020203" pitchFamily="34" charset="0"/>
              </a:rPr>
              <a:t>East/west traffic filtering (if your organization requires it)</a:t>
            </a:r>
          </a:p>
          <a:p>
            <a:pPr marL="514306" lvl="1" indent="-285750" algn="just" fontAlgn="ctr">
              <a:spcBef>
                <a:spcPts val="0"/>
              </a:spcBef>
              <a:buFont typeface="Courier New" panose="02070309020205020404" pitchFamily="49" charset="0"/>
              <a:buChar char="o"/>
              <a:defRPr/>
            </a:pPr>
            <a:endParaRPr lang="en-US" sz="1700" dirty="0">
              <a:solidFill>
                <a:srgbClr val="171717"/>
              </a:solidFill>
              <a:latin typeface="Segoe UI" panose="020B0502040204020203" pitchFamily="34" charset="0"/>
            </a:endParaRPr>
          </a:p>
          <a:p>
            <a:pPr marL="285750" indent="-285750" algn="just" fontAlgn="ctr">
              <a:spcBef>
                <a:spcPts val="0"/>
              </a:spcBef>
              <a:buFont typeface="Courier New" panose="02070309020205020404" pitchFamily="49" charset="0"/>
              <a:buChar char="o"/>
              <a:defRPr/>
            </a:pPr>
            <a:r>
              <a:rPr lang="en-US" sz="1700" b="0" i="0" dirty="0">
                <a:solidFill>
                  <a:srgbClr val="171717"/>
                </a:solidFill>
                <a:effectLst/>
                <a:latin typeface="Segoe UI" panose="020B0502040204020203" pitchFamily="34" charset="0"/>
              </a:rPr>
              <a:t>Use Azure Firewall </a:t>
            </a:r>
            <a:r>
              <a:rPr lang="en-US" sz="1700" b="0" i="0" u="none" strike="noStrike" dirty="0">
                <a:solidFill>
                  <a:srgbClr val="171717"/>
                </a:solidFill>
                <a:effectLst/>
                <a:latin typeface="Segoe UI" panose="020B0502040204020203" pitchFamily="34" charset="0"/>
                <a:hlinkClick r:id="rId5"/>
              </a:rPr>
              <a:t>premium</a:t>
            </a:r>
            <a:r>
              <a:rPr lang="en-US" sz="1700" b="0" i="0" dirty="0">
                <a:solidFill>
                  <a:srgbClr val="171717"/>
                </a:solidFill>
                <a:effectLst/>
                <a:latin typeface="Segoe UI" panose="020B0502040204020203" pitchFamily="34" charset="0"/>
              </a:rPr>
              <a:t> if </a:t>
            </a:r>
            <a:r>
              <a:rPr lang="en-US" sz="1700" b="1" i="0" dirty="0">
                <a:solidFill>
                  <a:srgbClr val="171717"/>
                </a:solidFill>
                <a:effectLst/>
                <a:latin typeface="Segoe UI" panose="020B0502040204020203" pitchFamily="34" charset="0"/>
              </a:rPr>
              <a:t>advanced firewall capabilities </a:t>
            </a:r>
            <a:r>
              <a:rPr lang="en-US" sz="1700" b="0" i="0" dirty="0">
                <a:solidFill>
                  <a:srgbClr val="171717"/>
                </a:solidFill>
                <a:effectLst/>
                <a:latin typeface="Segoe UI" panose="020B0502040204020203" pitchFamily="34" charset="0"/>
              </a:rPr>
              <a:t>are required (TLS inspection, network intrusion detection and prevention system (IDPS), URL filtering, web categories)</a:t>
            </a:r>
          </a:p>
          <a:p>
            <a:pPr marL="285750" indent="-285750" algn="just" fontAlgn="ctr">
              <a:spcBef>
                <a:spcPts val="0"/>
              </a:spcBef>
              <a:buFont typeface="Courier New" panose="02070309020205020404" pitchFamily="49" charset="0"/>
              <a:buChar char="o"/>
              <a:defRPr/>
            </a:pPr>
            <a:r>
              <a:rPr lang="en-US" sz="1700" dirty="0">
                <a:solidFill>
                  <a:srgbClr val="171717"/>
                </a:solidFill>
                <a:latin typeface="Segoe UI" panose="020B0502040204020203" pitchFamily="34" charset="0"/>
              </a:rPr>
              <a:t>Use Azure Application Gateway/3</a:t>
            </a:r>
            <a:r>
              <a:rPr lang="en-US" sz="1700" baseline="30000" dirty="0">
                <a:solidFill>
                  <a:srgbClr val="171717"/>
                </a:solidFill>
                <a:latin typeface="Segoe UI" panose="020B0502040204020203" pitchFamily="34" charset="0"/>
              </a:rPr>
              <a:t>rd</a:t>
            </a:r>
            <a:r>
              <a:rPr lang="en-US" sz="1700" dirty="0">
                <a:solidFill>
                  <a:srgbClr val="171717"/>
                </a:solidFill>
                <a:latin typeface="Segoe UI" panose="020B0502040204020203" pitchFamily="34" charset="0"/>
              </a:rPr>
              <a:t> party NVA for inbound </a:t>
            </a:r>
            <a:r>
              <a:rPr lang="en-US" sz="1700" b="1" dirty="0">
                <a:solidFill>
                  <a:srgbClr val="171717"/>
                </a:solidFill>
                <a:latin typeface="Segoe UI" panose="020B0502040204020203" pitchFamily="34" charset="0"/>
              </a:rPr>
              <a:t>HTTP/S traffic</a:t>
            </a:r>
          </a:p>
          <a:p>
            <a:pPr marL="285750" indent="-285750" algn="just" fontAlgn="ctr">
              <a:spcBef>
                <a:spcPts val="0"/>
              </a:spcBef>
              <a:buFont typeface="Courier New" panose="02070309020205020404" pitchFamily="49" charset="0"/>
              <a:buChar char="o"/>
              <a:defRPr/>
            </a:pPr>
            <a:r>
              <a:rPr lang="en-US" sz="1700" b="1" i="0" dirty="0">
                <a:solidFill>
                  <a:srgbClr val="171717"/>
                </a:solidFill>
                <a:effectLst/>
                <a:latin typeface="Segoe UI" panose="020B0502040204020203" pitchFamily="34" charset="0"/>
              </a:rPr>
              <a:t>Do not expose virtual machine management ports to internet</a:t>
            </a:r>
          </a:p>
          <a:p>
            <a:pPr marL="514306" lvl="1" indent="-285750" algn="just" fontAlgn="ctr">
              <a:spcBef>
                <a:spcPts val="0"/>
              </a:spcBef>
              <a:buFont typeface="Courier New" panose="02070309020205020404" pitchFamily="49" charset="0"/>
              <a:buChar char="o"/>
              <a:defRPr/>
            </a:pPr>
            <a:r>
              <a:rPr lang="en-US" sz="1700" b="0" i="0" dirty="0">
                <a:solidFill>
                  <a:srgbClr val="171717"/>
                </a:solidFill>
                <a:effectLst/>
                <a:latin typeface="Segoe UI" panose="020B0502040204020203" pitchFamily="34" charset="0"/>
              </a:rPr>
              <a:t>Use </a:t>
            </a:r>
            <a:r>
              <a:rPr lang="en-US" sz="1700" b="0" i="0" u="none" strike="noStrike" dirty="0">
                <a:solidFill>
                  <a:srgbClr val="171717"/>
                </a:solidFill>
                <a:effectLst/>
                <a:latin typeface="Segoe UI" panose="020B0502040204020203" pitchFamily="34" charset="0"/>
                <a:hlinkClick r:id="rId6"/>
              </a:rPr>
              <a:t>Azure Policy</a:t>
            </a:r>
            <a:r>
              <a:rPr lang="en-US" sz="1700" b="0" i="0" dirty="0">
                <a:solidFill>
                  <a:srgbClr val="171717"/>
                </a:solidFill>
                <a:effectLst/>
                <a:latin typeface="Segoe UI" panose="020B0502040204020203" pitchFamily="34" charset="0"/>
              </a:rPr>
              <a:t> to prevent virtual machines creation with public IP attached.</a:t>
            </a:r>
          </a:p>
          <a:p>
            <a:pPr marL="514306" lvl="1" indent="-285750" algn="just" fontAlgn="ctr">
              <a:spcBef>
                <a:spcPts val="0"/>
              </a:spcBef>
              <a:buFont typeface="Courier New" panose="02070309020205020404" pitchFamily="49" charset="0"/>
              <a:buChar char="o"/>
              <a:defRPr/>
            </a:pPr>
            <a:r>
              <a:rPr lang="en-US" sz="1700" b="0" i="0" dirty="0">
                <a:solidFill>
                  <a:srgbClr val="171717"/>
                </a:solidFill>
                <a:effectLst/>
                <a:latin typeface="Segoe UI" panose="020B0502040204020203" pitchFamily="34" charset="0"/>
              </a:rPr>
              <a:t>Use </a:t>
            </a:r>
            <a:r>
              <a:rPr lang="en-US" sz="1700" b="0" i="0" u="none" strike="noStrike" dirty="0">
                <a:solidFill>
                  <a:srgbClr val="171717"/>
                </a:solidFill>
                <a:effectLst/>
                <a:latin typeface="Segoe UI" panose="020B0502040204020203" pitchFamily="34" charset="0"/>
                <a:hlinkClick r:id="rId7"/>
              </a:rPr>
              <a:t>Azure Bastion</a:t>
            </a:r>
            <a:r>
              <a:rPr lang="en-US" sz="1700" b="0" i="0" dirty="0">
                <a:solidFill>
                  <a:srgbClr val="171717"/>
                </a:solidFill>
                <a:effectLst/>
                <a:latin typeface="Segoe UI" panose="020B0502040204020203" pitchFamily="34" charset="0"/>
              </a:rPr>
              <a:t> to access jump-boxes virtual machines for management purposes</a:t>
            </a:r>
            <a:endParaRPr kumimoji="0" lang="en-US" sz="170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337118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196703"/>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2734C81F-61D8-0F45-8F42-2958D1D76FC3}"/>
              </a:ext>
            </a:extLst>
          </p:cNvPr>
          <p:cNvSpPr txBox="1">
            <a:spLocks/>
          </p:cNvSpPr>
          <p:nvPr/>
        </p:nvSpPr>
        <p:spPr>
          <a:xfrm>
            <a:off x="1343025" y="312071"/>
            <a:ext cx="2609269"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Network Topology &amp; Connectivity</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EB1C9EA6-820C-5C70-247B-98D0E05889D5}"/>
              </a:ext>
            </a:extLst>
          </p:cNvPr>
          <p:cNvGrpSpPr/>
          <p:nvPr/>
        </p:nvGrpSpPr>
        <p:grpSpPr>
          <a:xfrm>
            <a:off x="338823" y="533170"/>
            <a:ext cx="914859" cy="914859"/>
            <a:chOff x="5638570" y="2971570"/>
            <a:chExt cx="914859" cy="914859"/>
          </a:xfrm>
        </p:grpSpPr>
        <p:sp>
          <p:nvSpPr>
            <p:cNvPr id="15" name="Oval 14">
              <a:extLst>
                <a:ext uri="{FF2B5EF4-FFF2-40B4-BE49-F238E27FC236}">
                  <a16:creationId xmlns:a16="http://schemas.microsoft.com/office/drawing/2014/main" id="{C4FCF5EA-3EBA-FCC9-54ED-1B366DF02022}"/>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Network">
              <a:extLst>
                <a:ext uri="{FF2B5EF4-FFF2-40B4-BE49-F238E27FC236}">
                  <a16:creationId xmlns:a16="http://schemas.microsoft.com/office/drawing/2014/main" id="{8B3A989D-5E5E-74A8-F79A-1B07D08A5CE0}"/>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8107B766-D582-2E92-D0B6-DEEE9F2BAE5B}"/>
              </a:ext>
            </a:extLst>
          </p:cNvPr>
          <p:cNvSpPr txBox="1">
            <a:spLocks/>
          </p:cNvSpPr>
          <p:nvPr/>
        </p:nvSpPr>
        <p:spPr>
          <a:xfrm>
            <a:off x="540184" y="4376071"/>
            <a:ext cx="33756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GB" sz="2400" b="1" i="1" u="none" strike="noStrike" kern="1200" cap="none" spc="-50" normalizeH="0" baseline="0" noProof="0">
                <a:ln w="3175">
                  <a:noFill/>
                </a:ln>
                <a:solidFill>
                  <a:prstClr val="white"/>
                </a:solidFill>
                <a:effectLst/>
                <a:uLnTx/>
                <a:uFillTx/>
                <a:latin typeface="Segoe UI Semibold"/>
                <a:ea typeface="+mn-ea"/>
                <a:cs typeface="Segoe UI" pitchFamily="34" charset="0"/>
              </a:rPr>
              <a:t>Segmentation</a:t>
            </a:r>
            <a:endParaRPr kumimoji="0" lang="en-GB" sz="3529" b="0" i="1" u="none" strike="noStrike" kern="1200" cap="none" spc="-50" normalizeH="0" baseline="0" noProof="0">
              <a:ln w="3175">
                <a:noFill/>
              </a:ln>
              <a:solidFill>
                <a:prstClr val="white"/>
              </a:solidFill>
              <a:effectLst/>
              <a:uLnTx/>
              <a:uFillTx/>
              <a:latin typeface="Calibri Light" panose="020F0302020204030204"/>
              <a:ea typeface="+mn-ea"/>
              <a:cs typeface="Segoe UI" pitchFamily="34" charset="0"/>
            </a:endParaRPr>
          </a:p>
        </p:txBody>
      </p:sp>
      <p:sp>
        <p:nvSpPr>
          <p:cNvPr id="4" name="Title 1">
            <a:extLst>
              <a:ext uri="{FF2B5EF4-FFF2-40B4-BE49-F238E27FC236}">
                <a16:creationId xmlns:a16="http://schemas.microsoft.com/office/drawing/2014/main" id="{A7931795-B1B7-6AE9-DEDB-FF859768990B}"/>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2" name="Content Placeholder 2">
            <a:extLst>
              <a:ext uri="{FF2B5EF4-FFF2-40B4-BE49-F238E27FC236}">
                <a16:creationId xmlns:a16="http://schemas.microsoft.com/office/drawing/2014/main" id="{3E435CA0-92AF-F714-FCA0-5FADBA88BD56}"/>
              </a:ext>
            </a:extLst>
          </p:cNvPr>
          <p:cNvSpPr txBox="1">
            <a:spLocks/>
          </p:cNvSpPr>
          <p:nvPr/>
        </p:nvSpPr>
        <p:spPr>
          <a:xfrm>
            <a:off x="4814000" y="2103212"/>
            <a:ext cx="6959433" cy="2642191"/>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l">
              <a:buFont typeface="Courier New" panose="02070309020205020404" pitchFamily="49" charset="0"/>
              <a:buChar char="o"/>
            </a:pPr>
            <a:r>
              <a:rPr lang="en-US" sz="1800" b="0" i="0">
                <a:solidFill>
                  <a:srgbClr val="171717"/>
                </a:solidFill>
                <a:effectLst/>
                <a:latin typeface="Segoe UI" panose="020B0502040204020203" pitchFamily="34" charset="0"/>
              </a:rPr>
              <a:t>The </a:t>
            </a:r>
            <a:r>
              <a:rPr lang="en-US" sz="1800" b="0" i="0" u="none" strike="noStrike">
                <a:solidFill>
                  <a:srgbClr val="171717"/>
                </a:solidFill>
                <a:effectLst/>
                <a:latin typeface="Segoe UI" panose="020B0502040204020203" pitchFamily="34" charset="0"/>
                <a:hlinkClick r:id="rId5"/>
              </a:rPr>
              <a:t>zero-trust model</a:t>
            </a:r>
            <a:r>
              <a:rPr lang="en-US" sz="1800" b="0" i="0">
                <a:solidFill>
                  <a:srgbClr val="171717"/>
                </a:solidFill>
                <a:effectLst/>
                <a:latin typeface="Segoe UI" panose="020B0502040204020203" pitchFamily="34" charset="0"/>
              </a:rPr>
              <a:t> assumes a </a:t>
            </a:r>
            <a:r>
              <a:rPr lang="en-US" sz="1800" b="1" i="0">
                <a:solidFill>
                  <a:srgbClr val="171717"/>
                </a:solidFill>
                <a:effectLst/>
                <a:latin typeface="Segoe UI" panose="020B0502040204020203" pitchFamily="34" charset="0"/>
              </a:rPr>
              <a:t>breached state </a:t>
            </a:r>
            <a:r>
              <a:rPr lang="en-US" sz="1800" b="0" i="0">
                <a:solidFill>
                  <a:srgbClr val="171717"/>
                </a:solidFill>
                <a:effectLst/>
                <a:latin typeface="Segoe UI" panose="020B0502040204020203" pitchFamily="34" charset="0"/>
              </a:rPr>
              <a:t>and verifies each request as though it originates from an uncontrolled network</a:t>
            </a:r>
          </a:p>
          <a:p>
            <a:pPr marL="285750" indent="-285750" algn="l">
              <a:buFont typeface="Courier New" panose="02070309020205020404" pitchFamily="49" charset="0"/>
              <a:buChar char="o"/>
            </a:pPr>
            <a:r>
              <a:rPr lang="pt-PT" sz="1800" b="1" i="0" err="1">
                <a:solidFill>
                  <a:srgbClr val="171717"/>
                </a:solidFill>
                <a:effectLst/>
                <a:latin typeface="Segoe UI" panose="020B0502040204020203" pitchFamily="34" charset="0"/>
              </a:rPr>
              <a:t>Subnets</a:t>
            </a:r>
            <a:r>
              <a:rPr lang="pt-PT" sz="1800" b="0" i="0">
                <a:solidFill>
                  <a:srgbClr val="171717"/>
                </a:solidFill>
                <a:effectLst/>
                <a:latin typeface="Segoe UI" panose="020B0502040204020203" pitchFamily="34" charset="0"/>
              </a:rPr>
              <a:t> and </a:t>
            </a:r>
            <a:r>
              <a:rPr lang="pt-PT" sz="1800" b="1" i="0">
                <a:solidFill>
                  <a:srgbClr val="171717"/>
                </a:solidFill>
                <a:effectLst/>
                <a:latin typeface="Segoe UI" panose="020B0502040204020203" pitchFamily="34" charset="0"/>
              </a:rPr>
              <a:t>Network </a:t>
            </a:r>
            <a:r>
              <a:rPr lang="pt-PT" sz="1800" b="1">
                <a:solidFill>
                  <a:srgbClr val="171717"/>
                </a:solidFill>
                <a:latin typeface="Segoe UI" panose="020B0502040204020203" pitchFamily="34" charset="0"/>
              </a:rPr>
              <a:t>S</a:t>
            </a:r>
            <a:r>
              <a:rPr lang="pt-PT" sz="1800" b="1" i="0">
                <a:solidFill>
                  <a:srgbClr val="171717"/>
                </a:solidFill>
                <a:effectLst/>
                <a:latin typeface="Segoe UI" panose="020B0502040204020203" pitchFamily="34" charset="0"/>
              </a:rPr>
              <a:t>ecurity </a:t>
            </a:r>
            <a:r>
              <a:rPr lang="pt-PT" sz="1800" b="1" err="1">
                <a:solidFill>
                  <a:srgbClr val="171717"/>
                </a:solidFill>
                <a:latin typeface="Segoe UI" panose="020B0502040204020203" pitchFamily="34" charset="0"/>
              </a:rPr>
              <a:t>G</a:t>
            </a:r>
            <a:r>
              <a:rPr lang="pt-PT" sz="1800" b="1" i="0" err="1">
                <a:solidFill>
                  <a:srgbClr val="171717"/>
                </a:solidFill>
                <a:effectLst/>
                <a:latin typeface="Segoe UI" panose="020B0502040204020203" pitchFamily="34" charset="0"/>
              </a:rPr>
              <a:t>roups</a:t>
            </a:r>
            <a:r>
              <a:rPr lang="pt-PT" sz="1800" b="1" i="0">
                <a:solidFill>
                  <a:srgbClr val="171717"/>
                </a:solidFill>
                <a:effectLst/>
                <a:latin typeface="Segoe UI" panose="020B0502040204020203" pitchFamily="34" charset="0"/>
              </a:rPr>
              <a:t> </a:t>
            </a:r>
            <a:r>
              <a:rPr lang="pt-PT" sz="1800" b="0" i="0">
                <a:solidFill>
                  <a:srgbClr val="171717"/>
                </a:solidFill>
                <a:effectLst/>
                <a:latin typeface="Segoe UI" panose="020B0502040204020203" pitchFamily="34" charset="0"/>
              </a:rPr>
              <a:t>(</a:t>
            </a:r>
            <a:r>
              <a:rPr lang="pt-PT" sz="1800" b="0" i="0" u="none" strike="noStrike">
                <a:effectLst/>
                <a:latin typeface="Segoe UI" panose="020B0502040204020203" pitchFamily="34" charset="0"/>
                <a:hlinkClick r:id="rId6"/>
              </a:rPr>
              <a:t>NSG</a:t>
            </a:r>
            <a:r>
              <a:rPr lang="pt-PT" sz="1800" b="0" i="0">
                <a:solidFill>
                  <a:srgbClr val="171717"/>
                </a:solidFill>
                <a:effectLst/>
                <a:latin typeface="Segoe UI" panose="020B0502040204020203" pitchFamily="34" charset="0"/>
              </a:rPr>
              <a:t>)</a:t>
            </a:r>
            <a:r>
              <a:rPr lang="en-US" sz="1800">
                <a:solidFill>
                  <a:srgbClr val="171717"/>
                </a:solidFill>
                <a:latin typeface="Segoe UI" panose="020B0502040204020203" pitchFamily="34" charset="0"/>
              </a:rPr>
              <a:t> and the main responsible for network segmentation</a:t>
            </a:r>
            <a:endParaRPr lang="en-US" sz="1800" b="0" i="0">
              <a:solidFill>
                <a:srgbClr val="171717"/>
              </a:solidFill>
              <a:effectLst/>
              <a:latin typeface="Segoe UI" panose="020B0502040204020203" pitchFamily="34" charset="0"/>
            </a:endParaRPr>
          </a:p>
          <a:p>
            <a:pPr marL="285750" indent="-285750" algn="just">
              <a:buFont typeface="Courier New" panose="02070309020205020404" pitchFamily="49" charset="0"/>
              <a:buChar char="o"/>
            </a:pPr>
            <a:endParaRPr lang="en-US" sz="1800" b="1" i="0">
              <a:solidFill>
                <a:srgbClr val="171717"/>
              </a:solidFill>
              <a:effectLst/>
              <a:latin typeface="Segoe UI" panose="020B0502040204020203" pitchFamily="34" charset="0"/>
            </a:endParaRPr>
          </a:p>
          <a:p>
            <a:pPr marL="285750" indent="-285750" algn="just">
              <a:buFont typeface="Courier New" panose="02070309020205020404" pitchFamily="49" charset="0"/>
              <a:buChar char="o"/>
            </a:pPr>
            <a:endParaRPr lang="en-US" sz="1800" b="1">
              <a:solidFill>
                <a:srgbClr val="171717"/>
              </a:solidFill>
              <a:latin typeface="Segoe UI" panose="020B0502040204020203" pitchFamily="34" charset="0"/>
            </a:endParaRPr>
          </a:p>
          <a:p>
            <a:pPr marL="285750" indent="-285750" algn="just">
              <a:buFont typeface="Courier New" panose="02070309020205020404" pitchFamily="49" charset="0"/>
              <a:buChar char="o"/>
            </a:pPr>
            <a:endParaRPr lang="en-US" sz="1800" b="0"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194945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Segmentation</a:t>
            </a:r>
            <a:endParaRPr lang="en-GB"/>
          </a:p>
        </p:txBody>
      </p:sp>
      <p:sp>
        <p:nvSpPr>
          <p:cNvPr id="9" name="Text Placeholder 1">
            <a:extLst>
              <a:ext uri="{FF2B5EF4-FFF2-40B4-BE49-F238E27FC236}">
                <a16:creationId xmlns:a16="http://schemas.microsoft.com/office/drawing/2014/main" id="{F4570330-0ED4-41AA-BB1B-A4EA195959EE}"/>
              </a:ext>
            </a:extLst>
          </p:cNvPr>
          <p:cNvSpPr>
            <a:spLocks noGrp="1"/>
          </p:cNvSpPr>
          <p:nvPr>
            <p:ph type="body" sz="quarter" idx="10"/>
          </p:nvPr>
        </p:nvSpPr>
        <p:spPr>
          <a:xfrm>
            <a:off x="4822438" y="1371902"/>
            <a:ext cx="6669658" cy="4204228"/>
          </a:xfrm>
        </p:spPr>
        <p:txBody>
          <a:bodyPr/>
          <a:lstStyle/>
          <a:p>
            <a:pPr marL="285750" indent="-285750" algn="just">
              <a:buFont typeface="Courier New" panose="02070309020205020404" pitchFamily="49" charset="0"/>
              <a:buChar char="o"/>
            </a:pPr>
            <a:r>
              <a:rPr lang="en-US" sz="1600" b="1" i="0" dirty="0">
                <a:solidFill>
                  <a:srgbClr val="171717"/>
                </a:solidFill>
                <a:effectLst/>
                <a:latin typeface="Segoe UI" panose="020B0502040204020203" pitchFamily="34" charset="0"/>
              </a:rPr>
              <a:t>Delegate subnet creation to the landing zone owner</a:t>
            </a:r>
            <a:r>
              <a:rPr lang="en-US" sz="1600" b="0" i="0" dirty="0">
                <a:solidFill>
                  <a:srgbClr val="171717"/>
                </a:solidFill>
                <a:effectLst/>
                <a:latin typeface="Segoe UI" panose="020B0502040204020203" pitchFamily="34" charset="0"/>
              </a:rPr>
              <a:t>. </a:t>
            </a:r>
          </a:p>
          <a:p>
            <a:pPr marL="514306" lvl="1" indent="-285750" algn="just">
              <a:buFont typeface="Courier New" panose="02070309020205020404" pitchFamily="49" charset="0"/>
              <a:buChar char="o"/>
            </a:pPr>
            <a:r>
              <a:rPr lang="en-US" sz="1600" b="0" i="0" dirty="0">
                <a:solidFill>
                  <a:srgbClr val="171717"/>
                </a:solidFill>
                <a:effectLst/>
                <a:latin typeface="Segoe UI" panose="020B0502040204020203" pitchFamily="34" charset="0"/>
              </a:rPr>
              <a:t>Single large subnet vs multitier application vs network-injected application</a:t>
            </a:r>
          </a:p>
          <a:p>
            <a:pPr marL="514306" lvl="1" indent="-285750" algn="just">
              <a:buFont typeface="Courier New" panose="02070309020205020404" pitchFamily="49" charset="0"/>
              <a:buChar char="o"/>
            </a:pPr>
            <a:r>
              <a:rPr lang="en-US" sz="1600" b="0" i="0" dirty="0">
                <a:solidFill>
                  <a:srgbClr val="171717"/>
                </a:solidFill>
                <a:effectLst/>
                <a:latin typeface="Segoe UI" panose="020B0502040204020203" pitchFamily="34" charset="0"/>
              </a:rPr>
              <a:t>The </a:t>
            </a:r>
            <a:r>
              <a:rPr lang="en-US" sz="1600" b="1" i="0" dirty="0">
                <a:solidFill>
                  <a:srgbClr val="171717"/>
                </a:solidFill>
                <a:effectLst/>
                <a:latin typeface="Segoe UI" panose="020B0502040204020203" pitchFamily="34" charset="0"/>
              </a:rPr>
              <a:t>platform team</a:t>
            </a:r>
            <a:r>
              <a:rPr lang="en-US" sz="1600" b="0" i="0" dirty="0">
                <a:solidFill>
                  <a:srgbClr val="171717"/>
                </a:solidFill>
                <a:effectLst/>
                <a:latin typeface="Segoe UI" panose="020B0502040204020203" pitchFamily="34" charset="0"/>
              </a:rPr>
              <a:t> can use Azure Policy to ensure that an NSG with specific rules is always associated with subnets that have deny-only policies.</a:t>
            </a:r>
          </a:p>
          <a:p>
            <a:pPr marL="514306" lvl="1" indent="-285750" algn="just">
              <a:buFont typeface="Courier New" panose="02070309020205020404" pitchFamily="49" charset="0"/>
              <a:buChar char="o"/>
            </a:pPr>
            <a:endParaRPr lang="en-US" sz="1600" b="0" i="0" dirty="0">
              <a:solidFill>
                <a:srgbClr val="171717"/>
              </a:solidFill>
              <a:effectLst/>
              <a:latin typeface="Segoe UI" panose="020B0502040204020203" pitchFamily="34" charset="0"/>
            </a:endParaRPr>
          </a:p>
          <a:p>
            <a:pPr marL="285750" indent="-285750" algn="just">
              <a:buFont typeface="Courier New" panose="02070309020205020404" pitchFamily="49" charset="0"/>
              <a:buChar char="o"/>
            </a:pPr>
            <a:r>
              <a:rPr lang="en-US" sz="1600" b="1" i="0" dirty="0">
                <a:solidFill>
                  <a:srgbClr val="171717"/>
                </a:solidFill>
                <a:effectLst/>
                <a:latin typeface="Segoe UI" panose="020B0502040204020203" pitchFamily="34" charset="0"/>
              </a:rPr>
              <a:t>Use NSGs </a:t>
            </a:r>
            <a:r>
              <a:rPr lang="en-US" sz="1600" b="0" i="0" dirty="0">
                <a:solidFill>
                  <a:srgbClr val="171717"/>
                </a:solidFill>
                <a:effectLst/>
                <a:latin typeface="Segoe UI" panose="020B0502040204020203" pitchFamily="34" charset="0"/>
              </a:rPr>
              <a:t>to help protect traffic across subnets, as well as east/west traffic across the platform</a:t>
            </a:r>
          </a:p>
          <a:p>
            <a:pPr marL="285750" indent="-285750" algn="just">
              <a:buFont typeface="Courier New" panose="02070309020205020404" pitchFamily="49" charset="0"/>
              <a:buChar char="o"/>
            </a:pPr>
            <a:r>
              <a:rPr lang="en-US" sz="1600" b="1" i="0" dirty="0">
                <a:solidFill>
                  <a:srgbClr val="171717"/>
                </a:solidFill>
                <a:effectLst/>
                <a:latin typeface="Segoe UI" panose="020B0502040204020203" pitchFamily="34" charset="0"/>
              </a:rPr>
              <a:t>Use NSGs and application security </a:t>
            </a:r>
            <a:r>
              <a:rPr lang="en-US" sz="1600" b="0" i="0" dirty="0">
                <a:solidFill>
                  <a:srgbClr val="171717"/>
                </a:solidFill>
                <a:effectLst/>
                <a:latin typeface="Segoe UI" panose="020B0502040204020203" pitchFamily="34" charset="0"/>
              </a:rPr>
              <a:t>groups to micro-segment traffic within the landing zone and avoid using a central NVA to filter traffic flows.</a:t>
            </a:r>
          </a:p>
          <a:p>
            <a:pPr marL="285750" indent="-285750" algn="just">
              <a:buFont typeface="Courier New" panose="02070309020205020404" pitchFamily="49" charset="0"/>
              <a:buChar char="o"/>
            </a:pPr>
            <a:r>
              <a:rPr lang="en-US" sz="1600" b="1" i="0" dirty="0">
                <a:solidFill>
                  <a:srgbClr val="171717"/>
                </a:solidFill>
                <a:effectLst/>
                <a:latin typeface="Segoe UI" panose="020B0502040204020203" pitchFamily="34" charset="0"/>
              </a:rPr>
              <a:t>Enable NSG flow logs </a:t>
            </a:r>
            <a:r>
              <a:rPr lang="en-US" sz="1600" b="0" i="0" dirty="0">
                <a:solidFill>
                  <a:srgbClr val="171717"/>
                </a:solidFill>
                <a:effectLst/>
                <a:latin typeface="Segoe UI" panose="020B0502040204020203" pitchFamily="34" charset="0"/>
              </a:rPr>
              <a:t>and feed them into </a:t>
            </a:r>
            <a:r>
              <a:rPr lang="en-US" sz="1600" b="1" i="0" u="none" strike="noStrike" dirty="0">
                <a:effectLst/>
                <a:latin typeface="Segoe UI" panose="020B0502040204020203" pitchFamily="34" charset="0"/>
                <a:hlinkClick r:id="rId5"/>
              </a:rPr>
              <a:t>Traffic Analytics</a:t>
            </a:r>
            <a:r>
              <a:rPr lang="en-US" sz="1600" b="1" i="0" dirty="0">
                <a:solidFill>
                  <a:srgbClr val="171717"/>
                </a:solidFill>
                <a:effectLst/>
                <a:latin typeface="Segoe UI" panose="020B0502040204020203" pitchFamily="34" charset="0"/>
              </a:rPr>
              <a:t> </a:t>
            </a:r>
            <a:r>
              <a:rPr lang="en-US" sz="1600" b="0" i="0" dirty="0">
                <a:solidFill>
                  <a:srgbClr val="171717"/>
                </a:solidFill>
                <a:effectLst/>
                <a:latin typeface="Segoe UI" panose="020B0502040204020203" pitchFamily="34" charset="0"/>
              </a:rPr>
              <a:t>to gain insights into internal and external traffic flows</a:t>
            </a:r>
            <a:endParaRPr lang="en-US" sz="2439" b="0" i="0" dirty="0">
              <a:solidFill>
                <a:srgbClr val="171717"/>
              </a:solidFill>
              <a:effectLst/>
              <a:latin typeface="Segoe UI" panose="020B0502040204020203" pitchFamily="34" charset="0"/>
            </a:endParaRPr>
          </a:p>
        </p:txBody>
      </p:sp>
      <p:sp>
        <p:nvSpPr>
          <p:cNvPr id="2" name="Title 1">
            <a:extLst>
              <a:ext uri="{FF2B5EF4-FFF2-40B4-BE49-F238E27FC236}">
                <a16:creationId xmlns:a16="http://schemas.microsoft.com/office/drawing/2014/main" id="{ED7B199E-8C13-7EF9-56A9-78691C5B5735}"/>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Tree>
    <p:extLst>
      <p:ext uri="{BB962C8B-B14F-4D97-AF65-F5344CB8AC3E}">
        <p14:creationId xmlns:p14="http://schemas.microsoft.com/office/powerpoint/2010/main" val="269019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196703"/>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2734C81F-61D8-0F45-8F42-2958D1D76FC3}"/>
              </a:ext>
            </a:extLst>
          </p:cNvPr>
          <p:cNvSpPr txBox="1">
            <a:spLocks/>
          </p:cNvSpPr>
          <p:nvPr/>
        </p:nvSpPr>
        <p:spPr>
          <a:xfrm>
            <a:off x="1343025" y="312071"/>
            <a:ext cx="2609269"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Network Topology &amp; Connectivity</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EB1C9EA6-820C-5C70-247B-98D0E05889D5}"/>
              </a:ext>
            </a:extLst>
          </p:cNvPr>
          <p:cNvGrpSpPr/>
          <p:nvPr/>
        </p:nvGrpSpPr>
        <p:grpSpPr>
          <a:xfrm>
            <a:off x="338823" y="533170"/>
            <a:ext cx="914859" cy="914859"/>
            <a:chOff x="5638570" y="2971570"/>
            <a:chExt cx="914859" cy="914859"/>
          </a:xfrm>
        </p:grpSpPr>
        <p:sp>
          <p:nvSpPr>
            <p:cNvPr id="15" name="Oval 14">
              <a:extLst>
                <a:ext uri="{FF2B5EF4-FFF2-40B4-BE49-F238E27FC236}">
                  <a16:creationId xmlns:a16="http://schemas.microsoft.com/office/drawing/2014/main" id="{C4FCF5EA-3EBA-FCC9-54ED-1B366DF02022}"/>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Network">
              <a:extLst>
                <a:ext uri="{FF2B5EF4-FFF2-40B4-BE49-F238E27FC236}">
                  <a16:creationId xmlns:a16="http://schemas.microsoft.com/office/drawing/2014/main" id="{8B3A989D-5E5E-74A8-F79A-1B07D08A5CE0}"/>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8107B766-D582-2E92-D0B6-DEEE9F2BAE5B}"/>
              </a:ext>
            </a:extLst>
          </p:cNvPr>
          <p:cNvSpPr txBox="1">
            <a:spLocks/>
          </p:cNvSpPr>
          <p:nvPr/>
        </p:nvSpPr>
        <p:spPr>
          <a:xfrm>
            <a:off x="540184" y="4376071"/>
            <a:ext cx="33756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GB" sz="2400" b="1" i="1" u="none" strike="noStrike" kern="1200" cap="none" spc="-50" normalizeH="0" baseline="0" noProof="0">
                <a:ln w="3175">
                  <a:noFill/>
                </a:ln>
                <a:solidFill>
                  <a:prstClr val="white"/>
                </a:solidFill>
                <a:effectLst/>
                <a:uLnTx/>
                <a:uFillTx/>
                <a:latin typeface="Segoe UI Semibold"/>
                <a:ea typeface="+mn-ea"/>
                <a:cs typeface="Segoe UI" pitchFamily="34" charset="0"/>
              </a:rPr>
              <a:t>Network Encryption</a:t>
            </a:r>
            <a:endParaRPr kumimoji="0" lang="en-GB" sz="3529" b="0" i="1" u="none" strike="noStrike" kern="1200" cap="none" spc="-50" normalizeH="0" baseline="0" noProof="0">
              <a:ln w="3175">
                <a:noFill/>
              </a:ln>
              <a:solidFill>
                <a:prstClr val="white"/>
              </a:solidFill>
              <a:effectLst/>
              <a:uLnTx/>
              <a:uFillTx/>
              <a:latin typeface="Calibri Light" panose="020F0302020204030204"/>
              <a:ea typeface="+mn-ea"/>
              <a:cs typeface="Segoe UI" pitchFamily="34" charset="0"/>
            </a:endParaRPr>
          </a:p>
        </p:txBody>
      </p:sp>
      <p:sp>
        <p:nvSpPr>
          <p:cNvPr id="4" name="Title 1">
            <a:extLst>
              <a:ext uri="{FF2B5EF4-FFF2-40B4-BE49-F238E27FC236}">
                <a16:creationId xmlns:a16="http://schemas.microsoft.com/office/drawing/2014/main" id="{A7931795-B1B7-6AE9-DEDB-FF859768990B}"/>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2" name="Content Placeholder 2">
            <a:extLst>
              <a:ext uri="{FF2B5EF4-FFF2-40B4-BE49-F238E27FC236}">
                <a16:creationId xmlns:a16="http://schemas.microsoft.com/office/drawing/2014/main" id="{3E435CA0-92AF-F714-FCA0-5FADBA88BD56}"/>
              </a:ext>
            </a:extLst>
          </p:cNvPr>
          <p:cNvSpPr txBox="1">
            <a:spLocks/>
          </p:cNvSpPr>
          <p:nvPr/>
        </p:nvSpPr>
        <p:spPr>
          <a:xfrm>
            <a:off x="4790976" y="2860936"/>
            <a:ext cx="6959433" cy="2642191"/>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just"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rPr>
              <a:t>When you're using ExpressRoute with private peering, </a:t>
            </a: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rPr>
              <a:t>traffic isn't currently encrypted</a:t>
            </a:r>
          </a:p>
          <a:p>
            <a:pPr marL="285750" marR="0" lvl="0" indent="-285750" algn="just"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r>
              <a:rPr lang="en-US" sz="1800" b="0" i="0">
                <a:solidFill>
                  <a:srgbClr val="171717"/>
                </a:solidFill>
                <a:effectLst/>
                <a:latin typeface="Segoe UI" panose="020B0502040204020203" pitchFamily="34" charset="0"/>
              </a:rPr>
              <a:t>Its is possible to configure a Site-to-Site </a:t>
            </a:r>
            <a:r>
              <a:rPr lang="en-US" sz="1800" b="1" i="0" u="none" strike="noStrike">
                <a:solidFill>
                  <a:srgbClr val="171717"/>
                </a:solidFill>
                <a:effectLst/>
                <a:latin typeface="Segoe UI" panose="020B0502040204020203" pitchFamily="34" charset="0"/>
                <a:hlinkClick r:id="rId5"/>
              </a:rPr>
              <a:t>VPN connection over ExpressRoute private peering</a:t>
            </a:r>
            <a:endParaRPr lang="en-US" sz="1800" b="1" u="none" strike="noStrike">
              <a:solidFill>
                <a:srgbClr val="171717"/>
              </a:solidFill>
              <a:latin typeface="Segoe UI" panose="020B0502040204020203" pitchFamily="34" charset="0"/>
            </a:endParaRPr>
          </a:p>
          <a:p>
            <a:pPr marL="285750" indent="-285750" algn="just">
              <a:buFont typeface="Courier New" panose="02070309020205020404" pitchFamily="49" charset="0"/>
              <a:buChar char="o"/>
              <a:defRPr/>
            </a:pPr>
            <a:r>
              <a:rPr lang="en-US" sz="1800" b="0" i="0">
                <a:solidFill>
                  <a:srgbClr val="171717"/>
                </a:solidFill>
                <a:effectLst/>
                <a:latin typeface="Segoe UI" panose="020B0502040204020203" pitchFamily="34" charset="0"/>
              </a:rPr>
              <a:t>You can apply </a:t>
            </a:r>
            <a:r>
              <a:rPr lang="en-US" sz="1800" b="1" i="0" u="none" strike="noStrike">
                <a:solidFill>
                  <a:srgbClr val="171717"/>
                </a:solidFill>
                <a:effectLst/>
                <a:latin typeface="Segoe UI" panose="020B0502040204020203" pitchFamily="34" charset="0"/>
                <a:hlinkClick r:id="rId6"/>
              </a:rPr>
              <a:t>media access control security (MACsec)</a:t>
            </a:r>
            <a:r>
              <a:rPr lang="en-US" sz="1800" b="1" i="0">
                <a:solidFill>
                  <a:srgbClr val="171717"/>
                </a:solidFill>
                <a:effectLst/>
                <a:latin typeface="Segoe UI" panose="020B0502040204020203" pitchFamily="34" charset="0"/>
              </a:rPr>
              <a:t> </a:t>
            </a:r>
            <a:r>
              <a:rPr lang="en-US" sz="1800" b="0" i="0">
                <a:solidFill>
                  <a:srgbClr val="171717"/>
                </a:solidFill>
                <a:effectLst/>
                <a:latin typeface="Segoe UI" panose="020B0502040204020203" pitchFamily="34" charset="0"/>
              </a:rPr>
              <a:t>encryption to </a:t>
            </a:r>
            <a:r>
              <a:rPr lang="en-US" sz="1800" b="1" i="0">
                <a:solidFill>
                  <a:srgbClr val="171717"/>
                </a:solidFill>
                <a:effectLst/>
                <a:latin typeface="Segoe UI" panose="020B0502040204020203" pitchFamily="34" charset="0"/>
              </a:rPr>
              <a:t>ExpressRoute Direct</a:t>
            </a:r>
            <a:r>
              <a:rPr lang="en-US" sz="1800" b="0" i="0">
                <a:solidFill>
                  <a:srgbClr val="171717"/>
                </a:solidFill>
                <a:effectLst/>
                <a:latin typeface="Segoe UI" panose="020B0502040204020203" pitchFamily="34" charset="0"/>
              </a:rPr>
              <a:t> to achieve network encryption</a:t>
            </a:r>
          </a:p>
          <a:p>
            <a:pPr marL="285750" indent="-285750" algn="just">
              <a:buFont typeface="Courier New" panose="02070309020205020404" pitchFamily="49" charset="0"/>
              <a:buChar char="o"/>
              <a:defRPr/>
            </a:pPr>
            <a:r>
              <a:rPr lang="en-US" sz="1800" b="0" i="0">
                <a:solidFill>
                  <a:srgbClr val="171717"/>
                </a:solidFill>
                <a:effectLst/>
                <a:latin typeface="Segoe UI" panose="020B0502040204020203" pitchFamily="34" charset="0"/>
              </a:rPr>
              <a:t>When Azure traffic moves between datacenters (outside physical boundaries not controlled by Microsoft or on behalf of Microsoft), </a:t>
            </a:r>
            <a:r>
              <a:rPr lang="en-US" sz="1800" b="0" i="0" u="none" strike="noStrike">
                <a:solidFill>
                  <a:srgbClr val="171717"/>
                </a:solidFill>
                <a:effectLst/>
                <a:latin typeface="Segoe UI" panose="020B0502040204020203" pitchFamily="34" charset="0"/>
                <a:hlinkClick r:id="rId7"/>
              </a:rPr>
              <a:t>MACsec data-link layer encryption</a:t>
            </a:r>
            <a:r>
              <a:rPr lang="en-US" sz="1800" b="0" i="0">
                <a:solidFill>
                  <a:srgbClr val="171717"/>
                </a:solidFill>
                <a:effectLst/>
                <a:latin typeface="Segoe UI" panose="020B0502040204020203" pitchFamily="34" charset="0"/>
              </a:rPr>
              <a:t> is used on the underlying network hardware. This is applicable to </a:t>
            </a:r>
            <a:r>
              <a:rPr lang="en-US" sz="1800" b="1" i="0" err="1">
                <a:solidFill>
                  <a:srgbClr val="171717"/>
                </a:solidFill>
                <a:effectLst/>
                <a:latin typeface="Segoe UI" panose="020B0502040204020203" pitchFamily="34" charset="0"/>
              </a:rPr>
              <a:t>VNet</a:t>
            </a:r>
            <a:r>
              <a:rPr lang="en-US" sz="1800" b="1" i="0">
                <a:solidFill>
                  <a:srgbClr val="171717"/>
                </a:solidFill>
                <a:effectLst/>
                <a:latin typeface="Segoe UI" panose="020B0502040204020203" pitchFamily="34" charset="0"/>
              </a:rPr>
              <a:t> peering traffic</a:t>
            </a:r>
            <a:r>
              <a:rPr lang="en-US" sz="1800" b="0" i="0">
                <a:solidFill>
                  <a:srgbClr val="171717"/>
                </a:solidFill>
                <a:effectLst/>
                <a:latin typeface="Segoe UI" panose="020B0502040204020203" pitchFamily="34" charset="0"/>
              </a:rPr>
              <a:t>.</a:t>
            </a:r>
          </a:p>
          <a:p>
            <a:pPr marL="285750" marR="0" lvl="0" indent="-285750" algn="just"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endParaRPr lang="en-US" sz="1800" b="0" i="0">
              <a:solidFill>
                <a:srgbClr val="171717"/>
              </a:solidFill>
              <a:effectLst/>
              <a:latin typeface="Segoe UI" panose="020B0502040204020203" pitchFamily="34" charset="0"/>
            </a:endParaRPr>
          </a:p>
          <a:p>
            <a:pPr marL="285750" marR="0" lvl="0" indent="-285750" algn="just"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endPar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endParaRPr>
          </a:p>
          <a:p>
            <a:pPr marL="285750" marR="0" lvl="0" indent="-285750" algn="just"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endPar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endParaRPr>
          </a:p>
          <a:p>
            <a:pPr marL="285750" marR="0" lvl="0" indent="-285750" algn="just"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74249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a:solidFill>
                  <a:srgbClr val="0078D4"/>
                </a:solidFill>
              </a:rPr>
              <a:t>Network Encryption</a:t>
            </a:r>
            <a:endParaRPr lang="en-GB"/>
          </a:p>
        </p:txBody>
      </p:sp>
      <p:pic>
        <p:nvPicPr>
          <p:cNvPr id="2" name="Graphic 1">
            <a:extLst>
              <a:ext uri="{FF2B5EF4-FFF2-40B4-BE49-F238E27FC236}">
                <a16:creationId xmlns:a16="http://schemas.microsoft.com/office/drawing/2014/main" id="{588E177E-818B-4075-85A6-5FB11F4B91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7088" y="2778824"/>
            <a:ext cx="7302197" cy="2077561"/>
          </a:xfrm>
          <a:prstGeom prst="rect">
            <a:avLst/>
          </a:prstGeom>
        </p:spPr>
      </p:pic>
      <p:sp>
        <p:nvSpPr>
          <p:cNvPr id="4" name="Title 1">
            <a:extLst>
              <a:ext uri="{FF2B5EF4-FFF2-40B4-BE49-F238E27FC236}">
                <a16:creationId xmlns:a16="http://schemas.microsoft.com/office/drawing/2014/main" id="{DF72554C-94A4-0DCF-D535-51EE8A5616A3}"/>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3" name="TextBox 12">
            <a:extLst>
              <a:ext uri="{FF2B5EF4-FFF2-40B4-BE49-F238E27FC236}">
                <a16:creationId xmlns:a16="http://schemas.microsoft.com/office/drawing/2014/main" id="{95266968-68C6-4B5B-B09F-1BB8D80353D7}"/>
              </a:ext>
            </a:extLst>
          </p:cNvPr>
          <p:cNvSpPr txBox="1"/>
          <p:nvPr/>
        </p:nvSpPr>
        <p:spPr>
          <a:xfrm>
            <a:off x="4609213" y="1949348"/>
            <a:ext cx="7469372" cy="369332"/>
          </a:xfrm>
          <a:prstGeom prst="rect">
            <a:avLst/>
          </a:prstGeom>
          <a:noFill/>
        </p:spPr>
        <p:txBody>
          <a:bodyPr wrap="square">
            <a:spAutoFit/>
          </a:bodyPr>
          <a:lstStyle/>
          <a:p>
            <a:pPr marL="285750" indent="-285750">
              <a:buFont typeface="Courier New" panose="02070309020205020404" pitchFamily="49" charset="0"/>
              <a:buChar char="o"/>
            </a:pPr>
            <a:r>
              <a:rPr lang="en-US"/>
              <a:t>Choose an </a:t>
            </a:r>
            <a:r>
              <a:rPr lang="en-US">
                <a:hlinkClick r:id="rId7"/>
              </a:rPr>
              <a:t>encryption option </a:t>
            </a:r>
            <a:r>
              <a:rPr lang="en-US"/>
              <a:t>depending on your requirements:</a:t>
            </a:r>
            <a:endParaRPr lang="LID4096"/>
          </a:p>
        </p:txBody>
      </p:sp>
    </p:spTree>
    <p:extLst>
      <p:ext uri="{BB962C8B-B14F-4D97-AF65-F5344CB8AC3E}">
        <p14:creationId xmlns:p14="http://schemas.microsoft.com/office/powerpoint/2010/main" val="337201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127592"/>
            <a:ext cx="4353560" cy="7182294"/>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2734C81F-61D8-0F45-8F42-2958D1D76FC3}"/>
              </a:ext>
            </a:extLst>
          </p:cNvPr>
          <p:cNvSpPr txBox="1">
            <a:spLocks/>
          </p:cNvSpPr>
          <p:nvPr/>
        </p:nvSpPr>
        <p:spPr>
          <a:xfrm>
            <a:off x="1343025" y="312071"/>
            <a:ext cx="2609269"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Network Topology &amp; Connectivity</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EB1C9EA6-820C-5C70-247B-98D0E05889D5}"/>
              </a:ext>
            </a:extLst>
          </p:cNvPr>
          <p:cNvGrpSpPr/>
          <p:nvPr/>
        </p:nvGrpSpPr>
        <p:grpSpPr>
          <a:xfrm>
            <a:off x="338823" y="533170"/>
            <a:ext cx="914859" cy="914859"/>
            <a:chOff x="5638570" y="2971570"/>
            <a:chExt cx="914859" cy="914859"/>
          </a:xfrm>
        </p:grpSpPr>
        <p:sp>
          <p:nvSpPr>
            <p:cNvPr id="15" name="Oval 14">
              <a:extLst>
                <a:ext uri="{FF2B5EF4-FFF2-40B4-BE49-F238E27FC236}">
                  <a16:creationId xmlns:a16="http://schemas.microsoft.com/office/drawing/2014/main" id="{C4FCF5EA-3EBA-FCC9-54ED-1B366DF02022}"/>
                </a:ext>
              </a:extLst>
            </p:cNvPr>
            <p:cNvSpPr/>
            <p:nvPr/>
          </p:nvSpPr>
          <p:spPr>
            <a:xfrm>
              <a:off x="5638570" y="2971570"/>
              <a:ext cx="914859" cy="914859"/>
            </a:xfrm>
            <a:prstGeom prst="ellipse">
              <a:avLst/>
            </a:prstGeom>
            <a:solidFill>
              <a:srgbClr val="0078D4"/>
            </a:solidFill>
            <a:ln>
              <a:noFill/>
            </a:ln>
            <a:effectLst/>
          </p:spPr>
          <p:txBody>
            <a:bodyPr/>
            <a:lstStyle/>
            <a:p>
              <a:endParaRPr lang="pl-PL"/>
            </a:p>
          </p:txBody>
        </p:sp>
        <p:sp>
          <p:nvSpPr>
            <p:cNvPr id="16" name="Rectangle 15" descr="Network">
              <a:extLst>
                <a:ext uri="{FF2B5EF4-FFF2-40B4-BE49-F238E27FC236}">
                  <a16:creationId xmlns:a16="http://schemas.microsoft.com/office/drawing/2014/main" id="{8B3A989D-5E5E-74A8-F79A-1B07D08A5CE0}"/>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8107B766-D582-2E92-D0B6-DEEE9F2BAE5B}"/>
              </a:ext>
            </a:extLst>
          </p:cNvPr>
          <p:cNvSpPr txBox="1">
            <a:spLocks/>
          </p:cNvSpPr>
          <p:nvPr/>
        </p:nvSpPr>
        <p:spPr>
          <a:xfrm>
            <a:off x="540184" y="4376071"/>
            <a:ext cx="33756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GB" sz="2400" b="1" i="1" u="none" strike="noStrike" kern="1200" cap="none" spc="-50" normalizeH="0" baseline="0" noProof="0">
                <a:ln w="3175">
                  <a:noFill/>
                </a:ln>
                <a:solidFill>
                  <a:prstClr val="white"/>
                </a:solidFill>
                <a:effectLst/>
                <a:uLnTx/>
                <a:uFillTx/>
                <a:latin typeface="Segoe UI Semibold"/>
                <a:ea typeface="+mn-ea"/>
                <a:cs typeface="Segoe UI" pitchFamily="34" charset="0"/>
              </a:rPr>
              <a:t>DNS</a:t>
            </a:r>
            <a:endParaRPr kumimoji="0" lang="en-GB" sz="3529" b="0" i="1" u="none" strike="noStrike" kern="1200" cap="none" spc="-50" normalizeH="0" baseline="0" noProof="0">
              <a:ln w="3175">
                <a:noFill/>
              </a:ln>
              <a:solidFill>
                <a:prstClr val="white"/>
              </a:solidFill>
              <a:effectLst/>
              <a:uLnTx/>
              <a:uFillTx/>
              <a:latin typeface="Calibri Light" panose="020F0302020204030204"/>
              <a:ea typeface="+mn-ea"/>
              <a:cs typeface="Segoe UI" pitchFamily="34" charset="0"/>
            </a:endParaRPr>
          </a:p>
        </p:txBody>
      </p:sp>
      <p:sp>
        <p:nvSpPr>
          <p:cNvPr id="4" name="Title 1">
            <a:extLst>
              <a:ext uri="{FF2B5EF4-FFF2-40B4-BE49-F238E27FC236}">
                <a16:creationId xmlns:a16="http://schemas.microsoft.com/office/drawing/2014/main" id="{A7931795-B1B7-6AE9-DEDB-FF859768990B}"/>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
        <p:nvSpPr>
          <p:cNvPr id="2" name="Content Placeholder 2">
            <a:extLst>
              <a:ext uri="{FF2B5EF4-FFF2-40B4-BE49-F238E27FC236}">
                <a16:creationId xmlns:a16="http://schemas.microsoft.com/office/drawing/2014/main" id="{3E435CA0-92AF-F714-FCA0-5FADBA88BD56}"/>
              </a:ext>
            </a:extLst>
          </p:cNvPr>
          <p:cNvSpPr txBox="1">
            <a:spLocks/>
          </p:cNvSpPr>
          <p:nvPr/>
        </p:nvSpPr>
        <p:spPr>
          <a:xfrm>
            <a:off x="4790976" y="2860936"/>
            <a:ext cx="6959433" cy="2642191"/>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gn="l">
              <a:buFont typeface="Courier New" panose="02070309020205020404" pitchFamily="49" charset="0"/>
              <a:buChar char="o"/>
            </a:pPr>
            <a:r>
              <a:rPr lang="en-US" sz="1800" dirty="0">
                <a:solidFill>
                  <a:srgbClr val="171717"/>
                </a:solidFill>
                <a:latin typeface="Segoe UI" panose="020B0502040204020203" pitchFamily="34" charset="0"/>
              </a:rPr>
              <a:t>Y</a:t>
            </a:r>
            <a:r>
              <a:rPr lang="en-US" sz="1800" b="0" i="0" dirty="0">
                <a:solidFill>
                  <a:srgbClr val="171717"/>
                </a:solidFill>
                <a:effectLst/>
                <a:latin typeface="Segoe UI" panose="020B0502040204020203" pitchFamily="34" charset="0"/>
              </a:rPr>
              <a:t>ou can use a </a:t>
            </a:r>
            <a:r>
              <a:rPr lang="en-US" sz="1800" b="1" i="0" dirty="0">
                <a:solidFill>
                  <a:srgbClr val="171717"/>
                </a:solidFill>
                <a:effectLst/>
                <a:latin typeface="Segoe UI" panose="020B0502040204020203" pitchFamily="34" charset="0"/>
              </a:rPr>
              <a:t>DNS resolver in conjunction with Azure Private DNS </a:t>
            </a:r>
            <a:r>
              <a:rPr lang="en-US" sz="1800" b="0" i="0" dirty="0">
                <a:solidFill>
                  <a:srgbClr val="171717"/>
                </a:solidFill>
                <a:effectLst/>
                <a:latin typeface="Segoe UI" panose="020B0502040204020203" pitchFamily="34" charset="0"/>
              </a:rPr>
              <a:t>for cross-premises name resolution. </a:t>
            </a:r>
            <a:r>
              <a:rPr lang="en-US" sz="1800" b="1" i="0" dirty="0">
                <a:solidFill>
                  <a:srgbClr val="171717"/>
                </a:solidFill>
                <a:effectLst/>
                <a:latin typeface="Segoe UI" panose="020B0502040204020203" pitchFamily="34" charset="0"/>
              </a:rPr>
              <a:t>Azure DNS Private Resolver </a:t>
            </a:r>
            <a:r>
              <a:rPr lang="en-US" sz="1800" b="0" i="0" dirty="0">
                <a:solidFill>
                  <a:srgbClr val="171717"/>
                </a:solidFill>
                <a:effectLst/>
                <a:latin typeface="Segoe UI" panose="020B0502040204020203" pitchFamily="34" charset="0"/>
              </a:rPr>
              <a:t>is available as well in public preview</a:t>
            </a:r>
          </a:p>
          <a:p>
            <a:pPr marL="171450" indent="-171450" algn="l">
              <a:buFont typeface="Courier New" panose="02070309020205020404" pitchFamily="49" charset="0"/>
              <a:buChar char="o"/>
            </a:pPr>
            <a:r>
              <a:rPr lang="en-US" sz="1800" b="0" i="0" dirty="0">
                <a:solidFill>
                  <a:srgbClr val="171717"/>
                </a:solidFill>
                <a:effectLst/>
                <a:latin typeface="Segoe UI" panose="020B0502040204020203" pitchFamily="34" charset="0"/>
              </a:rPr>
              <a:t>You might require the use of </a:t>
            </a:r>
            <a:r>
              <a:rPr lang="en-US" sz="1800" b="1" i="0" dirty="0">
                <a:solidFill>
                  <a:srgbClr val="171717"/>
                </a:solidFill>
                <a:effectLst/>
                <a:latin typeface="Segoe UI" panose="020B0502040204020203" pitchFamily="34" charset="0"/>
              </a:rPr>
              <a:t>existing DNS solutions </a:t>
            </a:r>
            <a:r>
              <a:rPr lang="en-US" sz="1800" b="0" i="0" dirty="0">
                <a:solidFill>
                  <a:srgbClr val="171717"/>
                </a:solidFill>
                <a:effectLst/>
                <a:latin typeface="Segoe UI" panose="020B0502040204020203" pitchFamily="34" charset="0"/>
              </a:rPr>
              <a:t>across on-premises and Azure.</a:t>
            </a:r>
          </a:p>
          <a:p>
            <a:pPr marL="171450" indent="-171450">
              <a:buFont typeface="Courier New" panose="02070309020205020404" pitchFamily="49" charset="0"/>
              <a:buChar char="o"/>
            </a:pPr>
            <a:r>
              <a:rPr lang="en-US" sz="1800" b="0" i="0" dirty="0">
                <a:solidFill>
                  <a:srgbClr val="171717"/>
                </a:solidFill>
                <a:effectLst/>
                <a:latin typeface="Segoe UI" panose="020B0502040204020203" pitchFamily="34" charset="0"/>
              </a:rPr>
              <a:t>The maximum number of private DNS zones to which a virtual network can link with auto-registration is </a:t>
            </a:r>
            <a:r>
              <a:rPr lang="en-US" sz="1800" b="1" i="0" dirty="0">
                <a:solidFill>
                  <a:srgbClr val="171717"/>
                </a:solidFill>
                <a:effectLst/>
                <a:latin typeface="Segoe UI" panose="020B0502040204020203" pitchFamily="34" charset="0"/>
              </a:rPr>
              <a:t>one</a:t>
            </a:r>
            <a:r>
              <a:rPr lang="en-US" sz="1800" b="0" i="0" dirty="0">
                <a:solidFill>
                  <a:srgbClr val="171717"/>
                </a:solidFill>
                <a:effectLst/>
                <a:latin typeface="Segoe UI" panose="020B0502040204020203" pitchFamily="34" charset="0"/>
              </a:rPr>
              <a:t>.</a:t>
            </a:r>
          </a:p>
          <a:p>
            <a:pPr marL="171450" indent="-171450">
              <a:buFont typeface="Courier New" panose="02070309020205020404" pitchFamily="49" charset="0"/>
              <a:buChar char="o"/>
            </a:pPr>
            <a:r>
              <a:rPr lang="en-US" sz="1800" b="0" i="0" dirty="0">
                <a:solidFill>
                  <a:srgbClr val="171717"/>
                </a:solidFill>
                <a:effectLst/>
                <a:latin typeface="Segoe UI" panose="020B0502040204020203" pitchFamily="34" charset="0"/>
              </a:rPr>
              <a:t>Familiarize yourself with </a:t>
            </a:r>
            <a:r>
              <a:rPr lang="en-US" sz="1800" b="0" i="0" u="none" strike="noStrike" dirty="0">
                <a:solidFill>
                  <a:srgbClr val="171717"/>
                </a:solidFill>
                <a:effectLst/>
                <a:latin typeface="Segoe UI" panose="020B0502040204020203" pitchFamily="34" charset="0"/>
                <a:hlinkClick r:id="rId5"/>
              </a:rPr>
              <a:t>Azure Private DNS zone limits</a:t>
            </a:r>
            <a:r>
              <a:rPr lang="en-US" sz="1800" b="0" i="0" dirty="0">
                <a:solidFill>
                  <a:srgbClr val="171717"/>
                </a:solidFill>
                <a:effectLst/>
                <a:latin typeface="Segoe UI" panose="020B0502040204020203" pitchFamily="34" charset="0"/>
              </a:rPr>
              <a:t>.</a:t>
            </a:r>
          </a:p>
          <a:p>
            <a:pPr algn="l"/>
            <a:endParaRPr lang="en-US" sz="1800" b="0" i="0" dirty="0">
              <a:solidFill>
                <a:srgbClr val="171717"/>
              </a:solidFill>
              <a:effectLst/>
              <a:latin typeface="Segoe UI" panose="020B0502040204020203" pitchFamily="34" charset="0"/>
            </a:endParaRPr>
          </a:p>
          <a:p>
            <a:br>
              <a:rPr lang="en-US" sz="1800" dirty="0"/>
            </a:br>
            <a:endParaRPr lang="en-US" sz="1800" b="1" dirty="0">
              <a:solidFill>
                <a:srgbClr val="171717"/>
              </a:solidFill>
              <a:latin typeface="Segoe UI" panose="020B0502040204020203" pitchFamily="34" charset="0"/>
            </a:endParaRPr>
          </a:p>
          <a:p>
            <a:pPr marL="171450" indent="-171450" algn="l">
              <a:buFont typeface="Courier New" panose="02070309020205020404" pitchFamily="49" charset="0"/>
              <a:buChar char="o"/>
            </a:pPr>
            <a:endParaRPr kumimoji="0" lang="en-US" sz="1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57492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1694880" y="4426094"/>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00" b="1" dirty="0">
                <a:solidFill>
                  <a:srgbClr val="0078D4"/>
                </a:solidFill>
              </a:rPr>
              <a:t>DNS</a:t>
            </a:r>
            <a:endParaRPr lang="en-GB" dirty="0"/>
          </a:p>
        </p:txBody>
      </p:sp>
      <p:sp>
        <p:nvSpPr>
          <p:cNvPr id="2" name="Title 1">
            <a:extLst>
              <a:ext uri="{FF2B5EF4-FFF2-40B4-BE49-F238E27FC236}">
                <a16:creationId xmlns:a16="http://schemas.microsoft.com/office/drawing/2014/main" id="{38B63BF4-CB83-0955-E7B0-41B8AB316B0A}"/>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12" name="Content Placeholder 2">
            <a:extLst>
              <a:ext uri="{FF2B5EF4-FFF2-40B4-BE49-F238E27FC236}">
                <a16:creationId xmlns:a16="http://schemas.microsoft.com/office/drawing/2014/main" id="{5978CEA9-45CB-40EB-5B4C-05AE1B77FA9F}"/>
              </a:ext>
            </a:extLst>
          </p:cNvPr>
          <p:cNvSpPr txBox="1">
            <a:spLocks/>
          </p:cNvSpPr>
          <p:nvPr/>
        </p:nvSpPr>
        <p:spPr>
          <a:xfrm>
            <a:off x="4790976" y="2860936"/>
            <a:ext cx="6959433" cy="2642191"/>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algn="l">
              <a:buFont typeface="Courier New" panose="02070309020205020404" pitchFamily="49" charset="0"/>
              <a:buChar char="o"/>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Segoe UI Semilight" panose="020B0402040204020203" pitchFamily="34" charset="0"/>
            </a:endParaRPr>
          </a:p>
        </p:txBody>
      </p:sp>
      <p:sp>
        <p:nvSpPr>
          <p:cNvPr id="22" name="Text Placeholder 1">
            <a:extLst>
              <a:ext uri="{FF2B5EF4-FFF2-40B4-BE49-F238E27FC236}">
                <a16:creationId xmlns:a16="http://schemas.microsoft.com/office/drawing/2014/main" id="{5450EB33-1606-47A9-10B4-24C89588CAF4}"/>
              </a:ext>
            </a:extLst>
          </p:cNvPr>
          <p:cNvSpPr>
            <a:spLocks noGrp="1"/>
          </p:cNvSpPr>
          <p:nvPr>
            <p:ph type="body" sz="quarter" idx="10"/>
          </p:nvPr>
        </p:nvSpPr>
        <p:spPr>
          <a:xfrm>
            <a:off x="4822438" y="1301116"/>
            <a:ext cx="6669658" cy="4345805"/>
          </a:xfrm>
        </p:spPr>
        <p:txBody>
          <a:bodyPr/>
          <a:lstStyle/>
          <a:p>
            <a:pPr marL="285750" indent="-285750" algn="just">
              <a:buFont typeface="Courier New" panose="02070309020205020404" pitchFamily="49" charset="0"/>
              <a:buChar char="o"/>
            </a:pPr>
            <a:r>
              <a:rPr lang="en-US" sz="1600" b="0" i="0">
                <a:solidFill>
                  <a:srgbClr val="171717"/>
                </a:solidFill>
                <a:effectLst/>
                <a:latin typeface="+mn-lt"/>
              </a:rPr>
              <a:t>For environments where name resolution in </a:t>
            </a:r>
            <a:r>
              <a:rPr lang="en-US" sz="1600" b="1" i="0">
                <a:solidFill>
                  <a:srgbClr val="171717"/>
                </a:solidFill>
                <a:effectLst/>
                <a:latin typeface="+mn-lt"/>
              </a:rPr>
              <a:t>Azure is all that's required:</a:t>
            </a:r>
          </a:p>
          <a:p>
            <a:pPr marL="514306" lvl="1" indent="-285750" algn="just">
              <a:buFont typeface="Courier New" panose="02070309020205020404" pitchFamily="49" charset="0"/>
              <a:buChar char="o"/>
            </a:pPr>
            <a:r>
              <a:rPr lang="en-US" sz="1600" b="0" i="0">
                <a:solidFill>
                  <a:srgbClr val="171717"/>
                </a:solidFill>
                <a:effectLst/>
                <a:latin typeface="+mn-lt"/>
              </a:rPr>
              <a:t>Use Azure Private DNS zones for resolution</a:t>
            </a:r>
          </a:p>
          <a:p>
            <a:pPr marL="514306" lvl="1" indent="-285750" algn="just">
              <a:buFont typeface="Courier New" panose="02070309020205020404" pitchFamily="49" charset="0"/>
              <a:buChar char="o"/>
            </a:pPr>
            <a:r>
              <a:rPr lang="en-US" sz="1600" b="0" i="0">
                <a:solidFill>
                  <a:srgbClr val="171717"/>
                </a:solidFill>
                <a:effectLst/>
                <a:latin typeface="+mn-lt"/>
              </a:rPr>
              <a:t>Create a delegated zone for name resolution (such as </a:t>
            </a:r>
            <a:r>
              <a:rPr lang="pt-PT" sz="1600" b="0" i="0">
                <a:solidFill>
                  <a:srgbClr val="171717"/>
                </a:solidFill>
                <a:effectLst/>
                <a:latin typeface="+mn-lt"/>
              </a:rPr>
              <a:t>azure.contoso.com)</a:t>
            </a:r>
          </a:p>
          <a:p>
            <a:pPr marL="514306" lvl="1" indent="-285750" algn="just">
              <a:buFont typeface="Courier New" panose="02070309020205020404" pitchFamily="49" charset="0"/>
              <a:buChar char="o"/>
            </a:pPr>
            <a:r>
              <a:rPr lang="en-US" sz="1600" b="0" i="0">
                <a:solidFill>
                  <a:srgbClr val="171717"/>
                </a:solidFill>
                <a:effectLst/>
                <a:latin typeface="+mn-lt"/>
              </a:rPr>
              <a:t>Enable auto-registration for Azure Private DNS to automatically manage the lifecycle of the DNS records for the virtual machines deployed within a virtual network</a:t>
            </a:r>
          </a:p>
          <a:p>
            <a:pPr marL="285750" indent="-285750" algn="just">
              <a:buFont typeface="Courier New" panose="02070309020205020404" pitchFamily="49" charset="0"/>
              <a:buChar char="o"/>
            </a:pPr>
            <a:r>
              <a:rPr lang="en-US" sz="1600" b="0" i="0">
                <a:solidFill>
                  <a:srgbClr val="171717"/>
                </a:solidFill>
                <a:effectLst/>
                <a:latin typeface="+mn-lt"/>
              </a:rPr>
              <a:t>For environments where name resolution across </a:t>
            </a:r>
            <a:r>
              <a:rPr lang="en-US" sz="1600" b="1" i="0">
                <a:solidFill>
                  <a:srgbClr val="171717"/>
                </a:solidFill>
                <a:effectLst/>
                <a:latin typeface="+mn-lt"/>
              </a:rPr>
              <a:t>Azure and on-premises is required:</a:t>
            </a:r>
          </a:p>
          <a:p>
            <a:pPr marL="514306" lvl="1" indent="-285750" algn="just">
              <a:buFont typeface="Courier New" panose="02070309020205020404" pitchFamily="49" charset="0"/>
              <a:buChar char="o"/>
            </a:pPr>
            <a:r>
              <a:rPr lang="en-US" sz="1600">
                <a:solidFill>
                  <a:srgbClr val="171717"/>
                </a:solidFill>
                <a:latin typeface="+mn-lt"/>
              </a:rPr>
              <a:t>U</a:t>
            </a:r>
            <a:r>
              <a:rPr lang="en-US" sz="1600" b="0" i="0">
                <a:solidFill>
                  <a:srgbClr val="171717"/>
                </a:solidFill>
                <a:effectLst/>
                <a:latin typeface="+mn-lt"/>
              </a:rPr>
              <a:t>se existing DNS infrastructure (for example, Active Directory integrated DNS) deployed onto at least two virtual machines (VMs). Configure DNS settings in virtual networks to use those DNS server</a:t>
            </a:r>
          </a:p>
          <a:p>
            <a:pPr lvl="1" algn="just"/>
            <a:r>
              <a:rPr lang="en-US" sz="1600">
                <a:solidFill>
                  <a:srgbClr val="171717"/>
                </a:solidFill>
              </a:rPr>
              <a:t>or</a:t>
            </a:r>
          </a:p>
          <a:p>
            <a:pPr marL="514306" lvl="1" indent="-285750" algn="just">
              <a:buFont typeface="Courier New" panose="02070309020205020404" pitchFamily="49" charset="0"/>
              <a:buChar char="o"/>
            </a:pPr>
            <a:r>
              <a:rPr lang="en-US" sz="1600" b="0" i="0">
                <a:solidFill>
                  <a:srgbClr val="171717"/>
                </a:solidFill>
                <a:effectLst/>
                <a:latin typeface="+mn-lt"/>
              </a:rPr>
              <a:t>Azure DNS Private Resolver (public preview)</a:t>
            </a:r>
          </a:p>
        </p:txBody>
      </p:sp>
    </p:spTree>
    <p:extLst>
      <p:ext uri="{BB962C8B-B14F-4D97-AF65-F5344CB8AC3E}">
        <p14:creationId xmlns:p14="http://schemas.microsoft.com/office/powerpoint/2010/main" val="95987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43025" y="312071"/>
            <a:ext cx="2609269" cy="283963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38823" y="533170"/>
            <a:ext cx="914859" cy="914859"/>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48998" y="4554846"/>
            <a:ext cx="3375682" cy="43088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800" b="1" i="0" u="none" strike="noStrike" kern="1200" cap="none" spc="-50" normalizeH="0" baseline="0" noProof="0">
                <a:ln w="3175">
                  <a:noFill/>
                </a:ln>
                <a:solidFill>
                  <a:srgbClr val="0078D4"/>
                </a:solidFill>
                <a:effectLst/>
                <a:uLnTx/>
                <a:uFillTx/>
                <a:latin typeface="Segoe UI Semibold"/>
                <a:ea typeface="+mn-ea"/>
                <a:cs typeface="Segoe UI" pitchFamily="34" charset="0"/>
              </a:rPr>
              <a:t>Questions?</a:t>
            </a: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6562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E7FAF6-C53A-42B8-A248-5A7F3E65FF81}"/>
              </a:ext>
            </a:extLst>
          </p:cNvPr>
          <p:cNvSpPr/>
          <p:nvPr/>
        </p:nvSpPr>
        <p:spPr>
          <a:xfrm>
            <a:off x="838200" y="4493669"/>
            <a:ext cx="3687661" cy="140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00" dirty="0">
                <a:latin typeface="Segoe UI Semibold" panose="020B0702040204020203" pitchFamily="34" charset="0"/>
                <a:cs typeface="Segoe UI Semibold" panose="020B0702040204020203" pitchFamily="34" charset="0"/>
              </a:rPr>
              <a:t>Critical design areas</a:t>
            </a:r>
            <a:endParaRPr lang="en-GB" sz="3500" dirty="0">
              <a:latin typeface="Segoe UI Semibold" panose="020B0702040204020203" pitchFamily="34" charset="0"/>
              <a:cs typeface="Segoe UI Semibold" panose="020B0702040204020203" pitchFamily="34" charset="0"/>
            </a:endParaRPr>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3241160051"/>
              </p:ext>
            </p:extLst>
          </p:nvPr>
        </p:nvGraphicFramePr>
        <p:xfrm>
          <a:off x="838200" y="1012374"/>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959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E7FAF6-C53A-42B8-A248-5A7F3E65FF81}"/>
              </a:ext>
            </a:extLst>
          </p:cNvPr>
          <p:cNvSpPr/>
          <p:nvPr/>
        </p:nvSpPr>
        <p:spPr>
          <a:xfrm>
            <a:off x="584982" y="1435384"/>
            <a:ext cx="3687661" cy="140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00">
                <a:latin typeface="Segoe UI Semibold" panose="020B0702040204020203" pitchFamily="34" charset="0"/>
                <a:cs typeface="Segoe UI Semibold" panose="020B0702040204020203" pitchFamily="34" charset="0"/>
              </a:rPr>
              <a:t>Critical design areas</a:t>
            </a:r>
            <a:endParaRPr lang="en-GB" sz="3500">
              <a:latin typeface="Segoe UI Semibold" panose="020B0702040204020203" pitchFamily="34" charset="0"/>
              <a:cs typeface="Segoe UI Semibold" panose="020B0702040204020203" pitchFamily="34" charset="0"/>
            </a:endParaRPr>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4263154725"/>
              </p:ext>
            </p:extLst>
          </p:nvPr>
        </p:nvGraphicFramePr>
        <p:xfrm>
          <a:off x="584982" y="1397285"/>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722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1D2A0-5476-425A-9A02-DE90BF811C29}"/>
              </a:ext>
            </a:extLst>
          </p:cNvPr>
          <p:cNvSpPr>
            <a:spLocks noGrp="1"/>
          </p:cNvSpPr>
          <p:nvPr>
            <p:ph type="title"/>
          </p:nvPr>
        </p:nvSpPr>
        <p:spPr>
          <a:xfrm>
            <a:off x="455995" y="619591"/>
            <a:ext cx="11306469" cy="403079"/>
          </a:xfrm>
        </p:spPr>
        <p:txBody>
          <a:bodyPr/>
          <a:lstStyle/>
          <a:p>
            <a:r>
              <a:rPr lang="en-US"/>
              <a:t>Technology</a:t>
            </a:r>
          </a:p>
        </p:txBody>
      </p:sp>
      <p:sp>
        <p:nvSpPr>
          <p:cNvPr id="162" name="Rectangle 161">
            <a:extLst>
              <a:ext uri="{FF2B5EF4-FFF2-40B4-BE49-F238E27FC236}">
                <a16:creationId xmlns:a16="http://schemas.microsoft.com/office/drawing/2014/main" id="{34EC5C77-ADB7-4213-AB61-FB6235263FF8}"/>
              </a:ext>
              <a:ext uri="{C183D7F6-B498-43B3-948B-1728B52AA6E4}">
                <adec:decorative xmlns:adec="http://schemas.microsoft.com/office/drawing/2017/decorative" val="1"/>
              </a:ext>
            </a:extLst>
          </p:cNvPr>
          <p:cNvSpPr/>
          <p:nvPr/>
        </p:nvSpPr>
        <p:spPr bwMode="auto">
          <a:xfrm>
            <a:off x="455995" y="1282872"/>
            <a:ext cx="11306468" cy="4973913"/>
          </a:xfrm>
          <a:prstGeom prst="rect">
            <a:avLst/>
          </a:prstGeom>
          <a:noFill/>
          <a:ln w="22225" cap="rnd" cmpd="sng" algn="ctr">
            <a:solidFill>
              <a:schemeClr val="tx2"/>
            </a:solidFill>
            <a:prstDash val="sysDash"/>
            <a:headEnd type="none" w="lg" len="med"/>
            <a:tailEnd type="none" w="lg"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FFFFFF"/>
              </a:solidFill>
              <a:latin typeface="Segoe UI"/>
              <a:cs typeface="Segoe UI" pitchFamily="34" charset="0"/>
            </a:endParaRPr>
          </a:p>
        </p:txBody>
      </p:sp>
      <p:sp>
        <p:nvSpPr>
          <p:cNvPr id="169" name="Content Placeholder 1">
            <a:extLst>
              <a:ext uri="{FF2B5EF4-FFF2-40B4-BE49-F238E27FC236}">
                <a16:creationId xmlns:a16="http://schemas.microsoft.com/office/drawing/2014/main" id="{FCF53D32-D6A9-4DDC-A816-C554F542CEE2}"/>
              </a:ext>
            </a:extLst>
          </p:cNvPr>
          <p:cNvSpPr txBox="1">
            <a:spLocks/>
          </p:cNvSpPr>
          <p:nvPr/>
        </p:nvSpPr>
        <p:spPr>
          <a:xfrm>
            <a:off x="5035715" y="1166898"/>
            <a:ext cx="2120571" cy="244398"/>
          </a:xfrm>
          <a:prstGeom prst="rect">
            <a:avLst/>
          </a:prstGeom>
          <a:solidFill>
            <a:schemeClr val="bg2"/>
          </a:solidFill>
        </p:spPr>
        <p:txBody>
          <a:bodyPr wrap="none" lIns="179285" tIns="0" rIns="179285" bIns="0" anchor="ctr" anchorCtr="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401" fontAlgn="base">
              <a:lnSpc>
                <a:spcPct val="90000"/>
              </a:lnSpc>
              <a:spcBef>
                <a:spcPct val="0"/>
              </a:spcBef>
              <a:spcAft>
                <a:spcPct val="0"/>
              </a:spcAft>
              <a:buSzTx/>
              <a:defRPr/>
            </a:pPr>
            <a:r>
              <a:rPr lang="en-US" sz="1765" kern="0" spc="0">
                <a:latin typeface="Segoe UI Semibold"/>
              </a:rPr>
              <a:t>Defense in depth</a:t>
            </a:r>
          </a:p>
        </p:txBody>
      </p:sp>
      <p:graphicFrame>
        <p:nvGraphicFramePr>
          <p:cNvPr id="168" name="Table 167">
            <a:extLst>
              <a:ext uri="{FF2B5EF4-FFF2-40B4-BE49-F238E27FC236}">
                <a16:creationId xmlns:a16="http://schemas.microsoft.com/office/drawing/2014/main" id="{36259E9A-2D50-4BF5-9B88-6E69ECDF6EBA}"/>
              </a:ext>
            </a:extLst>
          </p:cNvPr>
          <p:cNvGraphicFramePr>
            <a:graphicFrameLocks noGrp="1"/>
          </p:cNvGraphicFramePr>
          <p:nvPr/>
        </p:nvGraphicFramePr>
        <p:xfrm>
          <a:off x="724455" y="2206653"/>
          <a:ext cx="10769549" cy="3845206"/>
        </p:xfrm>
        <a:graphic>
          <a:graphicData uri="http://schemas.openxmlformats.org/drawingml/2006/table">
            <a:tbl>
              <a:tblPr firstRow="1" bandRow="1">
                <a:tableStyleId>{2D5ABB26-0587-4C30-8999-92F81FD0307C}</a:tableStyleId>
              </a:tblPr>
              <a:tblGrid>
                <a:gridCol w="1703836">
                  <a:extLst>
                    <a:ext uri="{9D8B030D-6E8A-4147-A177-3AD203B41FA5}">
                      <a16:colId xmlns:a16="http://schemas.microsoft.com/office/drawing/2014/main" val="2918435792"/>
                    </a:ext>
                  </a:extLst>
                </a:gridCol>
                <a:gridCol w="1781503">
                  <a:extLst>
                    <a:ext uri="{9D8B030D-6E8A-4147-A177-3AD203B41FA5}">
                      <a16:colId xmlns:a16="http://schemas.microsoft.com/office/drawing/2014/main" val="1168446997"/>
                    </a:ext>
                  </a:extLst>
                </a:gridCol>
                <a:gridCol w="1885896">
                  <a:extLst>
                    <a:ext uri="{9D8B030D-6E8A-4147-A177-3AD203B41FA5}">
                      <a16:colId xmlns:a16="http://schemas.microsoft.com/office/drawing/2014/main" val="10635259"/>
                    </a:ext>
                  </a:extLst>
                </a:gridCol>
                <a:gridCol w="1808464">
                  <a:extLst>
                    <a:ext uri="{9D8B030D-6E8A-4147-A177-3AD203B41FA5}">
                      <a16:colId xmlns:a16="http://schemas.microsoft.com/office/drawing/2014/main" val="4284676336"/>
                    </a:ext>
                  </a:extLst>
                </a:gridCol>
                <a:gridCol w="1794925">
                  <a:extLst>
                    <a:ext uri="{9D8B030D-6E8A-4147-A177-3AD203B41FA5}">
                      <a16:colId xmlns:a16="http://schemas.microsoft.com/office/drawing/2014/main" val="2515201786"/>
                    </a:ext>
                  </a:extLst>
                </a:gridCol>
                <a:gridCol w="1794925">
                  <a:extLst>
                    <a:ext uri="{9D8B030D-6E8A-4147-A177-3AD203B41FA5}">
                      <a16:colId xmlns:a16="http://schemas.microsoft.com/office/drawing/2014/main" val="1093377967"/>
                    </a:ext>
                  </a:extLst>
                </a:gridCol>
              </a:tblGrid>
              <a:tr h="759338">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lnSpc>
                          <a:spcPct val="90000"/>
                        </a:lnSpc>
                      </a:pPr>
                      <a:r>
                        <a:rPr lang="en-US" sz="1400" b="0">
                          <a:solidFill>
                            <a:schemeClr val="bg1"/>
                          </a:solidFill>
                          <a:latin typeface="+mj-lt"/>
                        </a:rPr>
                        <a:t>Identity </a:t>
                      </a:r>
                      <a:br>
                        <a:rPr lang="en-US" sz="1400" b="0">
                          <a:solidFill>
                            <a:schemeClr val="bg1"/>
                          </a:solidFill>
                          <a:latin typeface="+mj-lt"/>
                        </a:rPr>
                      </a:br>
                      <a:r>
                        <a:rPr lang="en-US" sz="1400" b="0">
                          <a:solidFill>
                            <a:schemeClr val="bg1"/>
                          </a:solidFill>
                          <a:latin typeface="+mj-lt"/>
                        </a:rPr>
                        <a:t>&amp; access</a:t>
                      </a:r>
                    </a:p>
                  </a:txBody>
                  <a:tcPr marL="179285" marR="179285" marT="268927"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lnSpc>
                          <a:spcPct val="90000"/>
                        </a:lnSpc>
                      </a:pPr>
                      <a:r>
                        <a:rPr lang="en-US" sz="1400" b="0">
                          <a:solidFill>
                            <a:schemeClr val="bg1"/>
                          </a:solidFill>
                          <a:latin typeface="+mj-lt"/>
                        </a:rPr>
                        <a:t>Security management</a:t>
                      </a:r>
                    </a:p>
                  </a:txBody>
                  <a:tcPr marL="179285" marR="179285" marT="268927"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lnSpc>
                          <a:spcPct val="90000"/>
                        </a:lnSpc>
                      </a:pPr>
                      <a:r>
                        <a:rPr lang="en-US" sz="1400" b="0">
                          <a:solidFill>
                            <a:schemeClr val="bg1"/>
                          </a:solidFill>
                          <a:latin typeface="+mj-lt"/>
                        </a:rPr>
                        <a:t>Threat</a:t>
                      </a:r>
                      <a:br>
                        <a:rPr lang="en-US" sz="1400" b="0">
                          <a:solidFill>
                            <a:schemeClr val="bg1"/>
                          </a:solidFill>
                          <a:latin typeface="+mj-lt"/>
                        </a:rPr>
                      </a:br>
                      <a:r>
                        <a:rPr lang="en-US" sz="1400" b="0">
                          <a:solidFill>
                            <a:schemeClr val="bg1"/>
                          </a:solidFill>
                          <a:latin typeface="+mj-lt"/>
                        </a:rPr>
                        <a:t>protection</a:t>
                      </a:r>
                    </a:p>
                  </a:txBody>
                  <a:tcPr marL="179285" marR="179285" marT="268927"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lnSpc>
                          <a:spcPct val="90000"/>
                        </a:lnSpc>
                      </a:pPr>
                      <a:r>
                        <a:rPr lang="en-US" sz="1400" b="0">
                          <a:solidFill>
                            <a:schemeClr val="bg1"/>
                          </a:solidFill>
                          <a:latin typeface="+mj-lt"/>
                        </a:rPr>
                        <a:t>Apps</a:t>
                      </a:r>
                      <a:br>
                        <a:rPr lang="en-US" sz="1400" b="0">
                          <a:solidFill>
                            <a:schemeClr val="bg1"/>
                          </a:solidFill>
                          <a:latin typeface="+mj-lt"/>
                        </a:rPr>
                      </a:br>
                      <a:r>
                        <a:rPr lang="en-US" sz="1400" b="0">
                          <a:solidFill>
                            <a:schemeClr val="bg1"/>
                          </a:solidFill>
                          <a:latin typeface="+mj-lt"/>
                        </a:rPr>
                        <a:t>security</a:t>
                      </a:r>
                    </a:p>
                  </a:txBody>
                  <a:tcPr marL="179285" marR="179285" marT="268927"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lnSpc>
                          <a:spcPct val="90000"/>
                        </a:lnSpc>
                      </a:pPr>
                      <a:r>
                        <a:rPr lang="en-US" sz="1400" b="0">
                          <a:solidFill>
                            <a:schemeClr val="bg1"/>
                          </a:solidFill>
                          <a:latin typeface="+mj-lt"/>
                        </a:rPr>
                        <a:t>Data </a:t>
                      </a:r>
                      <a:br>
                        <a:rPr lang="en-US" sz="1400" b="0">
                          <a:solidFill>
                            <a:schemeClr val="bg1"/>
                          </a:solidFill>
                          <a:latin typeface="+mj-lt"/>
                        </a:rPr>
                      </a:br>
                      <a:r>
                        <a:rPr lang="en-US" sz="1400" b="0">
                          <a:solidFill>
                            <a:schemeClr val="bg1"/>
                          </a:solidFill>
                          <a:latin typeface="+mj-lt"/>
                        </a:rPr>
                        <a:t>security</a:t>
                      </a:r>
                    </a:p>
                  </a:txBody>
                  <a:tcPr marL="179285" marR="179285" marT="268927"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lnSpc>
                          <a:spcPct val="90000"/>
                        </a:lnSpc>
                      </a:pPr>
                      <a:r>
                        <a:rPr lang="en-US" sz="1400" b="0">
                          <a:solidFill>
                            <a:schemeClr val="bg1"/>
                          </a:solidFill>
                          <a:latin typeface="+mj-lt"/>
                        </a:rPr>
                        <a:t>Network</a:t>
                      </a:r>
                      <a:br>
                        <a:rPr lang="en-US" sz="1400" b="0">
                          <a:solidFill>
                            <a:schemeClr val="bg1"/>
                          </a:solidFill>
                          <a:latin typeface="+mj-lt"/>
                        </a:rPr>
                      </a:br>
                      <a:r>
                        <a:rPr lang="en-US" sz="1400" b="0">
                          <a:solidFill>
                            <a:schemeClr val="bg1"/>
                          </a:solidFill>
                          <a:latin typeface="+mj-lt"/>
                        </a:rPr>
                        <a:t>security</a:t>
                      </a:r>
                    </a:p>
                  </a:txBody>
                  <a:tcPr marL="179285" marR="179285" marT="268927"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8050931"/>
                  </a:ext>
                </a:extLst>
              </a:tr>
              <a:tr h="49079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Role based</a:t>
                      </a:r>
                      <a:br>
                        <a:rPr lang="en-US" sz="1100">
                          <a:solidFill>
                            <a:schemeClr val="tx1"/>
                          </a:solidFill>
                          <a:latin typeface="+mj-lt"/>
                        </a:rPr>
                      </a:br>
                      <a:r>
                        <a:rPr lang="en-US" sz="1100">
                          <a:solidFill>
                            <a:schemeClr val="tx1"/>
                          </a:solidFill>
                          <a:latin typeface="+mj-lt"/>
                        </a:rPr>
                        <a:t>access</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Cloud security</a:t>
                      </a:r>
                      <a:br>
                        <a:rPr lang="en-US" sz="1100">
                          <a:solidFill>
                            <a:schemeClr val="tx1"/>
                          </a:solidFill>
                          <a:latin typeface="+mj-lt"/>
                        </a:rPr>
                      </a:br>
                      <a:r>
                        <a:rPr lang="en-US" sz="1100">
                          <a:solidFill>
                            <a:schemeClr val="tx1"/>
                          </a:solidFill>
                          <a:latin typeface="+mj-lt"/>
                        </a:rPr>
                        <a:t>posture management</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SIEM</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Dependency management</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Encryption</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DDoS</a:t>
                      </a:r>
                      <a:br>
                        <a:rPr lang="en-US" sz="1100">
                          <a:solidFill>
                            <a:schemeClr val="tx1"/>
                          </a:solidFill>
                          <a:latin typeface="+mj-lt"/>
                        </a:rPr>
                      </a:br>
                      <a:r>
                        <a:rPr lang="en-US" sz="1100">
                          <a:solidFill>
                            <a:schemeClr val="tx1"/>
                          </a:solidFill>
                          <a:latin typeface="+mj-lt"/>
                        </a:rPr>
                        <a:t>protection</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7662934"/>
                  </a:ext>
                </a:extLst>
              </a:tr>
              <a:tr h="49079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Multi-factor authentication</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Policy and</a:t>
                      </a:r>
                      <a:br>
                        <a:rPr lang="en-US" sz="1100">
                          <a:solidFill>
                            <a:schemeClr val="tx1"/>
                          </a:solidFill>
                          <a:latin typeface="+mj-lt"/>
                        </a:rPr>
                      </a:br>
                      <a:r>
                        <a:rPr lang="en-US" sz="1100">
                          <a:solidFill>
                            <a:schemeClr val="tx1"/>
                          </a:solidFill>
                          <a:latin typeface="+mj-lt"/>
                        </a:rPr>
                        <a:t>governance</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Extended Detection</a:t>
                      </a:r>
                      <a:br>
                        <a:rPr lang="en-US" sz="1100">
                          <a:solidFill>
                            <a:schemeClr val="tx1"/>
                          </a:solidFill>
                          <a:latin typeface="+mj-lt"/>
                        </a:rPr>
                      </a:br>
                      <a:r>
                        <a:rPr lang="en-US" sz="1100">
                          <a:solidFill>
                            <a:schemeClr val="tx1"/>
                          </a:solidFill>
                          <a:latin typeface="+mj-lt"/>
                        </a:rPr>
                        <a:t>and Response (XDR)</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14400" rtl="0" eaLnBrk="1" latinLnBrk="0" hangingPunct="1">
                        <a:lnSpc>
                          <a:spcPct val="90000"/>
                        </a:lnSpc>
                      </a:pPr>
                      <a:r>
                        <a:rPr lang="en-US" sz="1100" kern="1200">
                          <a:solidFill>
                            <a:schemeClr val="tx1"/>
                          </a:solidFill>
                          <a:latin typeface="+mj-lt"/>
                          <a:ea typeface="+mn-ea"/>
                          <a:cs typeface="+mn-cs"/>
                        </a:rPr>
                        <a:t>Code</a:t>
                      </a:r>
                      <a:br>
                        <a:rPr lang="en-US" sz="1100" kern="1200">
                          <a:solidFill>
                            <a:schemeClr val="tx1"/>
                          </a:solidFill>
                          <a:latin typeface="+mj-lt"/>
                          <a:ea typeface="+mn-ea"/>
                          <a:cs typeface="+mn-cs"/>
                        </a:rPr>
                      </a:br>
                      <a:r>
                        <a:rPr lang="en-US" sz="1100" kern="1200">
                          <a:solidFill>
                            <a:schemeClr val="tx1"/>
                          </a:solidFill>
                          <a:latin typeface="+mj-lt"/>
                          <a:ea typeface="+mn-ea"/>
                          <a:cs typeface="+mn-cs"/>
                        </a:rPr>
                        <a:t>security</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14400" rtl="0" eaLnBrk="1" latinLnBrk="0" hangingPunct="1">
                        <a:lnSpc>
                          <a:spcPct val="90000"/>
                        </a:lnSpc>
                      </a:pPr>
                      <a:r>
                        <a:rPr lang="en-US" sz="1100" kern="1200">
                          <a:solidFill>
                            <a:schemeClr val="tx1"/>
                          </a:solidFill>
                          <a:latin typeface="+mj-lt"/>
                        </a:rPr>
                        <a:t>Confidential computing</a:t>
                      </a:r>
                      <a:endParaRPr lang="en-US" sz="1100" kern="1200">
                        <a:solidFill>
                          <a:schemeClr val="tx1"/>
                        </a:solidFill>
                        <a:latin typeface="+mj-lt"/>
                        <a:ea typeface="+mn-ea"/>
                        <a:cs typeface="+mn-cs"/>
                      </a:endParaRP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Firewall</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2450440"/>
                  </a:ext>
                </a:extLst>
              </a:tr>
              <a:tr h="64358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Central identity management</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Regulatory compliance</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100">
                          <a:solidFill>
                            <a:schemeClr val="tx1"/>
                          </a:solidFill>
                          <a:latin typeface="+mj-lt"/>
                        </a:rPr>
                        <a:t>External Attack Surface Management (EASM)</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Key</a:t>
                      </a:r>
                      <a:br>
                        <a:rPr lang="en-US" sz="1100">
                          <a:solidFill>
                            <a:schemeClr val="tx1"/>
                          </a:solidFill>
                          <a:latin typeface="+mj-lt"/>
                        </a:rPr>
                      </a:br>
                      <a:r>
                        <a:rPr lang="en-US" sz="1100">
                          <a:solidFill>
                            <a:schemeClr val="tx1"/>
                          </a:solidFill>
                          <a:latin typeface="+mj-lt"/>
                        </a:rPr>
                        <a:t>management</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Auditing</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Web app</a:t>
                      </a:r>
                      <a:br>
                        <a:rPr lang="en-US" sz="1100">
                          <a:solidFill>
                            <a:schemeClr val="tx1"/>
                          </a:solidFill>
                          <a:latin typeface="+mj-lt"/>
                        </a:rPr>
                      </a:br>
                      <a:r>
                        <a:rPr lang="en-US" sz="1100">
                          <a:solidFill>
                            <a:schemeClr val="tx1"/>
                          </a:solidFill>
                          <a:latin typeface="+mj-lt"/>
                        </a:rPr>
                        <a:t>firewall</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0417587"/>
                  </a:ext>
                </a:extLst>
              </a:tr>
              <a:tr h="49079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Identity</a:t>
                      </a:r>
                      <a:br>
                        <a:rPr lang="en-US" sz="1100">
                          <a:solidFill>
                            <a:schemeClr val="tx1"/>
                          </a:solidFill>
                          <a:latin typeface="+mj-lt"/>
                        </a:rPr>
                      </a:br>
                      <a:r>
                        <a:rPr lang="en-US" sz="1100">
                          <a:solidFill>
                            <a:schemeClr val="tx1"/>
                          </a:solidFill>
                          <a:latin typeface="+mj-lt"/>
                        </a:rPr>
                        <a:t>protection</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Unified security management</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90000"/>
                        </a:lnSpc>
                        <a:spcBef>
                          <a:spcPts val="0"/>
                        </a:spcBef>
                        <a:spcAft>
                          <a:spcPts val="0"/>
                        </a:spcAft>
                        <a:buClrTx/>
                        <a:buSzTx/>
                        <a:buFontTx/>
                        <a:buNone/>
                        <a:tabLst/>
                        <a:defRPr/>
                      </a:pPr>
                      <a:r>
                        <a:rPr lang="en-US" sz="1100">
                          <a:solidFill>
                            <a:schemeClr val="tx1"/>
                          </a:solidFill>
                          <a:latin typeface="+mj-lt"/>
                        </a:rPr>
                        <a:t>VM &amp; cloud native</a:t>
                      </a:r>
                      <a:br>
                        <a:rPr lang="en-US" sz="1100">
                          <a:solidFill>
                            <a:schemeClr val="tx1"/>
                          </a:solidFill>
                          <a:latin typeface="+mj-lt"/>
                        </a:rPr>
                      </a:br>
                      <a:r>
                        <a:rPr lang="en-US" sz="1100">
                          <a:solidFill>
                            <a:schemeClr val="tx1"/>
                          </a:solidFill>
                          <a:latin typeface="+mj-lt"/>
                        </a:rPr>
                        <a:t>asset protection</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Certificate management</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Data masking</a:t>
                      </a:r>
                      <a:br>
                        <a:rPr lang="en-US" sz="1100">
                          <a:solidFill>
                            <a:schemeClr val="tx1"/>
                          </a:solidFill>
                          <a:latin typeface="+mj-lt"/>
                        </a:rPr>
                      </a:br>
                      <a:r>
                        <a:rPr lang="en-US" sz="1100">
                          <a:solidFill>
                            <a:schemeClr val="tx1"/>
                          </a:solidFill>
                          <a:latin typeface="+mj-lt"/>
                        </a:rPr>
                        <a:t>&amp; erasure</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Private</a:t>
                      </a:r>
                      <a:br>
                        <a:rPr lang="en-US" sz="1100">
                          <a:solidFill>
                            <a:schemeClr val="tx1"/>
                          </a:solidFill>
                          <a:latin typeface="+mj-lt"/>
                        </a:rPr>
                      </a:br>
                      <a:r>
                        <a:rPr lang="en-US" sz="1100">
                          <a:solidFill>
                            <a:schemeClr val="tx1"/>
                          </a:solidFill>
                          <a:latin typeface="+mj-lt"/>
                        </a:rPr>
                        <a:t>connections</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0199835"/>
                  </a:ext>
                </a:extLst>
              </a:tr>
              <a:tr h="49079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Privileged identity management</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Hybrid and</a:t>
                      </a:r>
                      <a:br>
                        <a:rPr lang="en-US" sz="1100">
                          <a:solidFill>
                            <a:schemeClr val="tx1"/>
                          </a:solidFill>
                          <a:latin typeface="+mj-lt"/>
                        </a:rPr>
                      </a:br>
                      <a:r>
                        <a:rPr lang="en-US" sz="1100">
                          <a:solidFill>
                            <a:schemeClr val="tx1"/>
                          </a:solidFill>
                          <a:latin typeface="+mj-lt"/>
                        </a:rPr>
                        <a:t>multi-cloud</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Antimalware</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endParaRPr lang="en-US" sz="1100">
                        <a:solidFill>
                          <a:schemeClr val="tx1"/>
                        </a:solidFill>
                        <a:latin typeface="+mj-lt"/>
                      </a:endParaRP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Information protection &amp; governance</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err="1">
                          <a:solidFill>
                            <a:schemeClr val="tx1"/>
                          </a:solidFill>
                          <a:latin typeface="+mj-lt"/>
                        </a:rPr>
                        <a:t>NetSec</a:t>
                      </a:r>
                      <a:r>
                        <a:rPr lang="en-US" sz="1100">
                          <a:solidFill>
                            <a:schemeClr val="tx1"/>
                          </a:solidFill>
                          <a:latin typeface="+mj-lt"/>
                        </a:rPr>
                        <a:t> policy management</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137748"/>
                  </a:ext>
                </a:extLst>
              </a:tr>
              <a:tr h="33799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endParaRPr lang="en-US" sz="1100">
                        <a:solidFill>
                          <a:schemeClr val="tx1"/>
                        </a:solidFill>
                        <a:latin typeface="+mj-lt"/>
                      </a:endParaRP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endParaRPr lang="en-US" sz="1100">
                        <a:solidFill>
                          <a:schemeClr val="tx1"/>
                        </a:solidFill>
                        <a:latin typeface="+mj-lt"/>
                      </a:endParaRP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r>
                        <a:rPr lang="en-US" sz="1100">
                          <a:solidFill>
                            <a:schemeClr val="tx1"/>
                          </a:solidFill>
                          <a:latin typeface="+mj-lt"/>
                        </a:rPr>
                        <a:t>IoT Security</a:t>
                      </a: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endParaRPr lang="en-US" sz="1100">
                        <a:solidFill>
                          <a:schemeClr val="tx1"/>
                        </a:solidFill>
                        <a:latin typeface="+mj-lt"/>
                      </a:endParaRP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endParaRPr lang="en-US" sz="1100">
                        <a:solidFill>
                          <a:schemeClr val="tx1"/>
                        </a:solidFill>
                        <a:latin typeface="+mj-lt"/>
                      </a:endParaRP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lnSpc>
                          <a:spcPct val="90000"/>
                        </a:lnSpc>
                      </a:pPr>
                      <a:endParaRPr lang="en-US" sz="1100">
                        <a:solidFill>
                          <a:schemeClr val="tx1"/>
                        </a:solidFill>
                        <a:latin typeface="+mj-lt"/>
                      </a:endParaRPr>
                    </a:p>
                  </a:txBody>
                  <a:tcPr marL="179285" marR="179285" marT="89642" marB="89642"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69857483"/>
                  </a:ext>
                </a:extLst>
              </a:tr>
            </a:tbl>
          </a:graphicData>
        </a:graphic>
      </p:graphicFrame>
      <p:sp>
        <p:nvSpPr>
          <p:cNvPr id="7" name="Oval 6">
            <a:extLst>
              <a:ext uri="{FF2B5EF4-FFF2-40B4-BE49-F238E27FC236}">
                <a16:creationId xmlns:a16="http://schemas.microsoft.com/office/drawing/2014/main" id="{9703ACF7-A685-42C7-BB9F-5C5CD48F795C}"/>
              </a:ext>
              <a:ext uri="{C183D7F6-B498-43B3-948B-1728B52AA6E4}">
                <adec:decorative xmlns:adec="http://schemas.microsoft.com/office/drawing/2017/decorative" val="1"/>
              </a:ext>
            </a:extLst>
          </p:cNvPr>
          <p:cNvSpPr/>
          <p:nvPr/>
        </p:nvSpPr>
        <p:spPr bwMode="auto">
          <a:xfrm>
            <a:off x="1225579" y="1622809"/>
            <a:ext cx="785154" cy="78515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88E00C64-0E5C-4691-B5A2-A4B78F09A5BB}"/>
              </a:ext>
              <a:ext uri="{C183D7F6-B498-43B3-948B-1728B52AA6E4}">
                <adec:decorative xmlns:adec="http://schemas.microsoft.com/office/drawing/2017/decorative" val="1"/>
              </a:ext>
            </a:extLst>
          </p:cNvPr>
          <p:cNvSpPr/>
          <p:nvPr/>
        </p:nvSpPr>
        <p:spPr bwMode="auto">
          <a:xfrm>
            <a:off x="3011035" y="1622809"/>
            <a:ext cx="785154" cy="78515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85C7255-8F2F-4909-9971-322593DE705E}"/>
              </a:ext>
              <a:ext uri="{C183D7F6-B498-43B3-948B-1728B52AA6E4}">
                <adec:decorative xmlns:adec="http://schemas.microsoft.com/office/drawing/2017/decorative" val="1"/>
              </a:ext>
            </a:extLst>
          </p:cNvPr>
          <p:cNvSpPr/>
          <p:nvPr/>
        </p:nvSpPr>
        <p:spPr bwMode="auto">
          <a:xfrm>
            <a:off x="8408259" y="1622809"/>
            <a:ext cx="785154" cy="78515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9CFF5EB6-D7C7-4722-A489-28E578A29B6E}"/>
              </a:ext>
              <a:ext uri="{C183D7F6-B498-43B3-948B-1728B52AA6E4}">
                <adec:decorative xmlns:adec="http://schemas.microsoft.com/office/drawing/2017/decorative" val="1"/>
              </a:ext>
            </a:extLst>
          </p:cNvPr>
          <p:cNvSpPr/>
          <p:nvPr/>
        </p:nvSpPr>
        <p:spPr bwMode="auto">
          <a:xfrm>
            <a:off x="10205388" y="1622809"/>
            <a:ext cx="785154" cy="78515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decentralized identity">
            <a:extLst>
              <a:ext uri="{FF2B5EF4-FFF2-40B4-BE49-F238E27FC236}">
                <a16:creationId xmlns:a16="http://schemas.microsoft.com/office/drawing/2014/main" id="{5649C4E9-603F-4822-BB04-91D9888C9E8C}"/>
              </a:ext>
              <a:ext uri="{C183D7F6-B498-43B3-948B-1728B52AA6E4}">
                <adec:decorative xmlns:adec="http://schemas.microsoft.com/office/drawing/2017/decorative" val="1"/>
              </a:ext>
            </a:extLst>
          </p:cNvPr>
          <p:cNvGrpSpPr/>
          <p:nvPr/>
        </p:nvGrpSpPr>
        <p:grpSpPr>
          <a:xfrm>
            <a:off x="1417584" y="1790252"/>
            <a:ext cx="403612" cy="449838"/>
            <a:chOff x="7299144" y="3026630"/>
            <a:chExt cx="411707" cy="458859"/>
          </a:xfrm>
        </p:grpSpPr>
        <p:sp>
          <p:nvSpPr>
            <p:cNvPr id="16" name="Freeform: Shape 15">
              <a:extLst>
                <a:ext uri="{FF2B5EF4-FFF2-40B4-BE49-F238E27FC236}">
                  <a16:creationId xmlns:a16="http://schemas.microsoft.com/office/drawing/2014/main" id="{273E1E84-515A-48E7-94BC-E89A244B028A}"/>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defTabSz="914367"/>
              <a:endParaRPr lang="en-US" sz="1765">
                <a:solidFill>
                  <a:srgbClr val="000000"/>
                </a:solidFill>
                <a:latin typeface="Segoe UI"/>
              </a:endParaRPr>
            </a:p>
          </p:txBody>
        </p:sp>
        <p:sp>
          <p:nvSpPr>
            <p:cNvPr id="17" name="Freeform: Shape 16">
              <a:extLst>
                <a:ext uri="{FF2B5EF4-FFF2-40B4-BE49-F238E27FC236}">
                  <a16:creationId xmlns:a16="http://schemas.microsoft.com/office/drawing/2014/main" id="{26BBC126-DE58-4802-B30E-CB70B86F7A31}"/>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defTabSz="914367"/>
              <a:endParaRPr lang="en-US" sz="1765">
                <a:solidFill>
                  <a:srgbClr val="000000"/>
                </a:solidFill>
                <a:latin typeface="Segoe UI"/>
              </a:endParaRPr>
            </a:p>
          </p:txBody>
        </p:sp>
        <p:sp>
          <p:nvSpPr>
            <p:cNvPr id="18" name="Freeform: Shape 17">
              <a:extLst>
                <a:ext uri="{FF2B5EF4-FFF2-40B4-BE49-F238E27FC236}">
                  <a16:creationId xmlns:a16="http://schemas.microsoft.com/office/drawing/2014/main" id="{92E6C764-FA9C-4155-BA0B-1E0211692899}"/>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defTabSz="914367"/>
              <a:endParaRPr lang="en-US" sz="1765">
                <a:solidFill>
                  <a:srgbClr val="000000"/>
                </a:solidFill>
                <a:latin typeface="Segoe UI"/>
              </a:endParaRPr>
            </a:p>
          </p:txBody>
        </p:sp>
        <p:sp>
          <p:nvSpPr>
            <p:cNvPr id="19" name="Freeform: Shape 18">
              <a:extLst>
                <a:ext uri="{FF2B5EF4-FFF2-40B4-BE49-F238E27FC236}">
                  <a16:creationId xmlns:a16="http://schemas.microsoft.com/office/drawing/2014/main" id="{56D4749E-2E0A-48F3-8FAB-23B8A6DA2C6B}"/>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14367"/>
              <a:endParaRPr lang="en-US" sz="1765">
                <a:solidFill>
                  <a:srgbClr val="000000"/>
                </a:solidFill>
                <a:latin typeface="Segoe UI"/>
              </a:endParaRPr>
            </a:p>
          </p:txBody>
        </p:sp>
        <p:sp>
          <p:nvSpPr>
            <p:cNvPr id="20" name="Freeform: Shape 19">
              <a:extLst>
                <a:ext uri="{FF2B5EF4-FFF2-40B4-BE49-F238E27FC236}">
                  <a16:creationId xmlns:a16="http://schemas.microsoft.com/office/drawing/2014/main" id="{6F03C70E-C4D5-4209-BEAC-A5FAB34D2283}"/>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14367"/>
              <a:endParaRPr lang="en-US" sz="1765">
                <a:solidFill>
                  <a:srgbClr val="000000"/>
                </a:solidFill>
                <a:latin typeface="Segoe UI"/>
              </a:endParaRPr>
            </a:p>
          </p:txBody>
        </p:sp>
        <p:sp>
          <p:nvSpPr>
            <p:cNvPr id="21" name="Freeform: Shape 20">
              <a:extLst>
                <a:ext uri="{FF2B5EF4-FFF2-40B4-BE49-F238E27FC236}">
                  <a16:creationId xmlns:a16="http://schemas.microsoft.com/office/drawing/2014/main" id="{C073981F-0BDA-49D4-B2B7-619082A86B4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defTabSz="914367"/>
              <a:endParaRPr lang="en-US" sz="1765">
                <a:solidFill>
                  <a:srgbClr val="000000"/>
                </a:solidFill>
                <a:latin typeface="Segoe UI"/>
              </a:endParaRPr>
            </a:p>
          </p:txBody>
        </p:sp>
        <p:sp>
          <p:nvSpPr>
            <p:cNvPr id="22" name="Freeform: Shape 21">
              <a:extLst>
                <a:ext uri="{FF2B5EF4-FFF2-40B4-BE49-F238E27FC236}">
                  <a16:creationId xmlns:a16="http://schemas.microsoft.com/office/drawing/2014/main" id="{B2FAEF1D-802A-46B9-9D24-255EC6C4033F}"/>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defTabSz="914367"/>
              <a:endParaRPr lang="en-US" sz="1765">
                <a:solidFill>
                  <a:srgbClr val="000000"/>
                </a:solidFill>
                <a:latin typeface="Segoe UI"/>
              </a:endParaRPr>
            </a:p>
          </p:txBody>
        </p:sp>
        <p:sp>
          <p:nvSpPr>
            <p:cNvPr id="23" name="Freeform: Shape 22">
              <a:extLst>
                <a:ext uri="{FF2B5EF4-FFF2-40B4-BE49-F238E27FC236}">
                  <a16:creationId xmlns:a16="http://schemas.microsoft.com/office/drawing/2014/main" id="{23647464-C971-423A-9F45-AB15D7FB71F7}"/>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defTabSz="914367"/>
              <a:endParaRPr lang="en-US" sz="1765">
                <a:solidFill>
                  <a:srgbClr val="000000"/>
                </a:solidFill>
                <a:latin typeface="Segoe UI"/>
              </a:endParaRPr>
            </a:p>
          </p:txBody>
        </p:sp>
        <p:sp>
          <p:nvSpPr>
            <p:cNvPr id="24" name="Freeform: Shape 23">
              <a:extLst>
                <a:ext uri="{FF2B5EF4-FFF2-40B4-BE49-F238E27FC236}">
                  <a16:creationId xmlns:a16="http://schemas.microsoft.com/office/drawing/2014/main" id="{BCB4CD95-5FC6-4E0E-BDC8-6DFC6E14E379}"/>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defTabSz="914367"/>
              <a:endParaRPr lang="en-US" sz="1765">
                <a:solidFill>
                  <a:srgbClr val="000000"/>
                </a:solidFill>
                <a:latin typeface="Segoe UI"/>
              </a:endParaRPr>
            </a:p>
          </p:txBody>
        </p:sp>
      </p:grpSp>
      <p:grpSp>
        <p:nvGrpSpPr>
          <p:cNvPr id="25" name="e-commerce">
            <a:extLst>
              <a:ext uri="{FF2B5EF4-FFF2-40B4-BE49-F238E27FC236}">
                <a16:creationId xmlns:a16="http://schemas.microsoft.com/office/drawing/2014/main" id="{9E25D0D1-6155-4724-857D-5E12745F999A}"/>
              </a:ext>
              <a:ext uri="{C183D7F6-B498-43B3-948B-1728B52AA6E4}">
                <adec:decorative xmlns:adec="http://schemas.microsoft.com/office/drawing/2017/decorative" val="1"/>
              </a:ext>
            </a:extLst>
          </p:cNvPr>
          <p:cNvGrpSpPr/>
          <p:nvPr/>
        </p:nvGrpSpPr>
        <p:grpSpPr>
          <a:xfrm>
            <a:off x="3277127" y="1829943"/>
            <a:ext cx="251399" cy="366786"/>
            <a:chOff x="3604986" y="2118598"/>
            <a:chExt cx="256441" cy="374141"/>
          </a:xfrm>
        </p:grpSpPr>
        <p:sp>
          <p:nvSpPr>
            <p:cNvPr id="26" name="Freeform: Shape 25">
              <a:extLst>
                <a:ext uri="{FF2B5EF4-FFF2-40B4-BE49-F238E27FC236}">
                  <a16:creationId xmlns:a16="http://schemas.microsoft.com/office/drawing/2014/main" id="{07597844-FCA8-4F9A-AC4F-ED579956F4FA}"/>
                </a:ext>
              </a:extLst>
            </p:cNvPr>
            <p:cNvSpPr/>
            <p:nvPr/>
          </p:nvSpPr>
          <p:spPr>
            <a:xfrm>
              <a:off x="3643879" y="2118598"/>
              <a:ext cx="178731" cy="151532"/>
            </a:xfrm>
            <a:custGeom>
              <a:avLst/>
              <a:gdLst>
                <a:gd name="connsiteX0" fmla="*/ 178082 w 178731"/>
                <a:gd name="connsiteY0" fmla="*/ 80840 h 151532"/>
                <a:gd name="connsiteX1" fmla="*/ 89823 w 178731"/>
                <a:gd name="connsiteY1" fmla="*/ 1172 h 151532"/>
                <a:gd name="connsiteX2" fmla="*/ 1172 w 178731"/>
                <a:gd name="connsiteY2" fmla="*/ 88741 h 151532"/>
                <a:gd name="connsiteX3" fmla="*/ 1172 w 178731"/>
                <a:gd name="connsiteY3" fmla="*/ 152998 h 151532"/>
                <a:gd name="connsiteX4" fmla="*/ 40587 w 178731"/>
                <a:gd name="connsiteY4" fmla="*/ 153128 h 151532"/>
                <a:gd name="connsiteX5" fmla="*/ 40587 w 178731"/>
                <a:gd name="connsiteY5" fmla="*/ 88480 h 151532"/>
                <a:gd name="connsiteX6" fmla="*/ 40521 w 178731"/>
                <a:gd name="connsiteY6" fmla="*/ 88414 h 151532"/>
                <a:gd name="connsiteX7" fmla="*/ 89627 w 178731"/>
                <a:gd name="connsiteY7" fmla="*/ 40810 h 151532"/>
                <a:gd name="connsiteX8" fmla="*/ 138732 w 178731"/>
                <a:gd name="connsiteY8" fmla="*/ 88414 h 151532"/>
                <a:gd name="connsiteX9" fmla="*/ 138732 w 178731"/>
                <a:gd name="connsiteY9" fmla="*/ 153063 h 151532"/>
                <a:gd name="connsiteX10" fmla="*/ 177886 w 178731"/>
                <a:gd name="connsiteY10" fmla="*/ 153063 h 151532"/>
                <a:gd name="connsiteX11" fmla="*/ 177886 w 178731"/>
                <a:gd name="connsiteY11" fmla="*/ 88545 h 151532"/>
                <a:gd name="connsiteX12" fmla="*/ 178082 w 178731"/>
                <a:gd name="connsiteY12" fmla="*/ 80840 h 15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31" h="151532">
                  <a:moveTo>
                    <a:pt x="178082" y="80840"/>
                  </a:moveTo>
                  <a:cubicBezTo>
                    <a:pt x="173695" y="36108"/>
                    <a:pt x="135852" y="1172"/>
                    <a:pt x="89823" y="1172"/>
                  </a:cubicBezTo>
                  <a:cubicBezTo>
                    <a:pt x="41176" y="1172"/>
                    <a:pt x="1630" y="40287"/>
                    <a:pt x="1172" y="88741"/>
                  </a:cubicBezTo>
                  <a:lnTo>
                    <a:pt x="1172" y="152998"/>
                  </a:lnTo>
                  <a:lnTo>
                    <a:pt x="40587" y="153128"/>
                  </a:lnTo>
                  <a:lnTo>
                    <a:pt x="40587" y="88480"/>
                  </a:lnTo>
                  <a:lnTo>
                    <a:pt x="40521" y="88414"/>
                  </a:lnTo>
                  <a:cubicBezTo>
                    <a:pt x="41307" y="62032"/>
                    <a:pt x="62979" y="40810"/>
                    <a:pt x="89627" y="40810"/>
                  </a:cubicBezTo>
                  <a:cubicBezTo>
                    <a:pt x="116275" y="40810"/>
                    <a:pt x="137947" y="61967"/>
                    <a:pt x="138732" y="88414"/>
                  </a:cubicBezTo>
                  <a:lnTo>
                    <a:pt x="138732" y="153063"/>
                  </a:lnTo>
                  <a:lnTo>
                    <a:pt x="177886" y="153063"/>
                  </a:lnTo>
                  <a:lnTo>
                    <a:pt x="177886" y="88545"/>
                  </a:lnTo>
                  <a:cubicBezTo>
                    <a:pt x="178017" y="85476"/>
                    <a:pt x="178213" y="82276"/>
                    <a:pt x="178082" y="80840"/>
                  </a:cubicBezTo>
                  <a:close/>
                </a:path>
              </a:pathLst>
            </a:custGeom>
            <a:solidFill>
              <a:srgbClr val="50E6FF"/>
            </a:solidFill>
            <a:ln w="3830" cap="flat">
              <a:noFill/>
              <a:prstDash val="solid"/>
              <a:miter/>
            </a:ln>
          </p:spPr>
          <p:txBody>
            <a:bodyPr rtlCol="0" anchor="ctr"/>
            <a:lstStyle/>
            <a:p>
              <a:pPr defTabSz="914367"/>
              <a:endParaRPr lang="en-US" sz="1765">
                <a:solidFill>
                  <a:srgbClr val="000000"/>
                </a:solidFill>
                <a:latin typeface="Segoe UI"/>
              </a:endParaRPr>
            </a:p>
          </p:txBody>
        </p:sp>
        <p:sp>
          <p:nvSpPr>
            <p:cNvPr id="27" name="Freeform: Shape 26">
              <a:extLst>
                <a:ext uri="{FF2B5EF4-FFF2-40B4-BE49-F238E27FC236}">
                  <a16:creationId xmlns:a16="http://schemas.microsoft.com/office/drawing/2014/main" id="{D3712F6A-B8AD-4023-B2AE-22708A60E204}"/>
                </a:ext>
              </a:extLst>
            </p:cNvPr>
            <p:cNvSpPr/>
            <p:nvPr/>
          </p:nvSpPr>
          <p:spPr>
            <a:xfrm>
              <a:off x="3604986" y="2255727"/>
              <a:ext cx="256441" cy="237012"/>
            </a:xfrm>
            <a:custGeom>
              <a:avLst/>
              <a:gdLst>
                <a:gd name="connsiteX0" fmla="*/ 256258 w 256440"/>
                <a:gd name="connsiteY0" fmla="*/ 236322 h 237012"/>
                <a:gd name="connsiteX1" fmla="*/ 1172 w 256440"/>
                <a:gd name="connsiteY1" fmla="*/ 236322 h 237012"/>
                <a:gd name="connsiteX2" fmla="*/ 1172 w 256440"/>
                <a:gd name="connsiteY2" fmla="*/ 1172 h 237012"/>
                <a:gd name="connsiteX3" fmla="*/ 256258 w 256440"/>
                <a:gd name="connsiteY3" fmla="*/ 1172 h 237012"/>
                <a:gd name="connsiteX4" fmla="*/ 256258 w 256440"/>
                <a:gd name="connsiteY4" fmla="*/ 236322 h 23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440" h="237012">
                  <a:moveTo>
                    <a:pt x="256258" y="236322"/>
                  </a:moveTo>
                  <a:lnTo>
                    <a:pt x="1172" y="236322"/>
                  </a:lnTo>
                  <a:lnTo>
                    <a:pt x="1172" y="1172"/>
                  </a:lnTo>
                  <a:lnTo>
                    <a:pt x="256258" y="1172"/>
                  </a:lnTo>
                  <a:lnTo>
                    <a:pt x="256258" y="236322"/>
                  </a:lnTo>
                  <a:close/>
                </a:path>
              </a:pathLst>
            </a:custGeom>
            <a:solidFill>
              <a:srgbClr val="0078D4"/>
            </a:solidFill>
            <a:ln w="3830" cap="flat">
              <a:noFill/>
              <a:prstDash val="solid"/>
              <a:miter/>
            </a:ln>
          </p:spPr>
          <p:txBody>
            <a:bodyPr rtlCol="0" anchor="ctr"/>
            <a:lstStyle/>
            <a:p>
              <a:pPr defTabSz="914367"/>
              <a:endParaRPr lang="en-US" sz="1765">
                <a:solidFill>
                  <a:srgbClr val="000000"/>
                </a:solidFill>
                <a:latin typeface="Segoe UI"/>
              </a:endParaRPr>
            </a:p>
          </p:txBody>
        </p:sp>
        <p:sp>
          <p:nvSpPr>
            <p:cNvPr id="28" name="Freeform: Shape 27">
              <a:extLst>
                <a:ext uri="{FF2B5EF4-FFF2-40B4-BE49-F238E27FC236}">
                  <a16:creationId xmlns:a16="http://schemas.microsoft.com/office/drawing/2014/main" id="{D7AD15C5-E82A-490F-93E2-6445185D3E27}"/>
                </a:ext>
              </a:extLst>
            </p:cNvPr>
            <p:cNvSpPr/>
            <p:nvPr/>
          </p:nvSpPr>
          <p:spPr>
            <a:xfrm>
              <a:off x="3642437" y="2312354"/>
              <a:ext cx="178731" cy="101022"/>
            </a:xfrm>
            <a:custGeom>
              <a:avLst/>
              <a:gdLst>
                <a:gd name="connsiteX0" fmla="*/ 159880 w 178731"/>
                <a:gd name="connsiteY0" fmla="*/ 64449 h 101021"/>
                <a:gd name="connsiteX1" fmla="*/ 159160 w 178731"/>
                <a:gd name="connsiteY1" fmla="*/ 64449 h 101021"/>
                <a:gd name="connsiteX2" fmla="*/ 159815 w 178731"/>
                <a:gd name="connsiteY2" fmla="*/ 58180 h 101021"/>
                <a:gd name="connsiteX3" fmla="*/ 128060 w 178731"/>
                <a:gd name="connsiteY3" fmla="*/ 26509 h 101021"/>
                <a:gd name="connsiteX4" fmla="*/ 111037 w 178731"/>
                <a:gd name="connsiteY4" fmla="*/ 31406 h 101021"/>
                <a:gd name="connsiteX5" fmla="*/ 64550 w 178731"/>
                <a:gd name="connsiteY5" fmla="*/ 1172 h 101021"/>
                <a:gd name="connsiteX6" fmla="*/ 13743 w 178731"/>
                <a:gd name="connsiteY6" fmla="*/ 51846 h 101021"/>
                <a:gd name="connsiteX7" fmla="*/ 15511 w 178731"/>
                <a:gd name="connsiteY7" fmla="*/ 65036 h 101021"/>
                <a:gd name="connsiteX8" fmla="*/ 1172 w 178731"/>
                <a:gd name="connsiteY8" fmla="*/ 83451 h 101021"/>
                <a:gd name="connsiteX9" fmla="*/ 20224 w 178731"/>
                <a:gd name="connsiteY9" fmla="*/ 102454 h 101021"/>
                <a:gd name="connsiteX10" fmla="*/ 62128 w 178731"/>
                <a:gd name="connsiteY10" fmla="*/ 102454 h 101021"/>
                <a:gd name="connsiteX11" fmla="*/ 64485 w 178731"/>
                <a:gd name="connsiteY11" fmla="*/ 102520 h 101021"/>
                <a:gd name="connsiteX12" fmla="*/ 66842 w 178731"/>
                <a:gd name="connsiteY12" fmla="*/ 102454 h 101021"/>
                <a:gd name="connsiteX13" fmla="*/ 159815 w 178731"/>
                <a:gd name="connsiteY13" fmla="*/ 102454 h 101021"/>
                <a:gd name="connsiteX14" fmla="*/ 178868 w 178731"/>
                <a:gd name="connsiteY14" fmla="*/ 83451 h 101021"/>
                <a:gd name="connsiteX15" fmla="*/ 159880 w 178731"/>
                <a:gd name="connsiteY15" fmla="*/ 64449 h 10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8731" h="101021">
                  <a:moveTo>
                    <a:pt x="159880" y="64449"/>
                  </a:moveTo>
                  <a:lnTo>
                    <a:pt x="159160" y="64449"/>
                  </a:lnTo>
                  <a:cubicBezTo>
                    <a:pt x="159553" y="62424"/>
                    <a:pt x="159815" y="60334"/>
                    <a:pt x="159815" y="58180"/>
                  </a:cubicBezTo>
                  <a:cubicBezTo>
                    <a:pt x="159815" y="40679"/>
                    <a:pt x="145607" y="26509"/>
                    <a:pt x="128060" y="26509"/>
                  </a:cubicBezTo>
                  <a:cubicBezTo>
                    <a:pt x="121774" y="26509"/>
                    <a:pt x="115947" y="28337"/>
                    <a:pt x="111037" y="31406"/>
                  </a:cubicBezTo>
                  <a:cubicBezTo>
                    <a:pt x="103180" y="13579"/>
                    <a:pt x="85306" y="1172"/>
                    <a:pt x="64550" y="1172"/>
                  </a:cubicBezTo>
                  <a:cubicBezTo>
                    <a:pt x="36527" y="1172"/>
                    <a:pt x="13743" y="23831"/>
                    <a:pt x="13743" y="51846"/>
                  </a:cubicBezTo>
                  <a:cubicBezTo>
                    <a:pt x="13743" y="56416"/>
                    <a:pt x="14332" y="60857"/>
                    <a:pt x="15511" y="65036"/>
                  </a:cubicBezTo>
                  <a:cubicBezTo>
                    <a:pt x="7261" y="67126"/>
                    <a:pt x="1172" y="74570"/>
                    <a:pt x="1172" y="83451"/>
                  </a:cubicBezTo>
                  <a:cubicBezTo>
                    <a:pt x="1172" y="93965"/>
                    <a:pt x="9683" y="102454"/>
                    <a:pt x="20224" y="102454"/>
                  </a:cubicBezTo>
                  <a:lnTo>
                    <a:pt x="62128" y="102454"/>
                  </a:lnTo>
                  <a:cubicBezTo>
                    <a:pt x="62914" y="102520"/>
                    <a:pt x="63699" y="102520"/>
                    <a:pt x="64485" y="102520"/>
                  </a:cubicBezTo>
                  <a:cubicBezTo>
                    <a:pt x="65271" y="102520"/>
                    <a:pt x="66056" y="102520"/>
                    <a:pt x="66842" y="102454"/>
                  </a:cubicBezTo>
                  <a:lnTo>
                    <a:pt x="159815" y="102454"/>
                  </a:lnTo>
                  <a:cubicBezTo>
                    <a:pt x="170356" y="102454"/>
                    <a:pt x="178868" y="93965"/>
                    <a:pt x="178868" y="83451"/>
                  </a:cubicBezTo>
                  <a:cubicBezTo>
                    <a:pt x="178933" y="72938"/>
                    <a:pt x="170356" y="64449"/>
                    <a:pt x="159880" y="64449"/>
                  </a:cubicBezTo>
                  <a:close/>
                </a:path>
              </a:pathLst>
            </a:custGeom>
            <a:solidFill>
              <a:srgbClr val="FFFFFF"/>
            </a:solidFill>
            <a:ln w="3830" cap="flat">
              <a:noFill/>
              <a:prstDash val="solid"/>
              <a:miter/>
            </a:ln>
          </p:spPr>
          <p:txBody>
            <a:bodyPr rtlCol="0" anchor="ctr"/>
            <a:lstStyle/>
            <a:p>
              <a:pPr defTabSz="914367"/>
              <a:endParaRPr lang="en-US" sz="1765">
                <a:solidFill>
                  <a:srgbClr val="000000"/>
                </a:solidFill>
                <a:latin typeface="Segoe UI"/>
              </a:endParaRPr>
            </a:p>
          </p:txBody>
        </p:sp>
      </p:grpSp>
      <p:grpSp>
        <p:nvGrpSpPr>
          <p:cNvPr id="6" name="Group 5">
            <a:extLst>
              <a:ext uri="{FF2B5EF4-FFF2-40B4-BE49-F238E27FC236}">
                <a16:creationId xmlns:a16="http://schemas.microsoft.com/office/drawing/2014/main" id="{2397C2E9-D8F3-4A2B-B4B3-0BBD8E1042D7}"/>
              </a:ext>
              <a:ext uri="{C183D7F6-B498-43B3-948B-1728B52AA6E4}">
                <adec:decorative xmlns:adec="http://schemas.microsoft.com/office/drawing/2017/decorative" val="1"/>
              </a:ext>
            </a:extLst>
          </p:cNvPr>
          <p:cNvGrpSpPr/>
          <p:nvPr/>
        </p:nvGrpSpPr>
        <p:grpSpPr>
          <a:xfrm>
            <a:off x="4811978" y="1622809"/>
            <a:ext cx="785154" cy="785152"/>
            <a:chOff x="5000226" y="1550678"/>
            <a:chExt cx="800898" cy="800896"/>
          </a:xfrm>
        </p:grpSpPr>
        <p:sp>
          <p:nvSpPr>
            <p:cNvPr id="9" name="Oval 8">
              <a:extLst>
                <a:ext uri="{FF2B5EF4-FFF2-40B4-BE49-F238E27FC236}">
                  <a16:creationId xmlns:a16="http://schemas.microsoft.com/office/drawing/2014/main" id="{09A15DE3-6BDB-4518-8824-ECBAAE9250BD}"/>
                </a:ext>
              </a:extLst>
            </p:cNvPr>
            <p:cNvSpPr/>
            <p:nvPr/>
          </p:nvSpPr>
          <p:spPr bwMode="auto">
            <a:xfrm>
              <a:off x="5000226" y="1550678"/>
              <a:ext cx="800898" cy="80089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 name="shield 4" descr="shield, lock">
              <a:extLst>
                <a:ext uri="{FF2B5EF4-FFF2-40B4-BE49-F238E27FC236}">
                  <a16:creationId xmlns:a16="http://schemas.microsoft.com/office/drawing/2014/main" id="{0AAB4952-C39A-4E38-93EF-EEB23B154815}"/>
                </a:ext>
              </a:extLst>
            </p:cNvPr>
            <p:cNvGrpSpPr>
              <a:grpSpLocks noChangeAspect="1"/>
            </p:cNvGrpSpPr>
            <p:nvPr/>
          </p:nvGrpSpPr>
          <p:grpSpPr bwMode="auto">
            <a:xfrm>
              <a:off x="5188735" y="1739900"/>
              <a:ext cx="423880" cy="422452"/>
              <a:chOff x="2224" y="3045"/>
              <a:chExt cx="297" cy="296"/>
            </a:xfrm>
          </p:grpSpPr>
          <p:sp>
            <p:nvSpPr>
              <p:cNvPr id="30" name="AutoShape 124">
                <a:extLst>
                  <a:ext uri="{FF2B5EF4-FFF2-40B4-BE49-F238E27FC236}">
                    <a16:creationId xmlns:a16="http://schemas.microsoft.com/office/drawing/2014/main" id="{C5C42E3A-BDB8-43A5-8950-FF3FE9F6BB7D}"/>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32" name="Rectangle 127">
                <a:extLst>
                  <a:ext uri="{FF2B5EF4-FFF2-40B4-BE49-F238E27FC236}">
                    <a16:creationId xmlns:a16="http://schemas.microsoft.com/office/drawing/2014/main" id="{5AE0117C-43A7-404B-9292-4DBC8FD7923C}"/>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33" name="Freeform 128">
                <a:extLst>
                  <a:ext uri="{FF2B5EF4-FFF2-40B4-BE49-F238E27FC236}">
                    <a16:creationId xmlns:a16="http://schemas.microsoft.com/office/drawing/2014/main" id="{BD8F40ED-84ED-41A9-B7BC-7CB679DE99BD}"/>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34" name="Freeform 129">
                <a:extLst>
                  <a:ext uri="{FF2B5EF4-FFF2-40B4-BE49-F238E27FC236}">
                    <a16:creationId xmlns:a16="http://schemas.microsoft.com/office/drawing/2014/main" id="{3393873A-5D09-43C7-8E6E-63DE9869D20A}"/>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grpSp>
        <p:nvGrpSpPr>
          <p:cNvPr id="36" name="globe">
            <a:extLst>
              <a:ext uri="{FF2B5EF4-FFF2-40B4-BE49-F238E27FC236}">
                <a16:creationId xmlns:a16="http://schemas.microsoft.com/office/drawing/2014/main" id="{018B96C7-DFCD-49BE-9D66-FA2E218ACD2A}"/>
              </a:ext>
              <a:ext uri="{C183D7F6-B498-43B3-948B-1728B52AA6E4}">
                <adec:decorative xmlns:adec="http://schemas.microsoft.com/office/drawing/2017/decorative" val="1"/>
              </a:ext>
            </a:extLst>
          </p:cNvPr>
          <p:cNvGrpSpPr>
            <a:grpSpLocks noChangeAspect="1"/>
          </p:cNvGrpSpPr>
          <p:nvPr/>
        </p:nvGrpSpPr>
        <p:grpSpPr bwMode="auto">
          <a:xfrm>
            <a:off x="10409655" y="1796727"/>
            <a:ext cx="376623" cy="437318"/>
            <a:chOff x="4620" y="3617"/>
            <a:chExt cx="242" cy="281"/>
          </a:xfrm>
        </p:grpSpPr>
        <p:sp>
          <p:nvSpPr>
            <p:cNvPr id="37" name="AutoShape 138">
              <a:extLst>
                <a:ext uri="{FF2B5EF4-FFF2-40B4-BE49-F238E27FC236}">
                  <a16:creationId xmlns:a16="http://schemas.microsoft.com/office/drawing/2014/main" id="{6B432D9A-5D43-4C14-963B-07B079BA54D6}"/>
                </a:ext>
              </a:extLst>
            </p:cNvPr>
            <p:cNvSpPr>
              <a:spLocks noChangeAspect="1" noChangeArrowheads="1" noTextEdit="1"/>
            </p:cNvSpPr>
            <p:nvPr/>
          </p:nvSpPr>
          <p:spPr bwMode="auto">
            <a:xfrm>
              <a:off x="4620" y="3617"/>
              <a:ext cx="242"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38" name="Oval 140">
              <a:extLst>
                <a:ext uri="{FF2B5EF4-FFF2-40B4-BE49-F238E27FC236}">
                  <a16:creationId xmlns:a16="http://schemas.microsoft.com/office/drawing/2014/main" id="{5493882E-9282-41E7-AD78-847CCA535464}"/>
                </a:ext>
              </a:extLst>
            </p:cNvPr>
            <p:cNvSpPr>
              <a:spLocks noChangeArrowheads="1"/>
            </p:cNvSpPr>
            <p:nvPr/>
          </p:nvSpPr>
          <p:spPr bwMode="auto">
            <a:xfrm>
              <a:off x="4619" y="3624"/>
              <a:ext cx="209" cy="20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39" name="Freeform 141">
              <a:extLst>
                <a:ext uri="{FF2B5EF4-FFF2-40B4-BE49-F238E27FC236}">
                  <a16:creationId xmlns:a16="http://schemas.microsoft.com/office/drawing/2014/main" id="{3F9CD2F1-27D8-4754-B86A-B9CADB3303D6}"/>
                </a:ext>
              </a:extLst>
            </p:cNvPr>
            <p:cNvSpPr>
              <a:spLocks/>
            </p:cNvSpPr>
            <p:nvPr/>
          </p:nvSpPr>
          <p:spPr bwMode="auto">
            <a:xfrm>
              <a:off x="4623" y="3616"/>
              <a:ext cx="238" cy="281"/>
            </a:xfrm>
            <a:custGeom>
              <a:avLst/>
              <a:gdLst>
                <a:gd name="T0" fmla="*/ 278 w 322"/>
                <a:gd name="T1" fmla="*/ 0 h 381"/>
                <a:gd name="T2" fmla="*/ 247 w 322"/>
                <a:gd name="T3" fmla="*/ 31 h 381"/>
                <a:gd name="T4" fmla="*/ 246 w 322"/>
                <a:gd name="T5" fmla="*/ 31 h 381"/>
                <a:gd name="T6" fmla="*/ 252 w 322"/>
                <a:gd name="T7" fmla="*/ 36 h 381"/>
                <a:gd name="T8" fmla="*/ 287 w 322"/>
                <a:gd name="T9" fmla="*/ 88 h 381"/>
                <a:gd name="T10" fmla="*/ 300 w 322"/>
                <a:gd name="T11" fmla="*/ 152 h 381"/>
                <a:gd name="T12" fmla="*/ 287 w 322"/>
                <a:gd name="T13" fmla="*/ 216 h 381"/>
                <a:gd name="T14" fmla="*/ 252 w 322"/>
                <a:gd name="T15" fmla="*/ 268 h 381"/>
                <a:gd name="T16" fmla="*/ 200 w 322"/>
                <a:gd name="T17" fmla="*/ 303 h 381"/>
                <a:gd name="T18" fmla="*/ 136 w 322"/>
                <a:gd name="T19" fmla="*/ 316 h 381"/>
                <a:gd name="T20" fmla="*/ 72 w 322"/>
                <a:gd name="T21" fmla="*/ 303 h 381"/>
                <a:gd name="T22" fmla="*/ 20 w 322"/>
                <a:gd name="T23" fmla="*/ 268 h 381"/>
                <a:gd name="T24" fmla="*/ 15 w 322"/>
                <a:gd name="T25" fmla="*/ 262 h 381"/>
                <a:gd name="T26" fmla="*/ 0 w 322"/>
                <a:gd name="T27" fmla="*/ 278 h 381"/>
                <a:gd name="T28" fmla="*/ 124 w 322"/>
                <a:gd name="T29" fmla="*/ 337 h 381"/>
                <a:gd name="T30" fmla="*/ 124 w 322"/>
                <a:gd name="T31" fmla="*/ 359 h 381"/>
                <a:gd name="T32" fmla="*/ 37 w 322"/>
                <a:gd name="T33" fmla="*/ 359 h 381"/>
                <a:gd name="T34" fmla="*/ 37 w 322"/>
                <a:gd name="T35" fmla="*/ 381 h 381"/>
                <a:gd name="T36" fmla="*/ 233 w 322"/>
                <a:gd name="T37" fmla="*/ 381 h 381"/>
                <a:gd name="T38" fmla="*/ 233 w 322"/>
                <a:gd name="T39" fmla="*/ 359 h 381"/>
                <a:gd name="T40" fmla="*/ 146 w 322"/>
                <a:gd name="T41" fmla="*/ 359 h 381"/>
                <a:gd name="T42" fmla="*/ 146 w 322"/>
                <a:gd name="T43" fmla="*/ 337 h 381"/>
                <a:gd name="T44" fmla="*/ 322 w 322"/>
                <a:gd name="T45" fmla="*/ 152 h 381"/>
                <a:gd name="T46" fmla="*/ 277 w 322"/>
                <a:gd name="T47" fmla="*/ 31 h 381"/>
                <a:gd name="T48" fmla="*/ 293 w 322"/>
                <a:gd name="T49" fmla="*/ 15 h 381"/>
                <a:gd name="T50" fmla="*/ 278 w 322"/>
                <a:gd name="T5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2" h="381">
                  <a:moveTo>
                    <a:pt x="278" y="0"/>
                  </a:moveTo>
                  <a:cubicBezTo>
                    <a:pt x="247" y="31"/>
                    <a:pt x="247" y="31"/>
                    <a:pt x="247" y="31"/>
                  </a:cubicBezTo>
                  <a:cubicBezTo>
                    <a:pt x="246" y="31"/>
                    <a:pt x="246" y="31"/>
                    <a:pt x="246" y="31"/>
                  </a:cubicBezTo>
                  <a:cubicBezTo>
                    <a:pt x="248" y="33"/>
                    <a:pt x="250" y="34"/>
                    <a:pt x="252" y="36"/>
                  </a:cubicBezTo>
                  <a:cubicBezTo>
                    <a:pt x="267" y="51"/>
                    <a:pt x="279" y="69"/>
                    <a:pt x="287" y="88"/>
                  </a:cubicBezTo>
                  <a:cubicBezTo>
                    <a:pt x="296" y="109"/>
                    <a:pt x="300" y="130"/>
                    <a:pt x="300" y="152"/>
                  </a:cubicBezTo>
                  <a:cubicBezTo>
                    <a:pt x="300" y="174"/>
                    <a:pt x="296" y="196"/>
                    <a:pt x="287" y="216"/>
                  </a:cubicBezTo>
                  <a:cubicBezTo>
                    <a:pt x="279" y="235"/>
                    <a:pt x="267" y="253"/>
                    <a:pt x="252" y="268"/>
                  </a:cubicBezTo>
                  <a:cubicBezTo>
                    <a:pt x="237" y="283"/>
                    <a:pt x="219" y="295"/>
                    <a:pt x="200" y="303"/>
                  </a:cubicBezTo>
                  <a:cubicBezTo>
                    <a:pt x="180" y="312"/>
                    <a:pt x="158" y="316"/>
                    <a:pt x="136" y="316"/>
                  </a:cubicBezTo>
                  <a:cubicBezTo>
                    <a:pt x="114" y="316"/>
                    <a:pt x="93" y="312"/>
                    <a:pt x="72" y="303"/>
                  </a:cubicBezTo>
                  <a:cubicBezTo>
                    <a:pt x="53" y="295"/>
                    <a:pt x="36" y="283"/>
                    <a:pt x="20" y="268"/>
                  </a:cubicBezTo>
                  <a:cubicBezTo>
                    <a:pt x="19" y="266"/>
                    <a:pt x="17" y="264"/>
                    <a:pt x="15" y="262"/>
                  </a:cubicBezTo>
                  <a:cubicBezTo>
                    <a:pt x="0" y="278"/>
                    <a:pt x="0" y="278"/>
                    <a:pt x="0" y="278"/>
                  </a:cubicBezTo>
                  <a:cubicBezTo>
                    <a:pt x="31" y="312"/>
                    <a:pt x="75" y="334"/>
                    <a:pt x="124" y="337"/>
                  </a:cubicBezTo>
                  <a:cubicBezTo>
                    <a:pt x="124" y="359"/>
                    <a:pt x="124" y="359"/>
                    <a:pt x="124" y="359"/>
                  </a:cubicBezTo>
                  <a:cubicBezTo>
                    <a:pt x="37" y="359"/>
                    <a:pt x="37" y="359"/>
                    <a:pt x="37" y="359"/>
                  </a:cubicBezTo>
                  <a:cubicBezTo>
                    <a:pt x="37" y="381"/>
                    <a:pt x="37" y="381"/>
                    <a:pt x="37" y="381"/>
                  </a:cubicBezTo>
                  <a:cubicBezTo>
                    <a:pt x="233" y="381"/>
                    <a:pt x="233" y="381"/>
                    <a:pt x="233" y="381"/>
                  </a:cubicBezTo>
                  <a:cubicBezTo>
                    <a:pt x="233" y="359"/>
                    <a:pt x="233" y="359"/>
                    <a:pt x="233" y="359"/>
                  </a:cubicBezTo>
                  <a:cubicBezTo>
                    <a:pt x="146" y="359"/>
                    <a:pt x="146" y="359"/>
                    <a:pt x="146" y="359"/>
                  </a:cubicBezTo>
                  <a:cubicBezTo>
                    <a:pt x="146" y="337"/>
                    <a:pt x="146" y="337"/>
                    <a:pt x="146" y="337"/>
                  </a:cubicBezTo>
                  <a:cubicBezTo>
                    <a:pt x="244" y="333"/>
                    <a:pt x="322" y="251"/>
                    <a:pt x="322" y="152"/>
                  </a:cubicBezTo>
                  <a:cubicBezTo>
                    <a:pt x="322" y="106"/>
                    <a:pt x="305" y="64"/>
                    <a:pt x="277" y="31"/>
                  </a:cubicBezTo>
                  <a:cubicBezTo>
                    <a:pt x="293" y="15"/>
                    <a:pt x="293" y="15"/>
                    <a:pt x="293" y="15"/>
                  </a:cubicBezTo>
                  <a:lnTo>
                    <a:pt x="27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40" name="Freeform 142">
              <a:extLst>
                <a:ext uri="{FF2B5EF4-FFF2-40B4-BE49-F238E27FC236}">
                  <a16:creationId xmlns:a16="http://schemas.microsoft.com/office/drawing/2014/main" id="{FCF7402B-2540-42C2-B338-1E1116B8A485}"/>
                </a:ext>
              </a:extLst>
            </p:cNvPr>
            <p:cNvSpPr>
              <a:spLocks/>
            </p:cNvSpPr>
            <p:nvPr/>
          </p:nvSpPr>
          <p:spPr bwMode="auto">
            <a:xfrm>
              <a:off x="4687" y="3661"/>
              <a:ext cx="74" cy="73"/>
            </a:xfrm>
            <a:custGeom>
              <a:avLst/>
              <a:gdLst>
                <a:gd name="T0" fmla="*/ 50 w 100"/>
                <a:gd name="T1" fmla="*/ 0 h 100"/>
                <a:gd name="T2" fmla="*/ 0 w 100"/>
                <a:gd name="T3" fmla="*/ 48 h 100"/>
                <a:gd name="T4" fmla="*/ 16 w 100"/>
                <a:gd name="T5" fmla="*/ 48 h 100"/>
                <a:gd name="T6" fmla="*/ 26 w 100"/>
                <a:gd name="T7" fmla="*/ 26 h 100"/>
                <a:gd name="T8" fmla="*/ 50 w 100"/>
                <a:gd name="T9" fmla="*/ 16 h 100"/>
                <a:gd name="T10" fmla="*/ 74 w 100"/>
                <a:gd name="T11" fmla="*/ 26 h 100"/>
                <a:gd name="T12" fmla="*/ 84 w 100"/>
                <a:gd name="T13" fmla="*/ 50 h 100"/>
                <a:gd name="T14" fmla="*/ 84 w 100"/>
                <a:gd name="T15" fmla="*/ 64 h 100"/>
                <a:gd name="T16" fmla="*/ 73 w 100"/>
                <a:gd name="T17" fmla="*/ 73 h 100"/>
                <a:gd name="T18" fmla="*/ 50 w 100"/>
                <a:gd name="T19" fmla="*/ 84 h 100"/>
                <a:gd name="T20" fmla="*/ 27 w 100"/>
                <a:gd name="T21" fmla="*/ 73 h 100"/>
                <a:gd name="T22" fmla="*/ 18 w 100"/>
                <a:gd name="T23" fmla="*/ 64 h 100"/>
                <a:gd name="T24" fmla="*/ 0 w 100"/>
                <a:gd name="T25" fmla="*/ 64 h 100"/>
                <a:gd name="T26" fmla="*/ 0 w 100"/>
                <a:gd name="T27" fmla="*/ 70 h 100"/>
                <a:gd name="T28" fmla="*/ 50 w 100"/>
                <a:gd name="T29" fmla="*/ 100 h 100"/>
                <a:gd name="T30" fmla="*/ 100 w 100"/>
                <a:gd name="T31" fmla="*/ 71 h 100"/>
                <a:gd name="T32" fmla="*/ 100 w 100"/>
                <a:gd name="T33" fmla="*/ 50 h 100"/>
                <a:gd name="T34" fmla="*/ 50 w 100"/>
                <a:gd name="T3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00">
                  <a:moveTo>
                    <a:pt x="50" y="0"/>
                  </a:moveTo>
                  <a:cubicBezTo>
                    <a:pt x="23" y="0"/>
                    <a:pt x="1" y="22"/>
                    <a:pt x="0" y="48"/>
                  </a:cubicBezTo>
                  <a:cubicBezTo>
                    <a:pt x="16" y="48"/>
                    <a:pt x="16" y="48"/>
                    <a:pt x="16" y="48"/>
                  </a:cubicBezTo>
                  <a:cubicBezTo>
                    <a:pt x="17" y="40"/>
                    <a:pt x="20" y="32"/>
                    <a:pt x="26" y="26"/>
                  </a:cubicBezTo>
                  <a:cubicBezTo>
                    <a:pt x="33" y="20"/>
                    <a:pt x="41" y="16"/>
                    <a:pt x="50" y="16"/>
                  </a:cubicBezTo>
                  <a:cubicBezTo>
                    <a:pt x="59" y="16"/>
                    <a:pt x="68" y="20"/>
                    <a:pt x="74" y="26"/>
                  </a:cubicBezTo>
                  <a:cubicBezTo>
                    <a:pt x="81" y="33"/>
                    <a:pt x="84" y="41"/>
                    <a:pt x="84" y="50"/>
                  </a:cubicBezTo>
                  <a:cubicBezTo>
                    <a:pt x="84" y="54"/>
                    <a:pt x="84" y="59"/>
                    <a:pt x="84" y="64"/>
                  </a:cubicBezTo>
                  <a:cubicBezTo>
                    <a:pt x="81" y="66"/>
                    <a:pt x="77" y="70"/>
                    <a:pt x="73" y="73"/>
                  </a:cubicBezTo>
                  <a:cubicBezTo>
                    <a:pt x="62" y="81"/>
                    <a:pt x="54" y="84"/>
                    <a:pt x="50" y="84"/>
                  </a:cubicBezTo>
                  <a:cubicBezTo>
                    <a:pt x="49" y="84"/>
                    <a:pt x="42" y="84"/>
                    <a:pt x="27" y="73"/>
                  </a:cubicBezTo>
                  <a:cubicBezTo>
                    <a:pt x="24" y="70"/>
                    <a:pt x="20" y="67"/>
                    <a:pt x="18" y="64"/>
                  </a:cubicBezTo>
                  <a:cubicBezTo>
                    <a:pt x="0" y="64"/>
                    <a:pt x="0" y="64"/>
                    <a:pt x="0" y="64"/>
                  </a:cubicBezTo>
                  <a:cubicBezTo>
                    <a:pt x="0" y="68"/>
                    <a:pt x="0" y="70"/>
                    <a:pt x="0" y="70"/>
                  </a:cubicBezTo>
                  <a:cubicBezTo>
                    <a:pt x="0" y="70"/>
                    <a:pt x="30" y="100"/>
                    <a:pt x="50" y="100"/>
                  </a:cubicBezTo>
                  <a:cubicBezTo>
                    <a:pt x="71" y="100"/>
                    <a:pt x="100" y="71"/>
                    <a:pt x="100" y="71"/>
                  </a:cubicBezTo>
                  <a:cubicBezTo>
                    <a:pt x="100" y="71"/>
                    <a:pt x="100" y="57"/>
                    <a:pt x="100" y="50"/>
                  </a:cubicBezTo>
                  <a:cubicBezTo>
                    <a:pt x="100" y="23"/>
                    <a:pt x="78" y="0"/>
                    <a:pt x="5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41" name="Rectangle 143">
              <a:extLst>
                <a:ext uri="{FF2B5EF4-FFF2-40B4-BE49-F238E27FC236}">
                  <a16:creationId xmlns:a16="http://schemas.microsoft.com/office/drawing/2014/main" id="{E1EF680F-AE94-4E49-84BA-09DBB3BEF294}"/>
                </a:ext>
              </a:extLst>
            </p:cNvPr>
            <p:cNvSpPr>
              <a:spLocks noChangeArrowheads="1"/>
            </p:cNvSpPr>
            <p:nvPr/>
          </p:nvSpPr>
          <p:spPr bwMode="auto">
            <a:xfrm>
              <a:off x="4687" y="3708"/>
              <a:ext cx="74" cy="7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42" name="Oval 144">
              <a:extLst>
                <a:ext uri="{FF2B5EF4-FFF2-40B4-BE49-F238E27FC236}">
                  <a16:creationId xmlns:a16="http://schemas.microsoft.com/office/drawing/2014/main" id="{E875DEA6-EAA5-4836-8990-877264357618}"/>
                </a:ext>
              </a:extLst>
            </p:cNvPr>
            <p:cNvSpPr>
              <a:spLocks noChangeArrowheads="1"/>
            </p:cNvSpPr>
            <p:nvPr/>
          </p:nvSpPr>
          <p:spPr bwMode="auto">
            <a:xfrm>
              <a:off x="4716" y="3737"/>
              <a:ext cx="18"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43" name="protect">
            <a:extLst>
              <a:ext uri="{FF2B5EF4-FFF2-40B4-BE49-F238E27FC236}">
                <a16:creationId xmlns:a16="http://schemas.microsoft.com/office/drawing/2014/main" id="{7DD7E299-172F-4493-85DD-B8EBACC004A8}"/>
              </a:ext>
              <a:ext uri="{C183D7F6-B498-43B3-948B-1728B52AA6E4}">
                <adec:decorative xmlns:adec="http://schemas.microsoft.com/office/drawing/2017/decorative" val="1"/>
              </a:ext>
            </a:extLst>
          </p:cNvPr>
          <p:cNvGrpSpPr/>
          <p:nvPr/>
        </p:nvGrpSpPr>
        <p:grpSpPr>
          <a:xfrm>
            <a:off x="8573065" y="1787625"/>
            <a:ext cx="455370" cy="451946"/>
            <a:chOff x="10090886" y="4843634"/>
            <a:chExt cx="464503" cy="461010"/>
          </a:xfrm>
        </p:grpSpPr>
        <p:sp>
          <p:nvSpPr>
            <p:cNvPr id="44" name="Freeform: Shape 43">
              <a:extLst>
                <a:ext uri="{FF2B5EF4-FFF2-40B4-BE49-F238E27FC236}">
                  <a16:creationId xmlns:a16="http://schemas.microsoft.com/office/drawing/2014/main" id="{F35505BA-A8B7-4B99-80CE-31C85E0CF7A1}"/>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914367"/>
              <a:endParaRPr lang="en-US" sz="1765">
                <a:solidFill>
                  <a:srgbClr val="000000"/>
                </a:solidFill>
                <a:latin typeface="Segoe UI"/>
              </a:endParaRPr>
            </a:p>
          </p:txBody>
        </p:sp>
        <p:sp>
          <p:nvSpPr>
            <p:cNvPr id="45" name="Freeform: Shape 44">
              <a:extLst>
                <a:ext uri="{FF2B5EF4-FFF2-40B4-BE49-F238E27FC236}">
                  <a16:creationId xmlns:a16="http://schemas.microsoft.com/office/drawing/2014/main" id="{CA33BB55-2BD8-4F71-8A2B-A32E738898B0}"/>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defTabSz="914367"/>
              <a:endParaRPr lang="en-US" sz="1765">
                <a:solidFill>
                  <a:srgbClr val="000000"/>
                </a:solidFill>
                <a:latin typeface="Segoe UI"/>
              </a:endParaRPr>
            </a:p>
          </p:txBody>
        </p:sp>
        <p:sp>
          <p:nvSpPr>
            <p:cNvPr id="46" name="Freeform: Shape 45">
              <a:extLst>
                <a:ext uri="{FF2B5EF4-FFF2-40B4-BE49-F238E27FC236}">
                  <a16:creationId xmlns:a16="http://schemas.microsoft.com/office/drawing/2014/main" id="{C085373F-9E53-4A28-93A9-3466E085B227}"/>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914367"/>
              <a:endParaRPr lang="en-US" sz="1765">
                <a:solidFill>
                  <a:srgbClr val="000000"/>
                </a:solidFill>
                <a:latin typeface="Segoe UI"/>
              </a:endParaRPr>
            </a:p>
          </p:txBody>
        </p:sp>
        <p:sp>
          <p:nvSpPr>
            <p:cNvPr id="47" name="Freeform: Shape 46">
              <a:extLst>
                <a:ext uri="{FF2B5EF4-FFF2-40B4-BE49-F238E27FC236}">
                  <a16:creationId xmlns:a16="http://schemas.microsoft.com/office/drawing/2014/main" id="{ECE655B8-EE51-4E8F-ACC9-23592F0A70DA}"/>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914367"/>
              <a:endParaRPr lang="en-US" sz="1765">
                <a:solidFill>
                  <a:srgbClr val="000000"/>
                </a:solidFill>
                <a:latin typeface="Segoe UI"/>
              </a:endParaRPr>
            </a:p>
          </p:txBody>
        </p:sp>
        <p:sp>
          <p:nvSpPr>
            <p:cNvPr id="48" name="Freeform: Shape 47">
              <a:extLst>
                <a:ext uri="{FF2B5EF4-FFF2-40B4-BE49-F238E27FC236}">
                  <a16:creationId xmlns:a16="http://schemas.microsoft.com/office/drawing/2014/main" id="{23F8CD7D-6B7F-423D-9F42-EBE75DD2E14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defTabSz="914367"/>
              <a:endParaRPr lang="en-US" sz="1765">
                <a:solidFill>
                  <a:srgbClr val="000000"/>
                </a:solidFill>
                <a:latin typeface="Segoe UI"/>
              </a:endParaRPr>
            </a:p>
          </p:txBody>
        </p:sp>
        <p:sp>
          <p:nvSpPr>
            <p:cNvPr id="49" name="Freeform: Shape 48">
              <a:extLst>
                <a:ext uri="{FF2B5EF4-FFF2-40B4-BE49-F238E27FC236}">
                  <a16:creationId xmlns:a16="http://schemas.microsoft.com/office/drawing/2014/main" id="{083FC483-ADA4-4B3E-BA06-DF5EB015053C}"/>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914367"/>
              <a:endParaRPr lang="en-US" sz="1765">
                <a:solidFill>
                  <a:srgbClr val="000000"/>
                </a:solidFill>
                <a:latin typeface="Segoe UI"/>
              </a:endParaRPr>
            </a:p>
          </p:txBody>
        </p:sp>
        <p:sp>
          <p:nvSpPr>
            <p:cNvPr id="50" name="Freeform: Shape 49">
              <a:extLst>
                <a:ext uri="{FF2B5EF4-FFF2-40B4-BE49-F238E27FC236}">
                  <a16:creationId xmlns:a16="http://schemas.microsoft.com/office/drawing/2014/main" id="{4A271A1F-694F-4277-9E5B-A2E2C2ACFC5E}"/>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defTabSz="914367"/>
              <a:endParaRPr lang="en-US" sz="1765">
                <a:solidFill>
                  <a:srgbClr val="000000"/>
                </a:solidFill>
                <a:latin typeface="Segoe UI"/>
              </a:endParaRPr>
            </a:p>
          </p:txBody>
        </p:sp>
        <p:sp>
          <p:nvSpPr>
            <p:cNvPr id="51" name="Freeform: Shape 50">
              <a:extLst>
                <a:ext uri="{FF2B5EF4-FFF2-40B4-BE49-F238E27FC236}">
                  <a16:creationId xmlns:a16="http://schemas.microsoft.com/office/drawing/2014/main" id="{B325C063-2C33-408F-A738-1D7CAFABF74F}"/>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defTabSz="914367"/>
              <a:endParaRPr lang="en-US" sz="1765">
                <a:solidFill>
                  <a:srgbClr val="000000"/>
                </a:solidFill>
                <a:latin typeface="Segoe UI"/>
              </a:endParaRPr>
            </a:p>
          </p:txBody>
        </p:sp>
        <p:sp>
          <p:nvSpPr>
            <p:cNvPr id="52" name="Freeform: Shape 51">
              <a:extLst>
                <a:ext uri="{FF2B5EF4-FFF2-40B4-BE49-F238E27FC236}">
                  <a16:creationId xmlns:a16="http://schemas.microsoft.com/office/drawing/2014/main" id="{915F626B-2792-4A82-BE2F-5EA88EC97956}"/>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defTabSz="914367"/>
              <a:endParaRPr lang="en-US" sz="1765">
                <a:solidFill>
                  <a:srgbClr val="000000"/>
                </a:solidFill>
                <a:latin typeface="Segoe UI"/>
              </a:endParaRPr>
            </a:p>
          </p:txBody>
        </p:sp>
      </p:grpSp>
      <p:grpSp>
        <p:nvGrpSpPr>
          <p:cNvPr id="13" name="Group 12">
            <a:extLst>
              <a:ext uri="{FF2B5EF4-FFF2-40B4-BE49-F238E27FC236}">
                <a16:creationId xmlns:a16="http://schemas.microsoft.com/office/drawing/2014/main" id="{DD626FA2-2295-4318-93B1-7E6974597356}"/>
              </a:ext>
              <a:ext uri="{C183D7F6-B498-43B3-948B-1728B52AA6E4}">
                <adec:decorative xmlns:adec="http://schemas.microsoft.com/office/drawing/2017/decorative" val="1"/>
              </a:ext>
            </a:extLst>
          </p:cNvPr>
          <p:cNvGrpSpPr/>
          <p:nvPr/>
        </p:nvGrpSpPr>
        <p:grpSpPr>
          <a:xfrm>
            <a:off x="6604828" y="1622809"/>
            <a:ext cx="785154" cy="785152"/>
            <a:chOff x="6829026" y="1550678"/>
            <a:chExt cx="800898" cy="800896"/>
          </a:xfrm>
        </p:grpSpPr>
        <p:sp>
          <p:nvSpPr>
            <p:cNvPr id="10" name="Oval 9">
              <a:extLst>
                <a:ext uri="{FF2B5EF4-FFF2-40B4-BE49-F238E27FC236}">
                  <a16:creationId xmlns:a16="http://schemas.microsoft.com/office/drawing/2014/main" id="{AC0923CB-53AC-44B1-A51F-C32CE519F675}"/>
                </a:ext>
              </a:extLst>
            </p:cNvPr>
            <p:cNvSpPr/>
            <p:nvPr/>
          </p:nvSpPr>
          <p:spPr bwMode="auto">
            <a:xfrm>
              <a:off x="6829026" y="1550678"/>
              <a:ext cx="800898" cy="80089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 name="unlock" descr="unlock">
              <a:extLst>
                <a:ext uri="{FF2B5EF4-FFF2-40B4-BE49-F238E27FC236}">
                  <a16:creationId xmlns:a16="http://schemas.microsoft.com/office/drawing/2014/main" id="{942484E6-3641-4A48-98D0-B32FB3D1F9AA}"/>
                </a:ext>
              </a:extLst>
            </p:cNvPr>
            <p:cNvGrpSpPr/>
            <p:nvPr/>
          </p:nvGrpSpPr>
          <p:grpSpPr>
            <a:xfrm>
              <a:off x="7038542" y="1830264"/>
              <a:ext cx="378572" cy="240550"/>
              <a:chOff x="8200087" y="1350731"/>
              <a:chExt cx="467957" cy="297347"/>
            </a:xfrm>
          </p:grpSpPr>
          <p:sp>
            <p:nvSpPr>
              <p:cNvPr id="54" name="Freeform: Shape 53">
                <a:extLst>
                  <a:ext uri="{FF2B5EF4-FFF2-40B4-BE49-F238E27FC236}">
                    <a16:creationId xmlns:a16="http://schemas.microsoft.com/office/drawing/2014/main" id="{8F8A1A52-3837-41E4-BA51-8B6295393B0C}"/>
                  </a:ext>
                </a:extLst>
              </p:cNvPr>
              <p:cNvSpPr/>
              <p:nvPr/>
            </p:nvSpPr>
            <p:spPr>
              <a:xfrm>
                <a:off x="8200087" y="1350731"/>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50E6FF"/>
              </a:solidFill>
              <a:ln w="4812" cap="flat">
                <a:noFill/>
                <a:prstDash val="solid"/>
                <a:miter/>
              </a:ln>
            </p:spPr>
            <p:txBody>
              <a:bodyPr rtlCol="0" anchor="ctr"/>
              <a:lstStyle/>
              <a:p>
                <a:pPr defTabSz="914367"/>
                <a:endParaRPr lang="en-US" sz="1765">
                  <a:solidFill>
                    <a:srgbClr val="000000"/>
                  </a:solidFill>
                  <a:latin typeface="Segoe UI"/>
                </a:endParaRPr>
              </a:p>
            </p:txBody>
          </p:sp>
          <p:sp>
            <p:nvSpPr>
              <p:cNvPr id="55" name="Freeform: Shape 54">
                <a:extLst>
                  <a:ext uri="{FF2B5EF4-FFF2-40B4-BE49-F238E27FC236}">
                    <a16:creationId xmlns:a16="http://schemas.microsoft.com/office/drawing/2014/main" id="{C8610F2B-E4A3-40C7-95AC-9A8ADC8AB49E}"/>
                  </a:ext>
                </a:extLst>
              </p:cNvPr>
              <p:cNvSpPr/>
              <p:nvPr/>
            </p:nvSpPr>
            <p:spPr>
              <a:xfrm>
                <a:off x="8371634" y="1399762"/>
                <a:ext cx="121864" cy="199856"/>
              </a:xfrm>
              <a:custGeom>
                <a:avLst/>
                <a:gdLst>
                  <a:gd name="connsiteX0" fmla="*/ 123716 w 121863"/>
                  <a:gd name="connsiteY0" fmla="*/ 62822 h 199855"/>
                  <a:gd name="connsiteX1" fmla="*/ 62740 w 121863"/>
                  <a:gd name="connsiteY1" fmla="*/ 1847 h 199855"/>
                  <a:gd name="connsiteX2" fmla="*/ 2665 w 121863"/>
                  <a:gd name="connsiteY2" fmla="*/ 52755 h 199855"/>
                  <a:gd name="connsiteX3" fmla="*/ 27628 w 121863"/>
                  <a:gd name="connsiteY3" fmla="*/ 52755 h 199855"/>
                  <a:gd name="connsiteX4" fmla="*/ 36959 w 121863"/>
                  <a:gd name="connsiteY4" fmla="*/ 36959 h 199855"/>
                  <a:gd name="connsiteX5" fmla="*/ 62740 w 121863"/>
                  <a:gd name="connsiteY5" fmla="*/ 26237 h 199855"/>
                  <a:gd name="connsiteX6" fmla="*/ 88522 w 121863"/>
                  <a:gd name="connsiteY6" fmla="*/ 36959 h 199855"/>
                  <a:gd name="connsiteX7" fmla="*/ 99244 w 121863"/>
                  <a:gd name="connsiteY7" fmla="*/ 62740 h 199855"/>
                  <a:gd name="connsiteX8" fmla="*/ 99244 w 121863"/>
                  <a:gd name="connsiteY8" fmla="*/ 77472 h 199855"/>
                  <a:gd name="connsiteX9" fmla="*/ 1847 w 121863"/>
                  <a:gd name="connsiteY9" fmla="*/ 77472 h 199855"/>
                  <a:gd name="connsiteX10" fmla="*/ 1847 w 121863"/>
                  <a:gd name="connsiteY10" fmla="*/ 199750 h 199855"/>
                  <a:gd name="connsiteX11" fmla="*/ 123716 w 121863"/>
                  <a:gd name="connsiteY11" fmla="*/ 199750 h 199855"/>
                  <a:gd name="connsiteX12" fmla="*/ 123716 w 121863"/>
                  <a:gd name="connsiteY12" fmla="*/ 85493 h 199855"/>
                  <a:gd name="connsiteX13" fmla="*/ 123716 w 121863"/>
                  <a:gd name="connsiteY13" fmla="*/ 62822 h 19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63" h="199855">
                    <a:moveTo>
                      <a:pt x="123716" y="62822"/>
                    </a:moveTo>
                    <a:cubicBezTo>
                      <a:pt x="123716" y="29265"/>
                      <a:pt x="96297" y="1847"/>
                      <a:pt x="62740" y="1847"/>
                    </a:cubicBezTo>
                    <a:cubicBezTo>
                      <a:pt x="32621" y="1847"/>
                      <a:pt x="7494" y="24027"/>
                      <a:pt x="2665" y="52755"/>
                    </a:cubicBezTo>
                    <a:lnTo>
                      <a:pt x="27628" y="52755"/>
                    </a:lnTo>
                    <a:cubicBezTo>
                      <a:pt x="29347" y="46862"/>
                      <a:pt x="32457" y="41460"/>
                      <a:pt x="36959" y="36959"/>
                    </a:cubicBezTo>
                    <a:cubicBezTo>
                      <a:pt x="43916" y="30002"/>
                      <a:pt x="53082" y="26237"/>
                      <a:pt x="62740" y="26237"/>
                    </a:cubicBezTo>
                    <a:cubicBezTo>
                      <a:pt x="72398" y="26237"/>
                      <a:pt x="81565" y="30084"/>
                      <a:pt x="88522" y="36959"/>
                    </a:cubicBezTo>
                    <a:cubicBezTo>
                      <a:pt x="95479" y="43915"/>
                      <a:pt x="99244" y="53082"/>
                      <a:pt x="99244" y="62740"/>
                    </a:cubicBezTo>
                    <a:cubicBezTo>
                      <a:pt x="99244" y="64704"/>
                      <a:pt x="99244" y="70188"/>
                      <a:pt x="99244" y="77472"/>
                    </a:cubicBezTo>
                    <a:lnTo>
                      <a:pt x="1847" y="77472"/>
                    </a:lnTo>
                    <a:lnTo>
                      <a:pt x="1847" y="199750"/>
                    </a:lnTo>
                    <a:lnTo>
                      <a:pt x="123716" y="199750"/>
                    </a:lnTo>
                    <a:lnTo>
                      <a:pt x="123716" y="85493"/>
                    </a:lnTo>
                    <a:cubicBezTo>
                      <a:pt x="123716" y="74444"/>
                      <a:pt x="123716" y="65522"/>
                      <a:pt x="123716" y="62822"/>
                    </a:cubicBezTo>
                    <a:close/>
                  </a:path>
                </a:pathLst>
              </a:custGeom>
              <a:solidFill>
                <a:srgbClr val="0078D4"/>
              </a:solidFill>
              <a:ln w="4812" cap="flat">
                <a:noFill/>
                <a:prstDash val="solid"/>
                <a:miter/>
              </a:ln>
            </p:spPr>
            <p:txBody>
              <a:bodyPr rtlCol="0" anchor="ctr"/>
              <a:lstStyle/>
              <a:p>
                <a:pPr defTabSz="914367"/>
                <a:endParaRPr lang="en-US" sz="1765">
                  <a:solidFill>
                    <a:srgbClr val="000000"/>
                  </a:solidFill>
                  <a:latin typeface="Segoe UI"/>
                </a:endParaRPr>
              </a:p>
            </p:txBody>
          </p:sp>
          <p:sp>
            <p:nvSpPr>
              <p:cNvPr id="56" name="Freeform: Shape 55">
                <a:extLst>
                  <a:ext uri="{FF2B5EF4-FFF2-40B4-BE49-F238E27FC236}">
                    <a16:creationId xmlns:a16="http://schemas.microsoft.com/office/drawing/2014/main" id="{C8B2CA17-F4D2-4B31-A394-FC26D45D6006}"/>
                  </a:ext>
                </a:extLst>
              </p:cNvPr>
              <p:cNvSpPr/>
              <p:nvPr/>
            </p:nvSpPr>
            <p:spPr>
              <a:xfrm>
                <a:off x="8416895" y="1518446"/>
                <a:ext cx="34122" cy="34122"/>
              </a:xfrm>
              <a:custGeom>
                <a:avLst/>
                <a:gdLst>
                  <a:gd name="connsiteX0" fmla="*/ 17562 w 34121"/>
                  <a:gd name="connsiteY0" fmla="*/ 33276 h 34121"/>
                  <a:gd name="connsiteX1" fmla="*/ 33276 w 34121"/>
                  <a:gd name="connsiteY1" fmla="*/ 17561 h 34121"/>
                  <a:gd name="connsiteX2" fmla="*/ 17562 w 34121"/>
                  <a:gd name="connsiteY2" fmla="*/ 1847 h 34121"/>
                  <a:gd name="connsiteX3" fmla="*/ 1848 w 34121"/>
                  <a:gd name="connsiteY3" fmla="*/ 17561 h 34121"/>
                  <a:gd name="connsiteX4" fmla="*/ 17562 w 34121"/>
                  <a:gd name="connsiteY4" fmla="*/ 33276 h 3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1" h="34121">
                    <a:moveTo>
                      <a:pt x="17562" y="33276"/>
                    </a:moveTo>
                    <a:cubicBezTo>
                      <a:pt x="26238" y="33276"/>
                      <a:pt x="33276" y="26237"/>
                      <a:pt x="33276" y="17561"/>
                    </a:cubicBezTo>
                    <a:cubicBezTo>
                      <a:pt x="33276" y="8886"/>
                      <a:pt x="26238" y="1847"/>
                      <a:pt x="17562" y="1847"/>
                    </a:cubicBezTo>
                    <a:cubicBezTo>
                      <a:pt x="8886" y="1847"/>
                      <a:pt x="1848" y="8886"/>
                      <a:pt x="1848" y="17561"/>
                    </a:cubicBezTo>
                    <a:cubicBezTo>
                      <a:pt x="1766" y="26237"/>
                      <a:pt x="8886" y="33276"/>
                      <a:pt x="17562" y="33276"/>
                    </a:cubicBezTo>
                    <a:close/>
                  </a:path>
                </a:pathLst>
              </a:custGeom>
              <a:solidFill>
                <a:srgbClr val="50E6FF"/>
              </a:solidFill>
              <a:ln w="4812" cap="flat">
                <a:noFill/>
                <a:prstDash val="solid"/>
                <a:miter/>
              </a:ln>
            </p:spPr>
            <p:txBody>
              <a:bodyPr rtlCol="0" anchor="ctr"/>
              <a:lstStyle/>
              <a:p>
                <a:pPr defTabSz="914367"/>
                <a:endParaRPr lang="en-US" sz="1765">
                  <a:solidFill>
                    <a:srgbClr val="000000"/>
                  </a:solidFill>
                  <a:latin typeface="Segoe UI"/>
                </a:endParaRPr>
              </a:p>
            </p:txBody>
          </p:sp>
        </p:grpSp>
      </p:grpSp>
      <p:sp>
        <p:nvSpPr>
          <p:cNvPr id="170" name="Content Placeholder 1">
            <a:extLst>
              <a:ext uri="{FF2B5EF4-FFF2-40B4-BE49-F238E27FC236}">
                <a16:creationId xmlns:a16="http://schemas.microsoft.com/office/drawing/2014/main" id="{7F05B76D-0366-4274-B9FE-7E8F5A8B019C}"/>
              </a:ext>
              <a:ext uri="{C183D7F6-B498-43B3-948B-1728B52AA6E4}">
                <adec:decorative xmlns:adec="http://schemas.microsoft.com/office/drawing/2017/decorative" val="0"/>
              </a:ext>
            </a:extLst>
          </p:cNvPr>
          <p:cNvSpPr txBox="1">
            <a:spLocks/>
          </p:cNvSpPr>
          <p:nvPr/>
        </p:nvSpPr>
        <p:spPr>
          <a:xfrm>
            <a:off x="4855779" y="6128363"/>
            <a:ext cx="2480442" cy="244398"/>
          </a:xfrm>
          <a:prstGeom prst="rect">
            <a:avLst/>
          </a:prstGeom>
          <a:solidFill>
            <a:schemeClr val="bg2"/>
          </a:solidFill>
        </p:spPr>
        <p:txBody>
          <a:bodyPr wrap="none" lIns="179285" tIns="0" rIns="179285" bIns="0" anchor="ctr" anchorCtr="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3401" fontAlgn="base">
              <a:lnSpc>
                <a:spcPct val="90000"/>
              </a:lnSpc>
              <a:spcBef>
                <a:spcPct val="0"/>
              </a:spcBef>
              <a:spcAft>
                <a:spcPct val="0"/>
              </a:spcAft>
              <a:buSzTx/>
              <a:defRPr/>
            </a:pPr>
            <a:r>
              <a:rPr lang="en-US" sz="1765" kern="0" spc="0">
                <a:latin typeface="Segoe UI Semibold"/>
              </a:rPr>
              <a:t>Microsoft + Partners</a:t>
            </a:r>
          </a:p>
        </p:txBody>
      </p:sp>
    </p:spTree>
    <p:extLst>
      <p:ext uri="{BB962C8B-B14F-4D97-AF65-F5344CB8AC3E}">
        <p14:creationId xmlns:p14="http://schemas.microsoft.com/office/powerpoint/2010/main" val="303176756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1D2A0-5476-425A-9A02-DE90BF811C29}"/>
              </a:ext>
            </a:extLst>
          </p:cNvPr>
          <p:cNvSpPr>
            <a:spLocks noGrp="1"/>
          </p:cNvSpPr>
          <p:nvPr>
            <p:ph type="title"/>
          </p:nvPr>
        </p:nvSpPr>
        <p:spPr/>
        <p:txBody>
          <a:bodyPr/>
          <a:lstStyle/>
          <a:p>
            <a:r>
              <a:rPr lang="en-US"/>
              <a:t>Azure security technology and services</a:t>
            </a:r>
          </a:p>
        </p:txBody>
      </p:sp>
      <p:sp>
        <p:nvSpPr>
          <p:cNvPr id="19" name="Title 2">
            <a:extLst>
              <a:ext uri="{FF2B5EF4-FFF2-40B4-BE49-F238E27FC236}">
                <a16:creationId xmlns:a16="http://schemas.microsoft.com/office/drawing/2014/main" id="{859A26E9-B668-4565-AEC9-92F7BFB73BF3}"/>
              </a:ext>
            </a:extLst>
          </p:cNvPr>
          <p:cNvSpPr txBox="1">
            <a:spLocks/>
          </p:cNvSpPr>
          <p:nvPr/>
        </p:nvSpPr>
        <p:spPr>
          <a:xfrm>
            <a:off x="455995" y="1106391"/>
            <a:ext cx="8925254" cy="271554"/>
          </a:xfrm>
          <a:prstGeom prst="rect">
            <a:avLst/>
          </a:prstGeom>
        </p:spPr>
        <p:txBody>
          <a:bodyPr vert="horz" wrap="non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defTabSz="914367">
              <a:lnSpc>
                <a:spcPct val="100000"/>
              </a:lnSpc>
            </a:pPr>
            <a:r>
              <a:rPr lang="en-US" sz="1765" spc="-49">
                <a:solidFill>
                  <a:srgbClr val="0078D3"/>
                </a:solidFill>
                <a:latin typeface="Segoe UI Semibold"/>
              </a:rPr>
              <a:t>Protect Azure and your entire multi-cloud environment with built-in security, powered by AI</a:t>
            </a:r>
          </a:p>
        </p:txBody>
      </p:sp>
      <p:cxnSp>
        <p:nvCxnSpPr>
          <p:cNvPr id="64" name="Straight Connector 63">
            <a:extLst>
              <a:ext uri="{FF2B5EF4-FFF2-40B4-BE49-F238E27FC236}">
                <a16:creationId xmlns:a16="http://schemas.microsoft.com/office/drawing/2014/main" id="{CB20C314-8D1C-4E36-8532-FD9C28C5DCD9}"/>
              </a:ext>
              <a:ext uri="{C183D7F6-B498-43B3-948B-1728B52AA6E4}">
                <adec:decorative xmlns:adec="http://schemas.microsoft.com/office/drawing/2017/decorative" val="1"/>
              </a:ext>
            </a:extLst>
          </p:cNvPr>
          <p:cNvCxnSpPr>
            <a:cxnSpLocks/>
          </p:cNvCxnSpPr>
          <p:nvPr/>
        </p:nvCxnSpPr>
        <p:spPr>
          <a:xfrm flipV="1">
            <a:off x="3408402" y="1881041"/>
            <a:ext cx="2460144" cy="0"/>
          </a:xfrm>
          <a:prstGeom prst="line">
            <a:avLst/>
          </a:prstGeom>
          <a:ln w="15875"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249A320-6B88-4C51-AD2B-4D6E9EBC4F8B}"/>
              </a:ext>
              <a:ext uri="{C183D7F6-B498-43B3-948B-1728B52AA6E4}">
                <adec:decorative xmlns:adec="http://schemas.microsoft.com/office/drawing/2017/decorative" val="1"/>
              </a:ext>
            </a:extLst>
          </p:cNvPr>
          <p:cNvCxnSpPr>
            <a:cxnSpLocks/>
          </p:cNvCxnSpPr>
          <p:nvPr/>
        </p:nvCxnSpPr>
        <p:spPr>
          <a:xfrm flipV="1">
            <a:off x="6360809" y="1881041"/>
            <a:ext cx="2460144" cy="0"/>
          </a:xfrm>
          <a:prstGeom prst="line">
            <a:avLst/>
          </a:prstGeom>
          <a:ln w="15875"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3CAC62-B64B-43D1-91BF-8955CB13B5A9}"/>
              </a:ext>
              <a:ext uri="{C183D7F6-B498-43B3-948B-1728B52AA6E4}">
                <adec:decorative xmlns:adec="http://schemas.microsoft.com/office/drawing/2017/decorative" val="1"/>
              </a:ext>
            </a:extLst>
          </p:cNvPr>
          <p:cNvCxnSpPr>
            <a:cxnSpLocks/>
          </p:cNvCxnSpPr>
          <p:nvPr/>
        </p:nvCxnSpPr>
        <p:spPr>
          <a:xfrm flipV="1">
            <a:off x="9313215" y="1881041"/>
            <a:ext cx="2460144" cy="0"/>
          </a:xfrm>
          <a:prstGeom prst="line">
            <a:avLst/>
          </a:prstGeom>
          <a:ln w="15875"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4DE18C28-9AE5-4404-BF47-1233E16046B1}"/>
              </a:ext>
            </a:extLst>
          </p:cNvPr>
          <p:cNvSpPr txBox="1"/>
          <p:nvPr/>
        </p:nvSpPr>
        <p:spPr>
          <a:xfrm>
            <a:off x="455995" y="1630810"/>
            <a:ext cx="2286521" cy="162932"/>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78D3"/>
                </a:solidFill>
                <a:latin typeface="Segoe UI Semibold"/>
                <a:cs typeface="Segoe UI" panose="020B0502040204020203" pitchFamily="34" charset="0"/>
              </a:rPr>
              <a:t>Identity and access management</a:t>
            </a:r>
          </a:p>
        </p:txBody>
      </p:sp>
      <p:sp>
        <p:nvSpPr>
          <p:cNvPr id="54" name="TextBox 53">
            <a:extLst>
              <a:ext uri="{FF2B5EF4-FFF2-40B4-BE49-F238E27FC236}">
                <a16:creationId xmlns:a16="http://schemas.microsoft.com/office/drawing/2014/main" id="{8F267D1B-047E-44DB-A867-6DB12182200C}"/>
              </a:ext>
            </a:extLst>
          </p:cNvPr>
          <p:cNvSpPr txBox="1"/>
          <p:nvPr/>
        </p:nvSpPr>
        <p:spPr>
          <a:xfrm>
            <a:off x="857519" y="1968341"/>
            <a:ext cx="1925077"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a:rPr>
              <a:t>Azure Active Directory</a:t>
            </a:r>
          </a:p>
          <a:p>
            <a:pPr defTabSz="896215">
              <a:lnSpc>
                <a:spcPct val="90000"/>
              </a:lnSpc>
              <a:spcAft>
                <a:spcPts val="294"/>
              </a:spcAft>
              <a:defRPr/>
            </a:pPr>
            <a:r>
              <a:rPr lang="en-US" sz="980">
                <a:ln w="3175">
                  <a:noFill/>
                </a:ln>
                <a:solidFill>
                  <a:srgbClr val="000000"/>
                </a:solidFill>
                <a:latin typeface="Segoe UI"/>
                <a:cs typeface="Segoe UI"/>
              </a:rPr>
              <a:t>Your universal platform to manage</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a:rPr>
              <a:t>and secure all your users and data</a:t>
            </a:r>
          </a:p>
        </p:txBody>
      </p:sp>
      <p:sp>
        <p:nvSpPr>
          <p:cNvPr id="86" name="TextBox 85">
            <a:extLst>
              <a:ext uri="{FF2B5EF4-FFF2-40B4-BE49-F238E27FC236}">
                <a16:creationId xmlns:a16="http://schemas.microsoft.com/office/drawing/2014/main" id="{5771C845-5D4D-48AC-B05F-BBCE1EF7819D}"/>
              </a:ext>
            </a:extLst>
          </p:cNvPr>
          <p:cNvSpPr txBox="1"/>
          <p:nvPr/>
        </p:nvSpPr>
        <p:spPr>
          <a:xfrm>
            <a:off x="455995" y="3779297"/>
            <a:ext cx="2058528" cy="162932"/>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78D3"/>
                </a:solidFill>
                <a:latin typeface="Segoe UI Semibold"/>
                <a:cs typeface="Segoe UI" panose="020B0502040204020203" pitchFamily="34" charset="0"/>
              </a:rPr>
              <a:t>Security posture management</a:t>
            </a:r>
          </a:p>
        </p:txBody>
      </p:sp>
      <p:sp>
        <p:nvSpPr>
          <p:cNvPr id="67" name="TextBox 66">
            <a:extLst>
              <a:ext uri="{FF2B5EF4-FFF2-40B4-BE49-F238E27FC236}">
                <a16:creationId xmlns:a16="http://schemas.microsoft.com/office/drawing/2014/main" id="{ACBAD762-D11B-4EAE-9345-BB933C54A930}"/>
              </a:ext>
            </a:extLst>
          </p:cNvPr>
          <p:cNvSpPr txBox="1"/>
          <p:nvPr/>
        </p:nvSpPr>
        <p:spPr>
          <a:xfrm>
            <a:off x="857519" y="4116829"/>
            <a:ext cx="2015218"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panose="020B0502040204020203" pitchFamily="34" charset="0"/>
              </a:rPr>
              <a:t>Microsoft Defender for Cloud</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Security posture management for</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your </a:t>
            </a:r>
            <a:r>
              <a:rPr lang="en-US" sz="980" err="1">
                <a:ln w="3175">
                  <a:noFill/>
                </a:ln>
                <a:solidFill>
                  <a:srgbClr val="000000"/>
                </a:solidFill>
                <a:latin typeface="Segoe UI"/>
                <a:cs typeface="Segoe UI" panose="020B0502040204020203" pitchFamily="34" charset="0"/>
              </a:rPr>
              <a:t>multicloud</a:t>
            </a:r>
            <a:r>
              <a:rPr lang="en-US" sz="980">
                <a:ln w="3175">
                  <a:noFill/>
                </a:ln>
                <a:solidFill>
                  <a:srgbClr val="000000"/>
                </a:solidFill>
                <a:latin typeface="Segoe UI"/>
                <a:cs typeface="Segoe UI" panose="020B0502040204020203" pitchFamily="34" charset="0"/>
              </a:rPr>
              <a:t> environments</a:t>
            </a:r>
          </a:p>
        </p:txBody>
      </p:sp>
      <p:sp>
        <p:nvSpPr>
          <p:cNvPr id="77" name="TextBox 76">
            <a:extLst>
              <a:ext uri="{FF2B5EF4-FFF2-40B4-BE49-F238E27FC236}">
                <a16:creationId xmlns:a16="http://schemas.microsoft.com/office/drawing/2014/main" id="{1BE2EA62-C161-43FD-9B95-263D2E20E0BE}"/>
              </a:ext>
            </a:extLst>
          </p:cNvPr>
          <p:cNvSpPr txBox="1"/>
          <p:nvPr/>
        </p:nvSpPr>
        <p:spPr>
          <a:xfrm>
            <a:off x="3408402" y="1630810"/>
            <a:ext cx="1190814" cy="162932"/>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78D3"/>
                </a:solidFill>
                <a:latin typeface="Segoe UI Semibold"/>
                <a:cs typeface="Segoe UI" panose="020B0502040204020203" pitchFamily="34" charset="0"/>
              </a:rPr>
              <a:t>Threat protection</a:t>
            </a:r>
          </a:p>
        </p:txBody>
      </p:sp>
      <p:sp>
        <p:nvSpPr>
          <p:cNvPr id="73" name="TextBox 72">
            <a:extLst>
              <a:ext uri="{FF2B5EF4-FFF2-40B4-BE49-F238E27FC236}">
                <a16:creationId xmlns:a16="http://schemas.microsoft.com/office/drawing/2014/main" id="{046CD6B5-E729-4251-83F0-AA52B6B3E0F5}"/>
              </a:ext>
            </a:extLst>
          </p:cNvPr>
          <p:cNvSpPr txBox="1"/>
          <p:nvPr/>
        </p:nvSpPr>
        <p:spPr>
          <a:xfrm>
            <a:off x="3809926" y="1968341"/>
            <a:ext cx="2000509"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panose="020B0502040204020203" pitchFamily="34" charset="0"/>
              </a:rPr>
              <a:t>Microsoft Sentinel</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Intelligent security analytics for your</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entire enterprise</a:t>
            </a:r>
          </a:p>
        </p:txBody>
      </p:sp>
      <p:sp>
        <p:nvSpPr>
          <p:cNvPr id="144" name="TextBox 143">
            <a:extLst>
              <a:ext uri="{FF2B5EF4-FFF2-40B4-BE49-F238E27FC236}">
                <a16:creationId xmlns:a16="http://schemas.microsoft.com/office/drawing/2014/main" id="{8CC8D894-FAC0-454C-B141-DB77397961F2}"/>
              </a:ext>
            </a:extLst>
          </p:cNvPr>
          <p:cNvSpPr txBox="1"/>
          <p:nvPr/>
        </p:nvSpPr>
        <p:spPr>
          <a:xfrm>
            <a:off x="3809926" y="2684504"/>
            <a:ext cx="1670496"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err="1">
                <a:ln w="3175">
                  <a:noFill/>
                </a:ln>
                <a:solidFill>
                  <a:srgbClr val="000000"/>
                </a:solidFill>
                <a:latin typeface="Segoe UI Semibold"/>
                <a:cs typeface="Segoe UI" panose="020B0502040204020203" pitchFamily="34" charset="0"/>
              </a:rPr>
              <a:t>RiskIQ</a:t>
            </a:r>
            <a:r>
              <a:rPr lang="en-US" sz="1176">
                <a:ln w="3175">
                  <a:noFill/>
                </a:ln>
                <a:solidFill>
                  <a:srgbClr val="000000"/>
                </a:solidFill>
                <a:latin typeface="Segoe UI Semibold"/>
                <a:cs typeface="Segoe UI" panose="020B0502040204020203" pitchFamily="34" charset="0"/>
              </a:rPr>
              <a:t> EASM </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Discover and monitor for your</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global attack surface</a:t>
            </a:r>
          </a:p>
        </p:txBody>
      </p:sp>
      <p:sp>
        <p:nvSpPr>
          <p:cNvPr id="145" name="TextBox 144">
            <a:extLst>
              <a:ext uri="{FF2B5EF4-FFF2-40B4-BE49-F238E27FC236}">
                <a16:creationId xmlns:a16="http://schemas.microsoft.com/office/drawing/2014/main" id="{E2812620-0454-4355-BD91-EC3501C97914}"/>
              </a:ext>
            </a:extLst>
          </p:cNvPr>
          <p:cNvSpPr txBox="1"/>
          <p:nvPr/>
        </p:nvSpPr>
        <p:spPr>
          <a:xfrm>
            <a:off x="3809926" y="3400666"/>
            <a:ext cx="1865361"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err="1">
                <a:ln w="3175">
                  <a:noFill/>
                </a:ln>
                <a:solidFill>
                  <a:srgbClr val="000000"/>
                </a:solidFill>
                <a:latin typeface="Segoe UI Semibold"/>
                <a:cs typeface="Segoe UI" panose="020B0502040204020203" pitchFamily="34" charset="0"/>
              </a:rPr>
              <a:t>RiskIQ</a:t>
            </a:r>
            <a:r>
              <a:rPr lang="en-US" sz="1176">
                <a:ln w="3175">
                  <a:noFill/>
                </a:ln>
                <a:solidFill>
                  <a:srgbClr val="000000"/>
                </a:solidFill>
                <a:latin typeface="Segoe UI Semibold"/>
                <a:cs typeface="Segoe UI" panose="020B0502040204020203" pitchFamily="34" charset="0"/>
              </a:rPr>
              <a:t> threat intelligence</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Adversary-threat insights relevant</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to your external attack surface</a:t>
            </a:r>
          </a:p>
        </p:txBody>
      </p:sp>
      <p:sp>
        <p:nvSpPr>
          <p:cNvPr id="146" name="TextBox 145">
            <a:extLst>
              <a:ext uri="{FF2B5EF4-FFF2-40B4-BE49-F238E27FC236}">
                <a16:creationId xmlns:a16="http://schemas.microsoft.com/office/drawing/2014/main" id="{20781573-A955-485A-88C5-29432D86B90D}"/>
              </a:ext>
            </a:extLst>
          </p:cNvPr>
          <p:cNvSpPr txBox="1"/>
          <p:nvPr/>
        </p:nvSpPr>
        <p:spPr>
          <a:xfrm>
            <a:off x="3809926" y="4116829"/>
            <a:ext cx="2015218"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panose="020B0502040204020203" pitchFamily="34" charset="0"/>
              </a:rPr>
              <a:t>Microsoft Defender for Cloud</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Built-in threat protection for</a:t>
            </a:r>
            <a:br>
              <a:rPr lang="en-US" sz="980">
                <a:ln w="3175">
                  <a:noFill/>
                </a:ln>
                <a:solidFill>
                  <a:srgbClr val="000000"/>
                </a:solidFill>
                <a:latin typeface="Segoe UI"/>
                <a:cs typeface="Segoe UI" panose="020B0502040204020203" pitchFamily="34" charset="0"/>
              </a:rPr>
            </a:br>
            <a:r>
              <a:rPr lang="en-US" sz="980" err="1">
                <a:ln w="3175">
                  <a:noFill/>
                </a:ln>
                <a:solidFill>
                  <a:srgbClr val="000000"/>
                </a:solidFill>
                <a:latin typeface="Segoe UI"/>
                <a:cs typeface="Segoe UI" panose="020B0502040204020203" pitchFamily="34" charset="0"/>
              </a:rPr>
              <a:t>multicloud</a:t>
            </a:r>
            <a:r>
              <a:rPr lang="en-US" sz="980">
                <a:ln w="3175">
                  <a:noFill/>
                </a:ln>
                <a:solidFill>
                  <a:srgbClr val="000000"/>
                </a:solidFill>
                <a:latin typeface="Segoe UI"/>
                <a:cs typeface="Segoe UI" panose="020B0502040204020203" pitchFamily="34" charset="0"/>
              </a:rPr>
              <a:t> and hybrid workloads</a:t>
            </a:r>
          </a:p>
        </p:txBody>
      </p:sp>
      <p:sp>
        <p:nvSpPr>
          <p:cNvPr id="143" name="TextBox 142">
            <a:extLst>
              <a:ext uri="{FF2B5EF4-FFF2-40B4-BE49-F238E27FC236}">
                <a16:creationId xmlns:a16="http://schemas.microsoft.com/office/drawing/2014/main" id="{7B70E8B2-66A8-46AD-A51A-A321DE40E7EC}"/>
              </a:ext>
            </a:extLst>
          </p:cNvPr>
          <p:cNvSpPr txBox="1"/>
          <p:nvPr/>
        </p:nvSpPr>
        <p:spPr>
          <a:xfrm>
            <a:off x="3809926" y="4832991"/>
            <a:ext cx="1937649" cy="607979"/>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panose="020B0502040204020203" pitchFamily="34" charset="0"/>
              </a:rPr>
              <a:t>Microsoft Defender for IoT</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Agentless asset discovery,</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vulnerability management, and</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threat detection for IoT/OT devices</a:t>
            </a:r>
          </a:p>
        </p:txBody>
      </p:sp>
      <p:sp>
        <p:nvSpPr>
          <p:cNvPr id="78" name="TextBox 77">
            <a:extLst>
              <a:ext uri="{FF2B5EF4-FFF2-40B4-BE49-F238E27FC236}">
                <a16:creationId xmlns:a16="http://schemas.microsoft.com/office/drawing/2014/main" id="{DBA97109-489A-40C2-AA65-DBAD1E081BD0}"/>
              </a:ext>
            </a:extLst>
          </p:cNvPr>
          <p:cNvSpPr txBox="1"/>
          <p:nvPr/>
        </p:nvSpPr>
        <p:spPr>
          <a:xfrm>
            <a:off x="6360808" y="1630810"/>
            <a:ext cx="1417055" cy="162865"/>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78D3"/>
                </a:solidFill>
                <a:latin typeface="Segoe UI Semibold"/>
                <a:cs typeface="Segoe UI" panose="020B0502040204020203" pitchFamily="34" charset="0"/>
              </a:rPr>
              <a:t>Apps &amp; data security</a:t>
            </a:r>
          </a:p>
        </p:txBody>
      </p:sp>
      <p:sp>
        <p:nvSpPr>
          <p:cNvPr id="74" name="TextBox 73">
            <a:extLst>
              <a:ext uri="{FF2B5EF4-FFF2-40B4-BE49-F238E27FC236}">
                <a16:creationId xmlns:a16="http://schemas.microsoft.com/office/drawing/2014/main" id="{407F625B-DD5E-4CB9-AEA7-593A705D2B7C}"/>
              </a:ext>
            </a:extLst>
          </p:cNvPr>
          <p:cNvSpPr txBox="1"/>
          <p:nvPr/>
        </p:nvSpPr>
        <p:spPr>
          <a:xfrm>
            <a:off x="6762332" y="1968341"/>
            <a:ext cx="2033761"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panose="020B0502040204020203" pitchFamily="34" charset="0"/>
              </a:rPr>
              <a:t>Azure confidential computing</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Protect your data and code while in</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use in the cloud</a:t>
            </a:r>
          </a:p>
        </p:txBody>
      </p:sp>
      <p:sp>
        <p:nvSpPr>
          <p:cNvPr id="181" name="TextBox 180">
            <a:extLst>
              <a:ext uri="{FF2B5EF4-FFF2-40B4-BE49-F238E27FC236}">
                <a16:creationId xmlns:a16="http://schemas.microsoft.com/office/drawing/2014/main" id="{364D822C-0874-4B23-A925-E987994566E2}"/>
              </a:ext>
            </a:extLst>
          </p:cNvPr>
          <p:cNvSpPr txBox="1"/>
          <p:nvPr/>
        </p:nvSpPr>
        <p:spPr>
          <a:xfrm>
            <a:off x="6762332" y="2682913"/>
            <a:ext cx="1888933"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a:rPr>
              <a:t>Azure Key Vault </a:t>
            </a:r>
            <a:endParaRPr lang="en-US" sz="1176">
              <a:ln w="3175">
                <a:noFill/>
              </a:ln>
              <a:solidFill>
                <a:srgbClr val="000000"/>
              </a:solidFill>
              <a:latin typeface="Segoe UI Semibold"/>
              <a:cs typeface="Segoe UI" panose="020B0502040204020203" pitchFamily="34" charset="0"/>
            </a:endParaRP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Safeguard cryptographic keys and</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other secrets</a:t>
            </a:r>
          </a:p>
        </p:txBody>
      </p:sp>
      <p:sp>
        <p:nvSpPr>
          <p:cNvPr id="182" name="TextBox 181">
            <a:extLst>
              <a:ext uri="{FF2B5EF4-FFF2-40B4-BE49-F238E27FC236}">
                <a16:creationId xmlns:a16="http://schemas.microsoft.com/office/drawing/2014/main" id="{977B274B-20E1-42B8-A1EE-E716AC5E8C67}"/>
              </a:ext>
            </a:extLst>
          </p:cNvPr>
          <p:cNvSpPr txBox="1"/>
          <p:nvPr/>
        </p:nvSpPr>
        <p:spPr>
          <a:xfrm>
            <a:off x="6762332" y="3400666"/>
            <a:ext cx="1958078"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panose="020B0502040204020203" pitchFamily="34" charset="0"/>
              </a:rPr>
              <a:t>Azure attestation</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Store and process confidential data</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with confidence</a:t>
            </a:r>
          </a:p>
        </p:txBody>
      </p:sp>
      <p:sp>
        <p:nvSpPr>
          <p:cNvPr id="183" name="TextBox 182">
            <a:extLst>
              <a:ext uri="{FF2B5EF4-FFF2-40B4-BE49-F238E27FC236}">
                <a16:creationId xmlns:a16="http://schemas.microsoft.com/office/drawing/2014/main" id="{0D561F82-ECAA-4BD8-8A4F-E2A1D59176C7}"/>
              </a:ext>
            </a:extLst>
          </p:cNvPr>
          <p:cNvSpPr txBox="1"/>
          <p:nvPr/>
        </p:nvSpPr>
        <p:spPr>
          <a:xfrm>
            <a:off x="6762332" y="4116829"/>
            <a:ext cx="2108941"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panose="020B0502040204020203" pitchFamily="34" charset="0"/>
              </a:rPr>
              <a:t>Azure dedicated HSM</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Your hardware security module (HSM)</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in the cloud</a:t>
            </a:r>
          </a:p>
        </p:txBody>
      </p:sp>
      <p:sp>
        <p:nvSpPr>
          <p:cNvPr id="180" name="TextBox 179">
            <a:extLst>
              <a:ext uri="{FF2B5EF4-FFF2-40B4-BE49-F238E27FC236}">
                <a16:creationId xmlns:a16="http://schemas.microsoft.com/office/drawing/2014/main" id="{73675D22-0A3C-46E7-86F7-0BF55A5C3379}"/>
              </a:ext>
            </a:extLst>
          </p:cNvPr>
          <p:cNvSpPr txBox="1"/>
          <p:nvPr/>
        </p:nvSpPr>
        <p:spPr>
          <a:xfrm>
            <a:off x="6762332" y="4832992"/>
            <a:ext cx="2113656" cy="336425"/>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panose="020B0502040204020203" pitchFamily="34" charset="0"/>
              </a:rPr>
              <a:t>GitHub</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Build secure apps rights from the start</a:t>
            </a:r>
          </a:p>
        </p:txBody>
      </p:sp>
      <p:sp>
        <p:nvSpPr>
          <p:cNvPr id="79" name="TextBox 78">
            <a:extLst>
              <a:ext uri="{FF2B5EF4-FFF2-40B4-BE49-F238E27FC236}">
                <a16:creationId xmlns:a16="http://schemas.microsoft.com/office/drawing/2014/main" id="{A405A245-88F7-45DA-950E-A86F5F180577}"/>
              </a:ext>
            </a:extLst>
          </p:cNvPr>
          <p:cNvSpPr txBox="1"/>
          <p:nvPr/>
        </p:nvSpPr>
        <p:spPr>
          <a:xfrm>
            <a:off x="9313214" y="1630810"/>
            <a:ext cx="1179624" cy="162932"/>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78D3"/>
                </a:solidFill>
                <a:latin typeface="Segoe UI Semibold"/>
                <a:cs typeface="Segoe UI" panose="020B0502040204020203" pitchFamily="34" charset="0"/>
              </a:rPr>
              <a:t>Network security</a:t>
            </a:r>
          </a:p>
        </p:txBody>
      </p:sp>
      <p:sp>
        <p:nvSpPr>
          <p:cNvPr id="75" name="TextBox 74">
            <a:extLst>
              <a:ext uri="{FF2B5EF4-FFF2-40B4-BE49-F238E27FC236}">
                <a16:creationId xmlns:a16="http://schemas.microsoft.com/office/drawing/2014/main" id="{EE797E28-032C-4E0D-ADA8-7F6A0D213F96}"/>
              </a:ext>
            </a:extLst>
          </p:cNvPr>
          <p:cNvSpPr txBox="1"/>
          <p:nvPr/>
        </p:nvSpPr>
        <p:spPr>
          <a:xfrm>
            <a:off x="9714738" y="1968341"/>
            <a:ext cx="1725497"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a:rPr>
              <a:t>Azure Firewall</a:t>
            </a:r>
            <a:endParaRPr lang="en-US" sz="1176">
              <a:ln w="3175">
                <a:noFill/>
              </a:ln>
              <a:solidFill>
                <a:srgbClr val="000000"/>
              </a:solidFill>
              <a:latin typeface="Segoe UI Semibold"/>
              <a:cs typeface="Segoe UI" panose="020B0502040204020203" pitchFamily="34" charset="0"/>
            </a:endParaRPr>
          </a:p>
          <a:p>
            <a:pPr defTabSz="896215">
              <a:lnSpc>
                <a:spcPct val="90000"/>
              </a:lnSpc>
              <a:spcAft>
                <a:spcPts val="294"/>
              </a:spcAft>
              <a:defRPr/>
            </a:pPr>
            <a:r>
              <a:rPr lang="en-US" sz="980">
                <a:ln w="3175">
                  <a:noFill/>
                </a:ln>
                <a:solidFill>
                  <a:srgbClr val="000000"/>
                </a:solidFill>
                <a:latin typeface="Segoe UI"/>
                <a:cs typeface="Segoe UI"/>
              </a:rPr>
              <a:t>Cloud-native firewall to protect</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a:rPr>
              <a:t>Azure virtual networks</a:t>
            </a:r>
          </a:p>
        </p:txBody>
      </p:sp>
      <p:sp>
        <p:nvSpPr>
          <p:cNvPr id="186" name="TextBox 185">
            <a:extLst>
              <a:ext uri="{FF2B5EF4-FFF2-40B4-BE49-F238E27FC236}">
                <a16:creationId xmlns:a16="http://schemas.microsoft.com/office/drawing/2014/main" id="{AD9CFA38-71ED-42D6-8E13-D2ED7805C75E}"/>
              </a:ext>
            </a:extLst>
          </p:cNvPr>
          <p:cNvSpPr txBox="1"/>
          <p:nvPr/>
        </p:nvSpPr>
        <p:spPr>
          <a:xfrm>
            <a:off x="9714738" y="2684504"/>
            <a:ext cx="1611281"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a:rPr>
              <a:t>Azure Firewall Manager</a:t>
            </a:r>
          </a:p>
          <a:p>
            <a:pPr defTabSz="896215">
              <a:lnSpc>
                <a:spcPct val="90000"/>
              </a:lnSpc>
              <a:spcAft>
                <a:spcPts val="294"/>
              </a:spcAft>
              <a:defRPr/>
            </a:pPr>
            <a:r>
              <a:rPr lang="en-US" sz="980">
                <a:ln w="3175">
                  <a:noFill/>
                </a:ln>
                <a:solidFill>
                  <a:srgbClr val="000000"/>
                </a:solidFill>
                <a:latin typeface="Segoe UI"/>
                <a:cs typeface="Segoe UI"/>
              </a:rPr>
              <a:t>Central network security</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a:rPr>
              <a:t>policy management</a:t>
            </a:r>
          </a:p>
        </p:txBody>
      </p:sp>
      <p:sp>
        <p:nvSpPr>
          <p:cNvPr id="187" name="TextBox 186">
            <a:extLst>
              <a:ext uri="{FF2B5EF4-FFF2-40B4-BE49-F238E27FC236}">
                <a16:creationId xmlns:a16="http://schemas.microsoft.com/office/drawing/2014/main" id="{C90D124D-4BA3-4340-9009-67F7EF6D1EC2}"/>
              </a:ext>
            </a:extLst>
          </p:cNvPr>
          <p:cNvSpPr txBox="1"/>
          <p:nvPr/>
        </p:nvSpPr>
        <p:spPr>
          <a:xfrm>
            <a:off x="9714738" y="3400666"/>
            <a:ext cx="2135468"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a:rPr>
              <a:t>Azure Web Application Firewall</a:t>
            </a:r>
          </a:p>
          <a:p>
            <a:pPr defTabSz="896215">
              <a:lnSpc>
                <a:spcPct val="90000"/>
              </a:lnSpc>
              <a:spcAft>
                <a:spcPts val="294"/>
              </a:spcAft>
              <a:defRPr/>
            </a:pPr>
            <a:r>
              <a:rPr lang="en-US" sz="980">
                <a:ln w="3175">
                  <a:noFill/>
                </a:ln>
                <a:solidFill>
                  <a:srgbClr val="000000"/>
                </a:solidFill>
                <a:latin typeface="Segoe UI"/>
                <a:cs typeface="Segoe UI"/>
              </a:rPr>
              <a:t>Protect web/mobile apps and APIs</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a:rPr>
              <a:t>from common web vulnerabilities</a:t>
            </a:r>
          </a:p>
        </p:txBody>
      </p:sp>
      <p:sp>
        <p:nvSpPr>
          <p:cNvPr id="188" name="TextBox 187">
            <a:extLst>
              <a:ext uri="{FF2B5EF4-FFF2-40B4-BE49-F238E27FC236}">
                <a16:creationId xmlns:a16="http://schemas.microsoft.com/office/drawing/2014/main" id="{0F8E695A-C148-4095-90B4-BFF2E8B8FCF3}"/>
              </a:ext>
            </a:extLst>
          </p:cNvPr>
          <p:cNvSpPr txBox="1"/>
          <p:nvPr/>
        </p:nvSpPr>
        <p:spPr>
          <a:xfrm>
            <a:off x="9714738" y="4116829"/>
            <a:ext cx="1664210"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a:rPr>
              <a:t>Azure Front Door</a:t>
            </a:r>
          </a:p>
          <a:p>
            <a:pPr defTabSz="896215">
              <a:lnSpc>
                <a:spcPct val="90000"/>
              </a:lnSpc>
              <a:spcAft>
                <a:spcPts val="294"/>
              </a:spcAft>
              <a:defRPr/>
            </a:pPr>
            <a:r>
              <a:rPr lang="en-US" sz="980">
                <a:ln w="3175">
                  <a:noFill/>
                </a:ln>
                <a:solidFill>
                  <a:srgbClr val="000000"/>
                </a:solidFill>
                <a:latin typeface="Segoe UI"/>
                <a:cs typeface="Segoe UI"/>
              </a:rPr>
              <a:t>Fast, reliable and secure cloud</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a:rPr>
              <a:t>CDN with threat protection</a:t>
            </a:r>
          </a:p>
        </p:txBody>
      </p:sp>
      <p:cxnSp>
        <p:nvCxnSpPr>
          <p:cNvPr id="55" name="Straight Connector 54">
            <a:extLst>
              <a:ext uri="{FF2B5EF4-FFF2-40B4-BE49-F238E27FC236}">
                <a16:creationId xmlns:a16="http://schemas.microsoft.com/office/drawing/2014/main" id="{FC89FE5F-B4F3-48C3-86CA-5D94A0DB174B}"/>
              </a:ext>
              <a:ext uri="{C183D7F6-B498-43B3-948B-1728B52AA6E4}">
                <adec:decorative xmlns:adec="http://schemas.microsoft.com/office/drawing/2017/decorative" val="1"/>
              </a:ext>
            </a:extLst>
          </p:cNvPr>
          <p:cNvCxnSpPr>
            <a:cxnSpLocks/>
          </p:cNvCxnSpPr>
          <p:nvPr/>
        </p:nvCxnSpPr>
        <p:spPr>
          <a:xfrm flipV="1">
            <a:off x="455995" y="1881041"/>
            <a:ext cx="2460144" cy="0"/>
          </a:xfrm>
          <a:prstGeom prst="line">
            <a:avLst/>
          </a:prstGeom>
          <a:ln w="15875"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B9076FD3-C693-4C7E-93B1-E8D6B3766F3C}"/>
              </a:ext>
            </a:extLst>
          </p:cNvPr>
          <p:cNvSpPr txBox="1"/>
          <p:nvPr/>
        </p:nvSpPr>
        <p:spPr>
          <a:xfrm>
            <a:off x="9714738" y="4832991"/>
            <a:ext cx="1815073"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panose="020B0502040204020203" pitchFamily="34" charset="0"/>
              </a:rPr>
              <a:t>Azure DDoS protection</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Always-on monitoring to protect</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against DDoS attacks</a:t>
            </a:r>
          </a:p>
        </p:txBody>
      </p:sp>
      <p:sp>
        <p:nvSpPr>
          <p:cNvPr id="185" name="TextBox 184">
            <a:extLst>
              <a:ext uri="{FF2B5EF4-FFF2-40B4-BE49-F238E27FC236}">
                <a16:creationId xmlns:a16="http://schemas.microsoft.com/office/drawing/2014/main" id="{3FA5C769-719B-4777-8C9C-F4549FA759BE}"/>
              </a:ext>
            </a:extLst>
          </p:cNvPr>
          <p:cNvSpPr txBox="1"/>
          <p:nvPr/>
        </p:nvSpPr>
        <p:spPr>
          <a:xfrm>
            <a:off x="9714738" y="5549154"/>
            <a:ext cx="1711355" cy="472201"/>
          </a:xfrm>
          <a:prstGeom prst="rect">
            <a:avLst/>
          </a:prstGeom>
          <a:noFill/>
        </p:spPr>
        <p:txBody>
          <a:bodyPr wrap="none" lIns="0" tIns="0" rIns="0" bIns="0" anchor="t" anchorCtr="0">
            <a:spAutoFit/>
          </a:bodyPr>
          <a:lstStyle/>
          <a:p>
            <a:pPr defTabSz="896215">
              <a:lnSpc>
                <a:spcPct val="90000"/>
              </a:lnSpc>
              <a:spcAft>
                <a:spcPts val="294"/>
              </a:spcAft>
              <a:defRPr/>
            </a:pPr>
            <a:r>
              <a:rPr lang="en-US" sz="1176">
                <a:ln w="3175">
                  <a:noFill/>
                </a:ln>
                <a:solidFill>
                  <a:srgbClr val="000000"/>
                </a:solidFill>
                <a:latin typeface="Segoe UI Semibold"/>
                <a:cs typeface="Segoe UI" panose="020B0502040204020203" pitchFamily="34" charset="0"/>
              </a:rPr>
              <a:t>Azure Bastion</a:t>
            </a:r>
          </a:p>
          <a:p>
            <a:pPr defTabSz="896215">
              <a:lnSpc>
                <a:spcPct val="90000"/>
              </a:lnSpc>
              <a:spcAft>
                <a:spcPts val="294"/>
              </a:spcAft>
              <a:defRPr/>
            </a:pPr>
            <a:r>
              <a:rPr lang="en-US" sz="980">
                <a:ln w="3175">
                  <a:noFill/>
                </a:ln>
                <a:solidFill>
                  <a:srgbClr val="000000"/>
                </a:solidFill>
                <a:latin typeface="Segoe UI"/>
                <a:cs typeface="Segoe UI" panose="020B0502040204020203" pitchFamily="34" charset="0"/>
              </a:rPr>
              <a:t>Private and fully managed RDP</a:t>
            </a:r>
            <a:br>
              <a:rPr lang="en-US" sz="980">
                <a:ln w="3175">
                  <a:noFill/>
                </a:ln>
                <a:solidFill>
                  <a:srgbClr val="000000"/>
                </a:solidFill>
                <a:latin typeface="Segoe UI"/>
                <a:cs typeface="Segoe UI" panose="020B0502040204020203" pitchFamily="34" charset="0"/>
              </a:rPr>
            </a:br>
            <a:r>
              <a:rPr lang="en-US" sz="980">
                <a:ln w="3175">
                  <a:noFill/>
                </a:ln>
                <a:solidFill>
                  <a:srgbClr val="000000"/>
                </a:solidFill>
                <a:latin typeface="Segoe UI"/>
                <a:cs typeface="Segoe UI" panose="020B0502040204020203" pitchFamily="34" charset="0"/>
              </a:rPr>
              <a:t>and SSH access to your VMs</a:t>
            </a:r>
          </a:p>
        </p:txBody>
      </p:sp>
      <p:cxnSp>
        <p:nvCxnSpPr>
          <p:cNvPr id="193" name="Straight Connector 192">
            <a:extLst>
              <a:ext uri="{FF2B5EF4-FFF2-40B4-BE49-F238E27FC236}">
                <a16:creationId xmlns:a16="http://schemas.microsoft.com/office/drawing/2014/main" id="{706C43AB-A636-4053-94BB-E4ABD174D468}"/>
              </a:ext>
              <a:ext uri="{C183D7F6-B498-43B3-948B-1728B52AA6E4}">
                <adec:decorative xmlns:adec="http://schemas.microsoft.com/office/drawing/2017/decorative" val="1"/>
              </a:ext>
            </a:extLst>
          </p:cNvPr>
          <p:cNvCxnSpPr>
            <a:cxnSpLocks/>
          </p:cNvCxnSpPr>
          <p:nvPr/>
        </p:nvCxnSpPr>
        <p:spPr>
          <a:xfrm flipV="1">
            <a:off x="455995" y="4029528"/>
            <a:ext cx="2460144" cy="0"/>
          </a:xfrm>
          <a:prstGeom prst="line">
            <a:avLst/>
          </a:prstGeom>
          <a:ln w="15875"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60" name="Picture 12">
            <a:extLst>
              <a:ext uri="{FF2B5EF4-FFF2-40B4-BE49-F238E27FC236}">
                <a16:creationId xmlns:a16="http://schemas.microsoft.com/office/drawing/2014/main" id="{55B1431B-1DB6-4080-AC6F-EE9BB5105B9C}"/>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55996" y="4214332"/>
            <a:ext cx="262918" cy="277194"/>
          </a:xfrm>
          <a:prstGeom prst="rect">
            <a:avLst/>
          </a:prstGeom>
          <a:noFill/>
          <a:extLst>
            <a:ext uri="{909E8E84-426E-40DD-AFC4-6F175D3DCCD1}">
              <a14:hiddenFill xmlns:a14="http://schemas.microsoft.com/office/drawing/2010/main">
                <a:solidFill>
                  <a:srgbClr val="FFFFFF"/>
                </a:solidFill>
              </a14:hiddenFill>
            </a:ext>
          </a:extLst>
        </p:spPr>
      </p:pic>
      <p:pic>
        <p:nvPicPr>
          <p:cNvPr id="195" name="Graphic 194">
            <a:extLst>
              <a:ext uri="{FF2B5EF4-FFF2-40B4-BE49-F238E27FC236}">
                <a16:creationId xmlns:a16="http://schemas.microsoft.com/office/drawing/2014/main" id="{146E4753-0170-4A5D-BD5D-959A10CD5D2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8403" y="2052426"/>
            <a:ext cx="304034" cy="304034"/>
          </a:xfrm>
          <a:prstGeom prst="rect">
            <a:avLst/>
          </a:prstGeom>
        </p:spPr>
      </p:pic>
      <p:pic>
        <p:nvPicPr>
          <p:cNvPr id="196" name="Picture 17">
            <a:extLst>
              <a:ext uri="{FF2B5EF4-FFF2-40B4-BE49-F238E27FC236}">
                <a16:creationId xmlns:a16="http://schemas.microsoft.com/office/drawing/2014/main" id="{8A0E3170-880E-468C-BD63-3181243BC42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408403" y="2739827"/>
            <a:ext cx="304034" cy="361554"/>
          </a:xfrm>
          <a:prstGeom prst="rect">
            <a:avLst/>
          </a:prstGeom>
        </p:spPr>
      </p:pic>
      <p:pic>
        <p:nvPicPr>
          <p:cNvPr id="197" name="Picture 17">
            <a:extLst>
              <a:ext uri="{FF2B5EF4-FFF2-40B4-BE49-F238E27FC236}">
                <a16:creationId xmlns:a16="http://schemas.microsoft.com/office/drawing/2014/main" id="{6CF6DEBB-02D4-4871-AAF5-F504FDFBA7F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408403" y="3455990"/>
            <a:ext cx="304034" cy="361554"/>
          </a:xfrm>
          <a:prstGeom prst="rect">
            <a:avLst/>
          </a:prstGeom>
        </p:spPr>
      </p:pic>
      <p:pic>
        <p:nvPicPr>
          <p:cNvPr id="198" name="Picture 12">
            <a:extLst>
              <a:ext uri="{FF2B5EF4-FFF2-40B4-BE49-F238E27FC236}">
                <a16:creationId xmlns:a16="http://schemas.microsoft.com/office/drawing/2014/main" id="{5FC0F832-AD66-4ED5-A466-12A37EBC0D3C}"/>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408402" y="4214332"/>
            <a:ext cx="262918" cy="2771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D7A63EB5-42EB-426E-BF57-F9C0E64CBD5F}"/>
              </a:ext>
              <a:ext uri="{C183D7F6-B498-43B3-948B-1728B52AA6E4}">
                <adec:decorative xmlns:adec="http://schemas.microsoft.com/office/drawing/2017/decorative" val="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3408400" y="4982510"/>
            <a:ext cx="262919" cy="308941"/>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9">
            <a:extLst>
              <a:ext uri="{FF2B5EF4-FFF2-40B4-BE49-F238E27FC236}">
                <a16:creationId xmlns:a16="http://schemas.microsoft.com/office/drawing/2014/main" id="{68324652-B2C1-401E-9310-A89C1305FBDF}"/>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60808" y="2106564"/>
            <a:ext cx="325027" cy="19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4" name="Picture 16">
            <a:extLst>
              <a:ext uri="{FF2B5EF4-FFF2-40B4-BE49-F238E27FC236}">
                <a16:creationId xmlns:a16="http://schemas.microsoft.com/office/drawing/2014/main" id="{2F76BA04-F14F-4366-862B-EC3785E802C8}"/>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6360809" y="2792256"/>
            <a:ext cx="253515" cy="25351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36D3C5F2-BDF9-4CEA-A00F-48B405B68265}"/>
              </a:ext>
              <a:ext uri="{C183D7F6-B498-43B3-948B-1728B52AA6E4}">
                <adec:decorative xmlns:adec="http://schemas.microsoft.com/office/drawing/2017/decorative" val="1"/>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6360808" y="3494512"/>
            <a:ext cx="274241" cy="28450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3C2ABB88-505A-4653-B0D3-7C04CFAA6D2A}"/>
              </a:ext>
              <a:ext uri="{C183D7F6-B498-43B3-948B-1728B52AA6E4}">
                <adec:decorative xmlns:adec="http://schemas.microsoft.com/office/drawing/2017/decorative" val="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6360808" y="4228239"/>
            <a:ext cx="274241" cy="2493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199">
            <a:extLst>
              <a:ext uri="{FF2B5EF4-FFF2-40B4-BE49-F238E27FC236}">
                <a16:creationId xmlns:a16="http://schemas.microsoft.com/office/drawing/2014/main" id="{AE916405-B450-41D5-BF20-4AA9C798A854}"/>
              </a:ext>
              <a:ext uri="{C183D7F6-B498-43B3-948B-1728B52AA6E4}">
                <adec:decorative xmlns:adec="http://schemas.microsoft.com/office/drawing/2017/decorative" val="1"/>
              </a:ext>
            </a:extLst>
          </p:cNvPr>
          <p:cNvPicPr>
            <a:picLocks noChangeAspect="1"/>
          </p:cNvPicPr>
          <p:nvPr/>
        </p:nvPicPr>
        <p:blipFill rotWithShape="1">
          <a:blip r:embed="rId13"/>
          <a:srcRect t="25236" r="71930" b="25119"/>
          <a:stretch/>
        </p:blipFill>
        <p:spPr>
          <a:xfrm>
            <a:off x="6334400" y="4851478"/>
            <a:ext cx="300649" cy="299451"/>
          </a:xfrm>
          <a:prstGeom prst="rect">
            <a:avLst/>
          </a:prstGeom>
        </p:spPr>
      </p:pic>
      <p:pic>
        <p:nvPicPr>
          <p:cNvPr id="2072" name="Picture 24">
            <a:extLst>
              <a:ext uri="{FF2B5EF4-FFF2-40B4-BE49-F238E27FC236}">
                <a16:creationId xmlns:a16="http://schemas.microsoft.com/office/drawing/2014/main" id="{45A77BED-3A24-417B-925C-90D4F6D1BA73}"/>
              </a:ext>
              <a:ext uri="{C183D7F6-B498-43B3-948B-1728B52AA6E4}">
                <adec:decorative xmlns:adec="http://schemas.microsoft.com/office/drawing/2017/decorative" val="1"/>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bwMode="auto">
          <a:xfrm>
            <a:off x="9313214" y="2073713"/>
            <a:ext cx="261457" cy="26145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CFD18FCE-8090-4E99-98EF-5B3BD276C70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bwMode="auto">
          <a:xfrm>
            <a:off x="9313214" y="2782080"/>
            <a:ext cx="277050" cy="277050"/>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00">
            <a:extLst>
              <a:ext uri="{FF2B5EF4-FFF2-40B4-BE49-F238E27FC236}">
                <a16:creationId xmlns:a16="http://schemas.microsoft.com/office/drawing/2014/main" id="{19FF1A61-9A34-44BB-8D45-B26CCAE1ECE0}"/>
              </a:ext>
              <a:ext uri="{C183D7F6-B498-43B3-948B-1728B52AA6E4}">
                <adec:decorative xmlns:adec="http://schemas.microsoft.com/office/drawing/2017/decorative" val="1"/>
              </a:ext>
            </a:extLst>
          </p:cNvPr>
          <p:cNvPicPr>
            <a:picLocks noChangeAspect="1"/>
          </p:cNvPicPr>
          <p:nvPr/>
        </p:nvPicPr>
        <p:blipFill rotWithShape="1">
          <a:blip r:embed="rId18"/>
          <a:srcRect l="14432" r="17231"/>
          <a:stretch/>
        </p:blipFill>
        <p:spPr>
          <a:xfrm>
            <a:off x="9313214" y="4190142"/>
            <a:ext cx="283861" cy="325577"/>
          </a:xfrm>
          <a:prstGeom prst="rect">
            <a:avLst/>
          </a:prstGeom>
        </p:spPr>
      </p:pic>
      <p:pic>
        <p:nvPicPr>
          <p:cNvPr id="2078" name="Picture 30">
            <a:extLst>
              <a:ext uri="{FF2B5EF4-FFF2-40B4-BE49-F238E27FC236}">
                <a16:creationId xmlns:a16="http://schemas.microsoft.com/office/drawing/2014/main" id="{7DE56FFE-A1B1-4B30-8076-430068E93253}"/>
              </a:ext>
              <a:ext uri="{C183D7F6-B498-43B3-948B-1728B52AA6E4}">
                <adec:decorative xmlns:adec="http://schemas.microsoft.com/office/drawing/2017/decorative" val="1"/>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a:stretch/>
        </p:blipFill>
        <p:spPr bwMode="auto">
          <a:xfrm>
            <a:off x="9313213" y="4938733"/>
            <a:ext cx="214903" cy="260719"/>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a:extLst>
              <a:ext uri="{FF2B5EF4-FFF2-40B4-BE49-F238E27FC236}">
                <a16:creationId xmlns:a16="http://schemas.microsoft.com/office/drawing/2014/main" id="{4D0D4F37-C9D4-4043-AC20-2D88B3C564E1}"/>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9313214" y="5639346"/>
            <a:ext cx="291819" cy="291819"/>
          </a:xfrm>
          <a:prstGeom prst="rect">
            <a:avLst/>
          </a:prstGeom>
        </p:spPr>
      </p:pic>
      <p:pic>
        <p:nvPicPr>
          <p:cNvPr id="56" name="Graphic 55">
            <a:extLst>
              <a:ext uri="{FF2B5EF4-FFF2-40B4-BE49-F238E27FC236}">
                <a16:creationId xmlns:a16="http://schemas.microsoft.com/office/drawing/2014/main" id="{23D2F2D5-9A47-4227-B807-CEE580E41344}"/>
              </a:ext>
              <a:ext uri="{C183D7F6-B498-43B3-948B-1728B52AA6E4}">
                <adec:decorative xmlns:adec="http://schemas.microsoft.com/office/drawing/2017/decorative" val="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45833" y="2058142"/>
            <a:ext cx="335189" cy="304406"/>
          </a:xfrm>
          <a:prstGeom prst="rect">
            <a:avLst/>
          </a:prstGeom>
        </p:spPr>
      </p:pic>
      <p:pic>
        <p:nvPicPr>
          <p:cNvPr id="2" name="Graphic 3">
            <a:extLst>
              <a:ext uri="{FF2B5EF4-FFF2-40B4-BE49-F238E27FC236}">
                <a16:creationId xmlns:a16="http://schemas.microsoft.com/office/drawing/2014/main" id="{ACEC28A8-CD96-4FBE-834E-A39699526429}"/>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22373" y="3495414"/>
            <a:ext cx="248074" cy="238673"/>
          </a:xfrm>
          <a:prstGeom prst="rect">
            <a:avLst/>
          </a:prstGeom>
        </p:spPr>
      </p:pic>
    </p:spTree>
    <p:extLst>
      <p:ext uri="{BB962C8B-B14F-4D97-AF65-F5344CB8AC3E}">
        <p14:creationId xmlns:p14="http://schemas.microsoft.com/office/powerpoint/2010/main" val="45302708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1D2A0-5476-425A-9A02-DE90BF811C29}"/>
              </a:ext>
            </a:extLst>
          </p:cNvPr>
          <p:cNvSpPr>
            <a:spLocks noGrp="1"/>
          </p:cNvSpPr>
          <p:nvPr>
            <p:ph type="title"/>
          </p:nvPr>
        </p:nvSpPr>
        <p:spPr/>
        <p:txBody>
          <a:bodyPr/>
          <a:lstStyle/>
          <a:p>
            <a:r>
              <a:rPr lang="en-US"/>
              <a:t>Stay ahead of attackers with a unified SecOps experience</a:t>
            </a:r>
          </a:p>
        </p:txBody>
      </p:sp>
      <p:sp>
        <p:nvSpPr>
          <p:cNvPr id="162" name="!! Outer cirle">
            <a:extLst>
              <a:ext uri="{FF2B5EF4-FFF2-40B4-BE49-F238E27FC236}">
                <a16:creationId xmlns:a16="http://schemas.microsoft.com/office/drawing/2014/main" id="{2DD7F235-01A2-43CE-A187-6E51C9BB303D}"/>
              </a:ext>
              <a:ext uri="{C183D7F6-B498-43B3-948B-1728B52AA6E4}">
                <adec:decorative xmlns:adec="http://schemas.microsoft.com/office/drawing/2017/decorative" val="1"/>
              </a:ext>
            </a:extLst>
          </p:cNvPr>
          <p:cNvSpPr/>
          <p:nvPr/>
        </p:nvSpPr>
        <p:spPr bwMode="auto">
          <a:xfrm>
            <a:off x="3770231" y="1448815"/>
            <a:ext cx="4362726" cy="4362722"/>
          </a:xfrm>
          <a:prstGeom prst="ellipse">
            <a:avLst/>
          </a:prstGeom>
          <a:noFill/>
          <a:ln w="22225" cap="rnd" cmpd="sng" algn="ctr">
            <a:solidFill>
              <a:schemeClr val="tx1"/>
            </a:solidFill>
            <a:prstDash val="sysDot"/>
            <a:headEnd type="none" w="med" len="med"/>
            <a:tailEnd type="none" w="med" len="med"/>
          </a:ln>
          <a:effec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defTabSz="913927" fontAlgn="base">
              <a:spcBef>
                <a:spcPct val="0"/>
              </a:spcBef>
              <a:spcAft>
                <a:spcPct val="0"/>
              </a:spcAft>
            </a:pPr>
            <a:endParaRPr lang="en-US" sz="1922" kern="0">
              <a:solidFill>
                <a:srgbClr val="000000"/>
              </a:solidFill>
              <a:latin typeface="Segoe UI"/>
              <a:cs typeface="Segoe UI" pitchFamily="34" charset="0"/>
            </a:endParaRPr>
          </a:p>
        </p:txBody>
      </p:sp>
      <p:sp>
        <p:nvSpPr>
          <p:cNvPr id="163" name="Oval 162">
            <a:extLst>
              <a:ext uri="{FF2B5EF4-FFF2-40B4-BE49-F238E27FC236}">
                <a16:creationId xmlns:a16="http://schemas.microsoft.com/office/drawing/2014/main" id="{E4FAC45C-2B33-410F-AEA2-E9D4D727A18F}"/>
              </a:ext>
              <a:ext uri="{C183D7F6-B498-43B3-948B-1728B52AA6E4}">
                <adec:decorative xmlns:adec="http://schemas.microsoft.com/office/drawing/2017/decorative" val="1"/>
              </a:ext>
            </a:extLst>
          </p:cNvPr>
          <p:cNvSpPr/>
          <p:nvPr/>
        </p:nvSpPr>
        <p:spPr bwMode="auto">
          <a:xfrm>
            <a:off x="5261209" y="3054503"/>
            <a:ext cx="1380769" cy="1380767"/>
          </a:xfrm>
          <a:prstGeom prst="ellipse">
            <a:avLst/>
          </a:prstGeom>
          <a:noFill/>
          <a:ln w="22225" cap="rnd" cmpd="sng" algn="ctr">
            <a:solidFill>
              <a:schemeClr val="tx1"/>
            </a:solidFill>
            <a:prstDash val="sysDot"/>
            <a:headEnd type="none" w="med" len="med"/>
            <a:tailEnd type="none" w="med" len="med"/>
          </a:ln>
          <a:effec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defTabSz="913927" fontAlgn="base">
              <a:spcBef>
                <a:spcPct val="0"/>
              </a:spcBef>
              <a:spcAft>
                <a:spcPct val="0"/>
              </a:spcAft>
            </a:pPr>
            <a:endParaRPr lang="en-US" sz="1922" kern="0" err="1">
              <a:solidFill>
                <a:srgbClr val="000000"/>
              </a:solidFill>
              <a:latin typeface="Segoe UI"/>
              <a:cs typeface="Segoe UI" pitchFamily="34" charset="0"/>
            </a:endParaRPr>
          </a:p>
        </p:txBody>
      </p:sp>
      <p:sp>
        <p:nvSpPr>
          <p:cNvPr id="164" name="Rectangle: Rounded Corners 163">
            <a:extLst>
              <a:ext uri="{FF2B5EF4-FFF2-40B4-BE49-F238E27FC236}">
                <a16:creationId xmlns:a16="http://schemas.microsoft.com/office/drawing/2014/main" id="{6F9E23D3-CA98-4C33-B527-E28568F70374}"/>
              </a:ext>
              <a:ext uri="{C183D7F6-B498-43B3-948B-1728B52AA6E4}">
                <adec:decorative xmlns:adec="http://schemas.microsoft.com/office/drawing/2017/decorative" val="1"/>
              </a:ext>
            </a:extLst>
          </p:cNvPr>
          <p:cNvSpPr/>
          <p:nvPr/>
        </p:nvSpPr>
        <p:spPr bwMode="auto">
          <a:xfrm>
            <a:off x="3195544" y="1295850"/>
            <a:ext cx="5411118" cy="946217"/>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defRPr/>
            </a:pPr>
            <a:endParaRPr lang="en-US" sz="1922" kern="0" err="1">
              <a:solidFill>
                <a:srgbClr val="FFFFFF"/>
              </a:solidFill>
              <a:latin typeface="Segoe UI"/>
              <a:ea typeface="Segoe UI" pitchFamily="34" charset="0"/>
              <a:cs typeface="Segoe UI" pitchFamily="34" charset="0"/>
            </a:endParaRPr>
          </a:p>
        </p:txBody>
      </p:sp>
      <p:grpSp>
        <p:nvGrpSpPr>
          <p:cNvPr id="167" name="Graphic 87">
            <a:extLst>
              <a:ext uri="{FF2B5EF4-FFF2-40B4-BE49-F238E27FC236}">
                <a16:creationId xmlns:a16="http://schemas.microsoft.com/office/drawing/2014/main" id="{7C93E1E5-EB20-4A78-A745-C730D2548DCE}"/>
              </a:ext>
              <a:ext uri="{C183D7F6-B498-43B3-948B-1728B52AA6E4}">
                <adec:decorative xmlns:adec="http://schemas.microsoft.com/office/drawing/2017/decorative" val="1"/>
              </a:ext>
            </a:extLst>
          </p:cNvPr>
          <p:cNvGrpSpPr/>
          <p:nvPr/>
        </p:nvGrpSpPr>
        <p:grpSpPr>
          <a:xfrm>
            <a:off x="5609547" y="3532109"/>
            <a:ext cx="684096" cy="425558"/>
            <a:chOff x="5965392" y="3634617"/>
            <a:chExt cx="510067" cy="317298"/>
          </a:xfrm>
        </p:grpSpPr>
        <p:sp>
          <p:nvSpPr>
            <p:cNvPr id="168" name="Freeform: Shape 167">
              <a:extLst>
                <a:ext uri="{FF2B5EF4-FFF2-40B4-BE49-F238E27FC236}">
                  <a16:creationId xmlns:a16="http://schemas.microsoft.com/office/drawing/2014/main" id="{BD13485A-48F9-4683-BD9E-A2C63A9E77BA}"/>
                </a:ext>
                <a:ext uri="{C183D7F6-B498-43B3-948B-1728B52AA6E4}">
                  <adec:decorative xmlns:adec="http://schemas.microsoft.com/office/drawing/2017/decorative" val="1"/>
                </a:ext>
              </a:extLst>
            </p:cNvPr>
            <p:cNvSpPr/>
            <p:nvPr/>
          </p:nvSpPr>
          <p:spPr>
            <a:xfrm>
              <a:off x="6275867" y="3773648"/>
              <a:ext cx="199591" cy="98942"/>
            </a:xfrm>
            <a:custGeom>
              <a:avLst/>
              <a:gdLst>
                <a:gd name="connsiteX0" fmla="*/ 0 w 199591"/>
                <a:gd name="connsiteY0" fmla="*/ 98943 h 98942"/>
                <a:gd name="connsiteX1" fmla="*/ 99796 w 199591"/>
                <a:gd name="connsiteY1" fmla="*/ 0 h 98942"/>
                <a:gd name="connsiteX2" fmla="*/ 199591 w 199591"/>
                <a:gd name="connsiteY2" fmla="*/ 98943 h 98942"/>
                <a:gd name="connsiteX3" fmla="*/ 0 w 199591"/>
                <a:gd name="connsiteY3" fmla="*/ 98943 h 98942"/>
                <a:gd name="connsiteX4" fmla="*/ 0 w 199591"/>
                <a:gd name="connsiteY4" fmla="*/ 98943 h 98942"/>
                <a:gd name="connsiteX5" fmla="*/ 0 w 199591"/>
                <a:gd name="connsiteY5" fmla="*/ 98943 h 9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91" h="98942">
                  <a:moveTo>
                    <a:pt x="0" y="98943"/>
                  </a:moveTo>
                  <a:cubicBezTo>
                    <a:pt x="0" y="44354"/>
                    <a:pt x="44354" y="0"/>
                    <a:pt x="99796" y="0"/>
                  </a:cubicBezTo>
                  <a:cubicBezTo>
                    <a:pt x="155238" y="0"/>
                    <a:pt x="199591" y="44354"/>
                    <a:pt x="199591" y="98943"/>
                  </a:cubicBezTo>
                  <a:lnTo>
                    <a:pt x="0" y="98943"/>
                  </a:lnTo>
                  <a:lnTo>
                    <a:pt x="0" y="98943"/>
                  </a:lnTo>
                  <a:lnTo>
                    <a:pt x="0" y="98943"/>
                  </a:ln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169" name="Freeform: Shape 168">
              <a:extLst>
                <a:ext uri="{FF2B5EF4-FFF2-40B4-BE49-F238E27FC236}">
                  <a16:creationId xmlns:a16="http://schemas.microsoft.com/office/drawing/2014/main" id="{89D67F5C-DF5B-4885-A0AC-D1996FED7021}"/>
                </a:ext>
                <a:ext uri="{C183D7F6-B498-43B3-948B-1728B52AA6E4}">
                  <adec:decorative xmlns:adec="http://schemas.microsoft.com/office/drawing/2017/decorative" val="1"/>
                </a:ext>
              </a:extLst>
            </p:cNvPr>
            <p:cNvSpPr/>
            <p:nvPr/>
          </p:nvSpPr>
          <p:spPr>
            <a:xfrm>
              <a:off x="6320221" y="3634617"/>
              <a:ext cx="110884" cy="112589"/>
            </a:xfrm>
            <a:custGeom>
              <a:avLst/>
              <a:gdLst>
                <a:gd name="connsiteX0" fmla="*/ 110884 w 110884"/>
                <a:gd name="connsiteY0" fmla="*/ 56295 h 112589"/>
                <a:gd name="connsiteX1" fmla="*/ 55442 w 110884"/>
                <a:gd name="connsiteY1" fmla="*/ 112590 h 112589"/>
                <a:gd name="connsiteX2" fmla="*/ 0 w 110884"/>
                <a:gd name="connsiteY2" fmla="*/ 56295 h 112589"/>
                <a:gd name="connsiteX3" fmla="*/ 55442 w 110884"/>
                <a:gd name="connsiteY3" fmla="*/ 0 h 112589"/>
                <a:gd name="connsiteX4" fmla="*/ 110884 w 110884"/>
                <a:gd name="connsiteY4" fmla="*/ 56295 h 112589"/>
                <a:gd name="connsiteX5" fmla="*/ 110884 w 110884"/>
                <a:gd name="connsiteY5" fmla="*/ 56295 h 11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84" h="112589">
                  <a:moveTo>
                    <a:pt x="110884" y="56295"/>
                  </a:moveTo>
                  <a:cubicBezTo>
                    <a:pt x="110884" y="87001"/>
                    <a:pt x="86148" y="112590"/>
                    <a:pt x="55442" y="112590"/>
                  </a:cubicBezTo>
                  <a:cubicBezTo>
                    <a:pt x="24736" y="112590"/>
                    <a:pt x="0" y="87854"/>
                    <a:pt x="0" y="56295"/>
                  </a:cubicBezTo>
                  <a:cubicBezTo>
                    <a:pt x="0" y="25589"/>
                    <a:pt x="24736" y="0"/>
                    <a:pt x="55442" y="0"/>
                  </a:cubicBezTo>
                  <a:cubicBezTo>
                    <a:pt x="86148" y="0"/>
                    <a:pt x="110884" y="24736"/>
                    <a:pt x="110884" y="56295"/>
                  </a:cubicBezTo>
                  <a:lnTo>
                    <a:pt x="110884" y="56295"/>
                  </a:ln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170" name="Freeform: Shape 169">
              <a:extLst>
                <a:ext uri="{FF2B5EF4-FFF2-40B4-BE49-F238E27FC236}">
                  <a16:creationId xmlns:a16="http://schemas.microsoft.com/office/drawing/2014/main" id="{D876BF8B-62CC-4C7F-9520-32D4CA371FE1}"/>
                </a:ext>
                <a:ext uri="{C183D7F6-B498-43B3-948B-1728B52AA6E4}">
                  <adec:decorative xmlns:adec="http://schemas.microsoft.com/office/drawing/2017/decorative" val="1"/>
                </a:ext>
              </a:extLst>
            </p:cNvPr>
            <p:cNvSpPr/>
            <p:nvPr/>
          </p:nvSpPr>
          <p:spPr>
            <a:xfrm>
              <a:off x="5965392" y="3773648"/>
              <a:ext cx="199591" cy="98942"/>
            </a:xfrm>
            <a:custGeom>
              <a:avLst/>
              <a:gdLst>
                <a:gd name="connsiteX0" fmla="*/ 0 w 199591"/>
                <a:gd name="connsiteY0" fmla="*/ 98943 h 98942"/>
                <a:gd name="connsiteX1" fmla="*/ 99796 w 199591"/>
                <a:gd name="connsiteY1" fmla="*/ 0 h 98942"/>
                <a:gd name="connsiteX2" fmla="*/ 199591 w 199591"/>
                <a:gd name="connsiteY2" fmla="*/ 98943 h 98942"/>
                <a:gd name="connsiteX3" fmla="*/ 0 w 199591"/>
                <a:gd name="connsiteY3" fmla="*/ 98943 h 98942"/>
                <a:gd name="connsiteX4" fmla="*/ 0 w 199591"/>
                <a:gd name="connsiteY4" fmla="*/ 98943 h 98942"/>
                <a:gd name="connsiteX5" fmla="*/ 0 w 199591"/>
                <a:gd name="connsiteY5" fmla="*/ 98943 h 9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91" h="98942">
                  <a:moveTo>
                    <a:pt x="0" y="98943"/>
                  </a:moveTo>
                  <a:cubicBezTo>
                    <a:pt x="0" y="44354"/>
                    <a:pt x="44354" y="0"/>
                    <a:pt x="99796" y="0"/>
                  </a:cubicBezTo>
                  <a:cubicBezTo>
                    <a:pt x="155238" y="0"/>
                    <a:pt x="199591" y="44354"/>
                    <a:pt x="199591" y="98943"/>
                  </a:cubicBezTo>
                  <a:lnTo>
                    <a:pt x="0" y="98943"/>
                  </a:lnTo>
                  <a:lnTo>
                    <a:pt x="0" y="98943"/>
                  </a:lnTo>
                  <a:lnTo>
                    <a:pt x="0" y="98943"/>
                  </a:ln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171" name="Freeform: Shape 170">
              <a:extLst>
                <a:ext uri="{FF2B5EF4-FFF2-40B4-BE49-F238E27FC236}">
                  <a16:creationId xmlns:a16="http://schemas.microsoft.com/office/drawing/2014/main" id="{A903580D-5E4C-4E05-9738-E89105169CE4}"/>
                </a:ext>
                <a:ext uri="{C183D7F6-B498-43B3-948B-1728B52AA6E4}">
                  <adec:decorative xmlns:adec="http://schemas.microsoft.com/office/drawing/2017/decorative" val="1"/>
                </a:ext>
              </a:extLst>
            </p:cNvPr>
            <p:cNvSpPr/>
            <p:nvPr/>
          </p:nvSpPr>
          <p:spPr>
            <a:xfrm>
              <a:off x="6008892" y="3634617"/>
              <a:ext cx="112590" cy="112589"/>
            </a:xfrm>
            <a:custGeom>
              <a:avLst/>
              <a:gdLst>
                <a:gd name="connsiteX0" fmla="*/ 112590 w 112590"/>
                <a:gd name="connsiteY0" fmla="*/ 56295 h 112589"/>
                <a:gd name="connsiteX1" fmla="*/ 56295 w 112590"/>
                <a:gd name="connsiteY1" fmla="*/ 112590 h 112589"/>
                <a:gd name="connsiteX2" fmla="*/ 0 w 112590"/>
                <a:gd name="connsiteY2" fmla="*/ 56295 h 112589"/>
                <a:gd name="connsiteX3" fmla="*/ 56295 w 112590"/>
                <a:gd name="connsiteY3" fmla="*/ 0 h 112589"/>
                <a:gd name="connsiteX4" fmla="*/ 112590 w 112590"/>
                <a:gd name="connsiteY4" fmla="*/ 56295 h 112589"/>
                <a:gd name="connsiteX5" fmla="*/ 112590 w 112590"/>
                <a:gd name="connsiteY5" fmla="*/ 56295 h 11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590" h="112589">
                  <a:moveTo>
                    <a:pt x="112590" y="56295"/>
                  </a:moveTo>
                  <a:cubicBezTo>
                    <a:pt x="112590" y="87001"/>
                    <a:pt x="87854" y="112590"/>
                    <a:pt x="56295" y="112590"/>
                  </a:cubicBezTo>
                  <a:cubicBezTo>
                    <a:pt x="24736" y="112590"/>
                    <a:pt x="0" y="87854"/>
                    <a:pt x="0" y="56295"/>
                  </a:cubicBezTo>
                  <a:cubicBezTo>
                    <a:pt x="853" y="24736"/>
                    <a:pt x="25589" y="0"/>
                    <a:pt x="56295" y="0"/>
                  </a:cubicBezTo>
                  <a:cubicBezTo>
                    <a:pt x="87001" y="0"/>
                    <a:pt x="112590" y="24736"/>
                    <a:pt x="112590" y="56295"/>
                  </a:cubicBezTo>
                  <a:lnTo>
                    <a:pt x="112590" y="56295"/>
                  </a:ln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172" name="Freeform: Shape 171">
              <a:extLst>
                <a:ext uri="{FF2B5EF4-FFF2-40B4-BE49-F238E27FC236}">
                  <a16:creationId xmlns:a16="http://schemas.microsoft.com/office/drawing/2014/main" id="{A71F89F6-8443-457C-BE73-059965E79D27}"/>
                </a:ext>
                <a:ext uri="{C183D7F6-B498-43B3-948B-1728B52AA6E4}">
                  <adec:decorative xmlns:adec="http://schemas.microsoft.com/office/drawing/2017/decorative" val="1"/>
                </a:ext>
              </a:extLst>
            </p:cNvPr>
            <p:cNvSpPr/>
            <p:nvPr/>
          </p:nvSpPr>
          <p:spPr>
            <a:xfrm>
              <a:off x="6100158" y="3830796"/>
              <a:ext cx="240533" cy="121119"/>
            </a:xfrm>
            <a:custGeom>
              <a:avLst/>
              <a:gdLst>
                <a:gd name="connsiteX0" fmla="*/ 0 w 240533"/>
                <a:gd name="connsiteY0" fmla="*/ 121119 h 121119"/>
                <a:gd name="connsiteX1" fmla="*/ 120267 w 240533"/>
                <a:gd name="connsiteY1" fmla="*/ 0 h 121119"/>
                <a:gd name="connsiteX2" fmla="*/ 240533 w 240533"/>
                <a:gd name="connsiteY2" fmla="*/ 121119 h 121119"/>
                <a:gd name="connsiteX3" fmla="*/ 0 w 240533"/>
                <a:gd name="connsiteY3" fmla="*/ 121119 h 121119"/>
                <a:gd name="connsiteX4" fmla="*/ 0 w 240533"/>
                <a:gd name="connsiteY4" fmla="*/ 121119 h 121119"/>
                <a:gd name="connsiteX5" fmla="*/ 0 w 240533"/>
                <a:gd name="connsiteY5" fmla="*/ 121119 h 12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533" h="121119">
                  <a:moveTo>
                    <a:pt x="0" y="121119"/>
                  </a:moveTo>
                  <a:cubicBezTo>
                    <a:pt x="0" y="54589"/>
                    <a:pt x="53736" y="0"/>
                    <a:pt x="120267" y="0"/>
                  </a:cubicBezTo>
                  <a:cubicBezTo>
                    <a:pt x="186797" y="0"/>
                    <a:pt x="240533" y="54589"/>
                    <a:pt x="240533" y="121119"/>
                  </a:cubicBezTo>
                  <a:lnTo>
                    <a:pt x="0" y="121119"/>
                  </a:lnTo>
                  <a:lnTo>
                    <a:pt x="0" y="121119"/>
                  </a:lnTo>
                  <a:lnTo>
                    <a:pt x="0" y="121119"/>
                  </a:lnTo>
                  <a:close/>
                </a:path>
              </a:pathLst>
            </a:custGeom>
            <a:solidFill>
              <a:srgbClr val="0078D4"/>
            </a:solidFill>
            <a:ln w="8414" cap="flat">
              <a:noFill/>
              <a:prstDash val="solid"/>
              <a:miter/>
            </a:ln>
          </p:spPr>
          <p:txBody>
            <a:bodyPr rtlCol="0" anchor="ctr"/>
            <a:lstStyle/>
            <a:p>
              <a:pPr defTabSz="896354">
                <a:defRPr/>
              </a:pPr>
              <a:endParaRPr lang="en-US" sz="1057" kern="0">
                <a:solidFill>
                  <a:srgbClr val="282828"/>
                </a:solidFill>
                <a:latin typeface="Segoe UI"/>
              </a:endParaRPr>
            </a:p>
          </p:txBody>
        </p:sp>
        <p:sp>
          <p:nvSpPr>
            <p:cNvPr id="173" name="Freeform: Shape 172">
              <a:extLst>
                <a:ext uri="{FF2B5EF4-FFF2-40B4-BE49-F238E27FC236}">
                  <a16:creationId xmlns:a16="http://schemas.microsoft.com/office/drawing/2014/main" id="{0475E38A-EF2B-499D-A366-44D11ACF5807}"/>
                </a:ext>
                <a:ext uri="{C183D7F6-B498-43B3-948B-1728B52AA6E4}">
                  <adec:decorative xmlns:adec="http://schemas.microsoft.com/office/drawing/2017/decorative" val="1"/>
                </a:ext>
              </a:extLst>
            </p:cNvPr>
            <p:cNvSpPr/>
            <p:nvPr/>
          </p:nvSpPr>
          <p:spPr>
            <a:xfrm>
              <a:off x="6153042" y="3662764"/>
              <a:ext cx="135619" cy="134766"/>
            </a:xfrm>
            <a:custGeom>
              <a:avLst/>
              <a:gdLst>
                <a:gd name="connsiteX0" fmla="*/ 135620 w 135619"/>
                <a:gd name="connsiteY0" fmla="*/ 67383 h 134766"/>
                <a:gd name="connsiteX1" fmla="*/ 68236 w 135619"/>
                <a:gd name="connsiteY1" fmla="*/ 134767 h 134766"/>
                <a:gd name="connsiteX2" fmla="*/ 0 w 135619"/>
                <a:gd name="connsiteY2" fmla="*/ 67383 h 134766"/>
                <a:gd name="connsiteX3" fmla="*/ 67383 w 135619"/>
                <a:gd name="connsiteY3" fmla="*/ 0 h 134766"/>
                <a:gd name="connsiteX4" fmla="*/ 135620 w 135619"/>
                <a:gd name="connsiteY4" fmla="*/ 67383 h 134766"/>
                <a:gd name="connsiteX5" fmla="*/ 135620 w 135619"/>
                <a:gd name="connsiteY5" fmla="*/ 67383 h 1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19" h="134766">
                  <a:moveTo>
                    <a:pt x="135620" y="67383"/>
                  </a:moveTo>
                  <a:cubicBezTo>
                    <a:pt x="135620" y="104913"/>
                    <a:pt x="104913" y="134767"/>
                    <a:pt x="68236" y="134767"/>
                  </a:cubicBezTo>
                  <a:cubicBezTo>
                    <a:pt x="31559" y="134767"/>
                    <a:pt x="0" y="104913"/>
                    <a:pt x="0" y="67383"/>
                  </a:cubicBezTo>
                  <a:cubicBezTo>
                    <a:pt x="0" y="29853"/>
                    <a:pt x="29853" y="0"/>
                    <a:pt x="67383" y="0"/>
                  </a:cubicBezTo>
                  <a:cubicBezTo>
                    <a:pt x="104913" y="0"/>
                    <a:pt x="135620" y="29853"/>
                    <a:pt x="135620" y="67383"/>
                  </a:cubicBezTo>
                  <a:lnTo>
                    <a:pt x="135620" y="67383"/>
                  </a:lnTo>
                  <a:close/>
                </a:path>
              </a:pathLst>
            </a:custGeom>
            <a:solidFill>
              <a:srgbClr val="0078D4"/>
            </a:solidFill>
            <a:ln w="8414" cap="flat">
              <a:noFill/>
              <a:prstDash val="solid"/>
              <a:miter/>
            </a:ln>
          </p:spPr>
          <p:txBody>
            <a:bodyPr rtlCol="0" anchor="ctr"/>
            <a:lstStyle/>
            <a:p>
              <a:pPr defTabSz="896354">
                <a:defRPr/>
              </a:pPr>
              <a:endParaRPr lang="en-US" sz="1057" kern="0">
                <a:solidFill>
                  <a:srgbClr val="282828"/>
                </a:solidFill>
                <a:latin typeface="Segoe UI"/>
              </a:endParaRPr>
            </a:p>
          </p:txBody>
        </p:sp>
      </p:grpSp>
      <p:sp>
        <p:nvSpPr>
          <p:cNvPr id="175" name="Rectangle: Rounded Corners 174">
            <a:extLst>
              <a:ext uri="{FF2B5EF4-FFF2-40B4-BE49-F238E27FC236}">
                <a16:creationId xmlns:a16="http://schemas.microsoft.com/office/drawing/2014/main" id="{51BA3CE6-20B3-48C4-8510-267FBA63E694}"/>
              </a:ext>
              <a:ext uri="{C183D7F6-B498-43B3-948B-1728B52AA6E4}">
                <adec:decorative xmlns:adec="http://schemas.microsoft.com/office/drawing/2017/decorative" val="1"/>
              </a:ext>
            </a:extLst>
          </p:cNvPr>
          <p:cNvSpPr/>
          <p:nvPr/>
        </p:nvSpPr>
        <p:spPr bwMode="auto">
          <a:xfrm>
            <a:off x="6293641" y="5194624"/>
            <a:ext cx="2195049" cy="624823"/>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defRPr/>
            </a:pPr>
            <a:endParaRPr lang="en-US" sz="1922" kern="0" err="1">
              <a:solidFill>
                <a:srgbClr val="FFFFFF"/>
              </a:solidFill>
              <a:latin typeface="Segoe UI"/>
              <a:ea typeface="Segoe UI" pitchFamily="34" charset="0"/>
              <a:cs typeface="Segoe UI" pitchFamily="34" charset="0"/>
            </a:endParaRPr>
          </a:p>
        </p:txBody>
      </p:sp>
      <p:sp>
        <p:nvSpPr>
          <p:cNvPr id="176" name="Rectangle: Rounded Corners 175">
            <a:extLst>
              <a:ext uri="{FF2B5EF4-FFF2-40B4-BE49-F238E27FC236}">
                <a16:creationId xmlns:a16="http://schemas.microsoft.com/office/drawing/2014/main" id="{B0D01607-A4D5-4EBF-9720-5BFCAC98D328}"/>
              </a:ext>
              <a:ext uri="{C183D7F6-B498-43B3-948B-1728B52AA6E4}">
                <adec:decorative xmlns:adec="http://schemas.microsoft.com/office/drawing/2017/decorative" val="1"/>
              </a:ext>
            </a:extLst>
          </p:cNvPr>
          <p:cNvSpPr/>
          <p:nvPr/>
        </p:nvSpPr>
        <p:spPr bwMode="auto">
          <a:xfrm>
            <a:off x="2911695" y="5194624"/>
            <a:ext cx="2907197" cy="624822"/>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defRPr/>
            </a:pPr>
            <a:endParaRPr lang="en-US" sz="1922" kern="0" err="1">
              <a:solidFill>
                <a:srgbClr val="FFFFFF"/>
              </a:solidFill>
              <a:latin typeface="Segoe UI"/>
              <a:ea typeface="Segoe UI" pitchFamily="34" charset="0"/>
              <a:cs typeface="Segoe UI" pitchFamily="34" charset="0"/>
            </a:endParaRPr>
          </a:p>
        </p:txBody>
      </p:sp>
      <p:pic>
        <p:nvPicPr>
          <p:cNvPr id="179" name="Picture 178">
            <a:extLst>
              <a:ext uri="{FF2B5EF4-FFF2-40B4-BE49-F238E27FC236}">
                <a16:creationId xmlns:a16="http://schemas.microsoft.com/office/drawing/2014/main" id="{61B4CE32-3AB0-4A09-8C84-D1A2C6C4FBA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9580" y="3183783"/>
            <a:ext cx="520508" cy="122807"/>
          </a:xfrm>
          <a:prstGeom prst="rect">
            <a:avLst/>
          </a:prstGeom>
        </p:spPr>
      </p:pic>
      <p:pic>
        <p:nvPicPr>
          <p:cNvPr id="180" name="Picture 179">
            <a:extLst>
              <a:ext uri="{FF2B5EF4-FFF2-40B4-BE49-F238E27FC236}">
                <a16:creationId xmlns:a16="http://schemas.microsoft.com/office/drawing/2014/main" id="{3DE4D53D-E26D-4FB3-9137-700C4257A5A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6392" y="3069426"/>
            <a:ext cx="351521" cy="351521"/>
          </a:xfrm>
          <a:prstGeom prst="rect">
            <a:avLst/>
          </a:prstGeom>
        </p:spPr>
      </p:pic>
      <p:pic>
        <p:nvPicPr>
          <p:cNvPr id="181" name="Picture 180">
            <a:extLst>
              <a:ext uri="{FF2B5EF4-FFF2-40B4-BE49-F238E27FC236}">
                <a16:creationId xmlns:a16="http://schemas.microsoft.com/office/drawing/2014/main" id="{6DBD8AF8-8084-4ADE-8360-B47D149D247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4463" y="4098493"/>
            <a:ext cx="251901" cy="124965"/>
          </a:xfrm>
          <a:prstGeom prst="rect">
            <a:avLst/>
          </a:prstGeom>
        </p:spPr>
      </p:pic>
      <p:pic>
        <p:nvPicPr>
          <p:cNvPr id="182" name="Graphic 181">
            <a:extLst>
              <a:ext uri="{FF2B5EF4-FFF2-40B4-BE49-F238E27FC236}">
                <a16:creationId xmlns:a16="http://schemas.microsoft.com/office/drawing/2014/main" id="{253D2ACF-86BE-4B0D-82D7-1DE0E9C502E6}"/>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r="44769"/>
          <a:stretch/>
        </p:blipFill>
        <p:spPr>
          <a:xfrm>
            <a:off x="7352427" y="4042336"/>
            <a:ext cx="425487" cy="237277"/>
          </a:xfrm>
          <a:prstGeom prst="rect">
            <a:avLst/>
          </a:prstGeom>
        </p:spPr>
      </p:pic>
      <p:sp>
        <p:nvSpPr>
          <p:cNvPr id="183" name="Freeform 11">
            <a:extLst>
              <a:ext uri="{FF2B5EF4-FFF2-40B4-BE49-F238E27FC236}">
                <a16:creationId xmlns:a16="http://schemas.microsoft.com/office/drawing/2014/main" id="{8637C26B-A21F-4F2B-86A0-32490B6E9DEC}"/>
              </a:ext>
              <a:ext uri="{C183D7F6-B498-43B3-948B-1728B52AA6E4}">
                <adec:decorative xmlns:adec="http://schemas.microsoft.com/office/drawing/2017/decorative" val="1"/>
              </a:ext>
            </a:extLst>
          </p:cNvPr>
          <p:cNvSpPr>
            <a:spLocks noEditPoints="1"/>
          </p:cNvSpPr>
          <p:nvPr/>
        </p:nvSpPr>
        <p:spPr bwMode="black">
          <a:xfrm>
            <a:off x="5106822" y="4657307"/>
            <a:ext cx="321514" cy="39583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7C03D"/>
          </a:solidFill>
          <a:ln>
            <a:no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000000"/>
              </a:solidFill>
              <a:latin typeface="Segoe UI"/>
            </a:endParaRPr>
          </a:p>
        </p:txBody>
      </p:sp>
      <p:pic>
        <p:nvPicPr>
          <p:cNvPr id="184" name="Graphic 183">
            <a:extLst>
              <a:ext uri="{FF2B5EF4-FFF2-40B4-BE49-F238E27FC236}">
                <a16:creationId xmlns:a16="http://schemas.microsoft.com/office/drawing/2014/main" id="{97433181-B473-4482-913B-46EDA684285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9534" y="4687394"/>
            <a:ext cx="285057" cy="335665"/>
          </a:xfrm>
          <a:prstGeom prst="rect">
            <a:avLst/>
          </a:prstGeom>
        </p:spPr>
      </p:pic>
      <p:grpSp>
        <p:nvGrpSpPr>
          <p:cNvPr id="4" name="Group 3">
            <a:extLst>
              <a:ext uri="{FF2B5EF4-FFF2-40B4-BE49-F238E27FC236}">
                <a16:creationId xmlns:a16="http://schemas.microsoft.com/office/drawing/2014/main" id="{7C664F0C-5C12-4C5B-90F2-50527961A428}"/>
              </a:ext>
              <a:ext uri="{C183D7F6-B498-43B3-948B-1728B52AA6E4}">
                <adec:decorative xmlns:adec="http://schemas.microsoft.com/office/drawing/2017/decorative" val="1"/>
              </a:ext>
            </a:extLst>
          </p:cNvPr>
          <p:cNvGrpSpPr/>
          <p:nvPr/>
        </p:nvGrpSpPr>
        <p:grpSpPr>
          <a:xfrm>
            <a:off x="2373535" y="5104243"/>
            <a:ext cx="7746682" cy="591887"/>
            <a:chOff x="2421128" y="5186641"/>
            <a:chExt cx="7902019" cy="603756"/>
          </a:xfrm>
        </p:grpSpPr>
        <p:sp>
          <p:nvSpPr>
            <p:cNvPr id="185" name="Rectangle: Rounded Corners 184">
              <a:extLst>
                <a:ext uri="{FF2B5EF4-FFF2-40B4-BE49-F238E27FC236}">
                  <a16:creationId xmlns:a16="http://schemas.microsoft.com/office/drawing/2014/main" id="{E953699D-DF44-4389-826B-63210F407B32}"/>
                </a:ext>
                <a:ext uri="{C183D7F6-B498-43B3-948B-1728B52AA6E4}">
                  <adec:decorative xmlns:adec="http://schemas.microsoft.com/office/drawing/2017/decorative" val="1"/>
                </a:ext>
              </a:extLst>
            </p:cNvPr>
            <p:cNvSpPr/>
            <p:nvPr/>
          </p:nvSpPr>
          <p:spPr bwMode="auto">
            <a:xfrm>
              <a:off x="2421128" y="5186641"/>
              <a:ext cx="3383310" cy="458219"/>
            </a:xfrm>
            <a:prstGeom prst="roundRect">
              <a:avLst>
                <a:gd name="adj" fmla="val 50000"/>
              </a:avLst>
            </a:prstGeom>
            <a:solidFill>
              <a:srgbClr val="FFFFFF"/>
            </a:solidFill>
          </p:spPr>
          <p:txBody>
            <a:bodyPr wrap="none" lIns="0" tIns="0" rIns="0" bIns="0" anchor="t" anchorCtr="0">
              <a:spAutoFit/>
            </a:bodyPr>
            <a:lstStyle/>
            <a:p>
              <a:pPr algn="ctr" defTabSz="844417">
                <a:lnSpc>
                  <a:spcPct val="90000"/>
                </a:lnSpc>
                <a:defRPr/>
              </a:pPr>
              <a:r>
                <a:rPr lang="en-US" sz="2307" kern="0">
                  <a:solidFill>
                    <a:srgbClr val="0078D3"/>
                  </a:solidFill>
                  <a:latin typeface="Segoe UI Semibold"/>
                  <a:cs typeface="Segoe UI Semibold" panose="020B0702040204020203" pitchFamily="34" charset="0"/>
                </a:rPr>
                <a:t>Microsoft 365 Defender</a:t>
              </a:r>
            </a:p>
          </p:txBody>
        </p:sp>
        <p:sp>
          <p:nvSpPr>
            <p:cNvPr id="186" name="!! Microsoft 365 text">
              <a:extLst>
                <a:ext uri="{FF2B5EF4-FFF2-40B4-BE49-F238E27FC236}">
                  <a16:creationId xmlns:a16="http://schemas.microsoft.com/office/drawing/2014/main" id="{6B63C7F5-7EE4-4CFC-9B3E-A66526C430BB}"/>
                </a:ext>
                <a:ext uri="{C183D7F6-B498-43B3-948B-1728B52AA6E4}">
                  <adec:decorative xmlns:adec="http://schemas.microsoft.com/office/drawing/2017/decorative" val="1"/>
                </a:ext>
              </a:extLst>
            </p:cNvPr>
            <p:cNvSpPr txBox="1"/>
            <p:nvPr/>
          </p:nvSpPr>
          <p:spPr>
            <a:xfrm>
              <a:off x="2544245" y="5573222"/>
              <a:ext cx="3137076" cy="217175"/>
            </a:xfrm>
            <a:prstGeom prst="rect">
              <a:avLst/>
            </a:prstGeom>
            <a:noFill/>
          </p:spPr>
          <p:txBody>
            <a:bodyPr wrap="none" lIns="0" tIns="0" rIns="0" bIns="0" rtlCol="0" anchor="ctr" anchorCtr="0">
              <a:spAutoFit/>
            </a:bodyPr>
            <a:lstStyle/>
            <a:p>
              <a:pPr algn="ctr" defTabSz="844417">
                <a:lnSpc>
                  <a:spcPct val="90000"/>
                </a:lnSpc>
                <a:spcAft>
                  <a:spcPts val="543"/>
                </a:spcAft>
                <a:defRPr/>
              </a:pPr>
              <a:r>
                <a:rPr lang="en-US" sz="1537" kern="0">
                  <a:solidFill>
                    <a:srgbClr val="000000"/>
                  </a:solidFill>
                  <a:latin typeface="Segoe UI Semibold"/>
                </a:rPr>
                <a:t>Secure your end user environment</a:t>
              </a:r>
            </a:p>
          </p:txBody>
        </p:sp>
        <p:sp>
          <p:nvSpPr>
            <p:cNvPr id="187" name="Rectangle: Rounded Corners 186">
              <a:extLst>
                <a:ext uri="{FF2B5EF4-FFF2-40B4-BE49-F238E27FC236}">
                  <a16:creationId xmlns:a16="http://schemas.microsoft.com/office/drawing/2014/main" id="{105D2C7E-338F-468E-8C77-98F2300F7506}"/>
                </a:ext>
                <a:ext uri="{C183D7F6-B498-43B3-948B-1728B52AA6E4}">
                  <adec:decorative xmlns:adec="http://schemas.microsoft.com/office/drawing/2017/decorative" val="1"/>
                </a:ext>
              </a:extLst>
            </p:cNvPr>
            <p:cNvSpPr/>
            <p:nvPr/>
          </p:nvSpPr>
          <p:spPr bwMode="auto">
            <a:xfrm>
              <a:off x="6171325" y="5186641"/>
              <a:ext cx="4151822" cy="458219"/>
            </a:xfrm>
            <a:prstGeom prst="roundRect">
              <a:avLst>
                <a:gd name="adj" fmla="val 50000"/>
              </a:avLst>
            </a:prstGeom>
            <a:solidFill>
              <a:srgbClr val="FFFFFF"/>
            </a:solidFill>
          </p:spPr>
          <p:txBody>
            <a:bodyPr wrap="none" lIns="0" tIns="0" rIns="0" bIns="0" anchor="t" anchorCtr="0">
              <a:spAutoFit/>
            </a:bodyPr>
            <a:lstStyle/>
            <a:p>
              <a:pPr algn="ctr" defTabSz="844417">
                <a:lnSpc>
                  <a:spcPct val="90000"/>
                </a:lnSpc>
                <a:defRPr/>
              </a:pPr>
              <a:r>
                <a:rPr lang="en-US" sz="2307" kern="0">
                  <a:solidFill>
                    <a:srgbClr val="0078D3"/>
                  </a:solidFill>
                  <a:latin typeface="Segoe UI Semibold"/>
                  <a:cs typeface="Segoe UI Semibold" panose="020B0702040204020203" pitchFamily="34" charset="0"/>
                </a:rPr>
                <a:t>Microsoft Defender for Cloud</a:t>
              </a:r>
            </a:p>
          </p:txBody>
        </p:sp>
        <p:sp>
          <p:nvSpPr>
            <p:cNvPr id="188" name="!! Azure text">
              <a:extLst>
                <a:ext uri="{FF2B5EF4-FFF2-40B4-BE49-F238E27FC236}">
                  <a16:creationId xmlns:a16="http://schemas.microsoft.com/office/drawing/2014/main" id="{5B785E63-D3FD-4FC6-9F09-0A57579CA373}"/>
                </a:ext>
                <a:ext uri="{C183D7F6-B498-43B3-948B-1728B52AA6E4}">
                  <adec:decorative xmlns:adec="http://schemas.microsoft.com/office/drawing/2017/decorative" val="1"/>
                </a:ext>
              </a:extLst>
            </p:cNvPr>
            <p:cNvSpPr txBox="1"/>
            <p:nvPr/>
          </p:nvSpPr>
          <p:spPr>
            <a:xfrm>
              <a:off x="7065823" y="5573222"/>
              <a:ext cx="2362826" cy="217175"/>
            </a:xfrm>
            <a:prstGeom prst="rect">
              <a:avLst/>
            </a:prstGeom>
            <a:noFill/>
          </p:spPr>
          <p:txBody>
            <a:bodyPr wrap="none" lIns="0" tIns="0" rIns="0" bIns="0" rtlCol="0" anchor="ctr" anchorCtr="0">
              <a:spAutoFit/>
            </a:bodyPr>
            <a:lstStyle/>
            <a:p>
              <a:pPr algn="ctr" defTabSz="844417">
                <a:lnSpc>
                  <a:spcPct val="90000"/>
                </a:lnSpc>
                <a:spcAft>
                  <a:spcPts val="543"/>
                </a:spcAft>
                <a:defRPr/>
              </a:pPr>
              <a:r>
                <a:rPr lang="en-US" sz="1537" kern="0">
                  <a:solidFill>
                    <a:srgbClr val="000000"/>
                  </a:solidFill>
                  <a:latin typeface="Segoe UI Semibold"/>
                </a:rPr>
                <a:t>Secure your infrastructure</a:t>
              </a:r>
            </a:p>
          </p:txBody>
        </p:sp>
      </p:grpSp>
      <p:sp>
        <p:nvSpPr>
          <p:cNvPr id="189" name="!! XDR">
            <a:extLst>
              <a:ext uri="{FF2B5EF4-FFF2-40B4-BE49-F238E27FC236}">
                <a16:creationId xmlns:a16="http://schemas.microsoft.com/office/drawing/2014/main" id="{9F26975E-8987-4A8A-9760-7BF07AE4A163}"/>
              </a:ext>
              <a:ext uri="{C183D7F6-B498-43B3-948B-1728B52AA6E4}">
                <adec:decorative xmlns:adec="http://schemas.microsoft.com/office/drawing/2017/decorative" val="1"/>
              </a:ext>
            </a:extLst>
          </p:cNvPr>
          <p:cNvSpPr/>
          <p:nvPr/>
        </p:nvSpPr>
        <p:spPr>
          <a:xfrm flipH="1">
            <a:off x="5064832" y="5989645"/>
            <a:ext cx="1773521" cy="390450"/>
          </a:xfrm>
          <a:prstGeom prst="rect">
            <a:avLst/>
          </a:prstGeom>
          <a:solidFill>
            <a:srgbClr val="FFFFFF"/>
          </a:solidFill>
          <a:ln>
            <a:noFill/>
          </a:ln>
          <a:effectLst/>
        </p:spPr>
        <p:txBody>
          <a:bodyPr wrap="square" tIns="87880" bIns="87880" anchor="ctr" anchorCtr="0">
            <a:spAutoFit/>
          </a:bodyPr>
          <a:lstStyle/>
          <a:p>
            <a:pPr algn="ctr" defTabSz="844417">
              <a:lnSpc>
                <a:spcPct val="90000"/>
              </a:lnSpc>
              <a:spcAft>
                <a:spcPts val="543"/>
              </a:spcAft>
              <a:defRPr/>
            </a:pPr>
            <a:r>
              <a:rPr lang="en-US" sz="1537" kern="0">
                <a:gradFill>
                  <a:gsLst>
                    <a:gs pos="0">
                      <a:srgbClr val="000000"/>
                    </a:gs>
                    <a:gs pos="100000">
                      <a:srgbClr val="000000"/>
                    </a:gs>
                  </a:gsLst>
                  <a:lin ang="5400000" scaled="1"/>
                </a:gradFill>
                <a:latin typeface="Segoe UI Semibold"/>
                <a:cs typeface="Segoe UI" panose="020B0502040204020203" pitchFamily="34" charset="0"/>
              </a:rPr>
              <a:t>XDR</a:t>
            </a:r>
          </a:p>
        </p:txBody>
      </p:sp>
      <p:grpSp>
        <p:nvGrpSpPr>
          <p:cNvPr id="190" name="Group 189">
            <a:extLst>
              <a:ext uri="{FF2B5EF4-FFF2-40B4-BE49-F238E27FC236}">
                <a16:creationId xmlns:a16="http://schemas.microsoft.com/office/drawing/2014/main" id="{326A2ECF-9C0C-4E09-A32C-7F55AC72DD4A}"/>
              </a:ext>
              <a:ext uri="{C183D7F6-B498-43B3-948B-1728B52AA6E4}">
                <adec:decorative xmlns:adec="http://schemas.microsoft.com/office/drawing/2017/decorative" val="1"/>
              </a:ext>
            </a:extLst>
          </p:cNvPr>
          <p:cNvGrpSpPr/>
          <p:nvPr/>
        </p:nvGrpSpPr>
        <p:grpSpPr>
          <a:xfrm>
            <a:off x="5774675" y="2884165"/>
            <a:ext cx="428018" cy="428018"/>
            <a:chOff x="5433542" y="3204603"/>
            <a:chExt cx="445356" cy="445356"/>
          </a:xfrm>
        </p:grpSpPr>
        <p:sp>
          <p:nvSpPr>
            <p:cNvPr id="201" name="Oval 200">
              <a:extLst>
                <a:ext uri="{FF2B5EF4-FFF2-40B4-BE49-F238E27FC236}">
                  <a16:creationId xmlns:a16="http://schemas.microsoft.com/office/drawing/2014/main" id="{8CB81121-A799-4139-9F12-9BBFDFF50C53}"/>
                </a:ext>
                <a:ext uri="{C183D7F6-B498-43B3-948B-1728B52AA6E4}">
                  <adec:decorative xmlns:adec="http://schemas.microsoft.com/office/drawing/2017/decorative" val="1"/>
                </a:ext>
              </a:extLst>
            </p:cNvPr>
            <p:cNvSpPr/>
            <p:nvPr/>
          </p:nvSpPr>
          <p:spPr bwMode="auto">
            <a:xfrm>
              <a:off x="5433542" y="3204603"/>
              <a:ext cx="445356" cy="445356"/>
            </a:xfrm>
            <a:prstGeom prst="ellipse">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pPr>
              <a:endParaRPr lang="en-US" sz="1922" kern="0" err="1">
                <a:solidFill>
                  <a:srgbClr val="FFFFFF"/>
                </a:solidFill>
                <a:latin typeface="Segoe UI"/>
                <a:cs typeface="Segoe UI" pitchFamily="34" charset="0"/>
              </a:endParaRPr>
            </a:p>
          </p:txBody>
        </p:sp>
        <p:grpSp>
          <p:nvGrpSpPr>
            <p:cNvPr id="202" name="Group 201">
              <a:extLst>
                <a:ext uri="{FF2B5EF4-FFF2-40B4-BE49-F238E27FC236}">
                  <a16:creationId xmlns:a16="http://schemas.microsoft.com/office/drawing/2014/main" id="{A130604B-39D3-439E-8F48-97F3BB5FC78B}"/>
                </a:ext>
              </a:extLst>
            </p:cNvPr>
            <p:cNvGrpSpPr/>
            <p:nvPr/>
          </p:nvGrpSpPr>
          <p:grpSpPr>
            <a:xfrm>
              <a:off x="5522479" y="3317211"/>
              <a:ext cx="266286" cy="207051"/>
              <a:chOff x="2056559" y="2120475"/>
              <a:chExt cx="522690" cy="406419"/>
            </a:xfrm>
          </p:grpSpPr>
          <p:sp>
            <p:nvSpPr>
              <p:cNvPr id="203" name="Freeform 14">
                <a:extLst>
                  <a:ext uri="{FF2B5EF4-FFF2-40B4-BE49-F238E27FC236}">
                    <a16:creationId xmlns:a16="http://schemas.microsoft.com/office/drawing/2014/main" id="{FA4F342B-1AF6-4B81-A7CD-7320FF3B3006}"/>
                  </a:ext>
                  <a:ext uri="{C183D7F6-B498-43B3-948B-1728B52AA6E4}">
                    <adec:decorative xmlns:adec="http://schemas.microsoft.com/office/drawing/2017/decorative" val="1"/>
                  </a:ext>
                </a:extLst>
              </p:cNvPr>
              <p:cNvSpPr>
                <a:spLocks noEditPoints="1"/>
              </p:cNvSpPr>
              <p:nvPr/>
            </p:nvSpPr>
            <p:spPr bwMode="auto">
              <a:xfrm rot="970185">
                <a:off x="2056559" y="2198251"/>
                <a:ext cx="329893" cy="328643"/>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204" name="Freeform 14">
                <a:extLst>
                  <a:ext uri="{FF2B5EF4-FFF2-40B4-BE49-F238E27FC236}">
                    <a16:creationId xmlns:a16="http://schemas.microsoft.com/office/drawing/2014/main" id="{212AEB15-AC9B-4BDC-872D-0BACA0068C1B}"/>
                  </a:ext>
                  <a:ext uri="{C183D7F6-B498-43B3-948B-1728B52AA6E4}">
                    <adec:decorative xmlns:adec="http://schemas.microsoft.com/office/drawing/2017/decorative" val="1"/>
                  </a:ext>
                </a:extLst>
              </p:cNvPr>
              <p:cNvSpPr>
                <a:spLocks noEditPoints="1"/>
              </p:cNvSpPr>
              <p:nvPr/>
            </p:nvSpPr>
            <p:spPr bwMode="auto">
              <a:xfrm>
                <a:off x="2369699" y="2120475"/>
                <a:ext cx="209550" cy="208758"/>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0078D4"/>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grpSp>
      </p:grpSp>
      <p:sp>
        <p:nvSpPr>
          <p:cNvPr id="196" name="Oval 195">
            <a:extLst>
              <a:ext uri="{FF2B5EF4-FFF2-40B4-BE49-F238E27FC236}">
                <a16:creationId xmlns:a16="http://schemas.microsoft.com/office/drawing/2014/main" id="{ED7E3920-68D7-42E4-B2B5-CFC0D90BBACB}"/>
              </a:ext>
              <a:ext uri="{C183D7F6-B498-43B3-948B-1728B52AA6E4}">
                <adec:decorative xmlns:adec="http://schemas.microsoft.com/office/drawing/2017/decorative" val="1"/>
              </a:ext>
            </a:extLst>
          </p:cNvPr>
          <p:cNvSpPr/>
          <p:nvPr/>
        </p:nvSpPr>
        <p:spPr bwMode="auto">
          <a:xfrm>
            <a:off x="6327330" y="4005819"/>
            <a:ext cx="428018" cy="428018"/>
          </a:xfrm>
          <a:prstGeom prst="ellipse">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pPr>
            <a:endParaRPr lang="en-US" sz="1922" kern="0" err="1">
              <a:solidFill>
                <a:srgbClr val="FFFFFF"/>
              </a:solidFill>
              <a:latin typeface="Segoe UI"/>
              <a:cs typeface="Segoe UI" pitchFamily="34" charset="0"/>
            </a:endParaRPr>
          </a:p>
        </p:txBody>
      </p:sp>
      <p:sp>
        <p:nvSpPr>
          <p:cNvPr id="193" name="Oval 192">
            <a:extLst>
              <a:ext uri="{FF2B5EF4-FFF2-40B4-BE49-F238E27FC236}">
                <a16:creationId xmlns:a16="http://schemas.microsoft.com/office/drawing/2014/main" id="{232F52F1-0301-4A31-A2B2-D2073099F55A}"/>
              </a:ext>
              <a:ext uri="{C183D7F6-B498-43B3-948B-1728B52AA6E4}">
                <adec:decorative xmlns:adec="http://schemas.microsoft.com/office/drawing/2017/decorative" val="1"/>
              </a:ext>
            </a:extLst>
          </p:cNvPr>
          <p:cNvSpPr/>
          <p:nvPr/>
        </p:nvSpPr>
        <p:spPr bwMode="auto">
          <a:xfrm>
            <a:off x="5222020" y="4005819"/>
            <a:ext cx="428018" cy="428018"/>
          </a:xfrm>
          <a:prstGeom prst="ellipse">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pPr>
            <a:endParaRPr lang="en-US" sz="1922" kern="0" err="1">
              <a:solidFill>
                <a:srgbClr val="FFFFFF"/>
              </a:solidFill>
              <a:latin typeface="Segoe UI"/>
              <a:cs typeface="Segoe UI" pitchFamily="34" charset="0"/>
            </a:endParaRPr>
          </a:p>
        </p:txBody>
      </p:sp>
      <p:grpSp>
        <p:nvGrpSpPr>
          <p:cNvPr id="14" name="Group 13">
            <a:extLst>
              <a:ext uri="{FF2B5EF4-FFF2-40B4-BE49-F238E27FC236}">
                <a16:creationId xmlns:a16="http://schemas.microsoft.com/office/drawing/2014/main" id="{5C0B736A-421E-480A-AC85-8AE4E95CCBA6}"/>
              </a:ext>
              <a:ext uri="{C183D7F6-B498-43B3-948B-1728B52AA6E4}">
                <adec:decorative xmlns:adec="http://schemas.microsoft.com/office/drawing/2017/decorative" val="1"/>
              </a:ext>
            </a:extLst>
          </p:cNvPr>
          <p:cNvGrpSpPr/>
          <p:nvPr/>
        </p:nvGrpSpPr>
        <p:grpSpPr>
          <a:xfrm>
            <a:off x="5339384" y="4123832"/>
            <a:ext cx="193288" cy="191990"/>
            <a:chOff x="5406682" y="4178344"/>
            <a:chExt cx="261003" cy="259251"/>
          </a:xfrm>
        </p:grpSpPr>
        <p:sp>
          <p:nvSpPr>
            <p:cNvPr id="194" name="Freeform 20">
              <a:extLst>
                <a:ext uri="{FF2B5EF4-FFF2-40B4-BE49-F238E27FC236}">
                  <a16:creationId xmlns:a16="http://schemas.microsoft.com/office/drawing/2014/main" id="{A89BA70B-FF82-421F-AE13-BBBEB5ED497B}"/>
                </a:ext>
                <a:ext uri="{C183D7F6-B498-43B3-948B-1728B52AA6E4}">
                  <adec:decorative xmlns:adec="http://schemas.microsoft.com/office/drawing/2017/decorative" val="1"/>
                </a:ext>
              </a:extLst>
            </p:cNvPr>
            <p:cNvSpPr>
              <a:spLocks noEditPoints="1"/>
            </p:cNvSpPr>
            <p:nvPr/>
          </p:nvSpPr>
          <p:spPr bwMode="auto">
            <a:xfrm>
              <a:off x="5406682" y="4178344"/>
              <a:ext cx="261003" cy="259251"/>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195" name="plus">
              <a:extLst>
                <a:ext uri="{FF2B5EF4-FFF2-40B4-BE49-F238E27FC236}">
                  <a16:creationId xmlns:a16="http://schemas.microsoft.com/office/drawing/2014/main" id="{EB4B64D8-D2E7-4FFE-B9F2-68D1D1DDE2C0}"/>
                </a:ext>
                <a:ext uri="{C183D7F6-B498-43B3-948B-1728B52AA6E4}">
                  <adec:decorative xmlns:adec="http://schemas.microsoft.com/office/drawing/2017/decorative" val="1"/>
                </a:ext>
              </a:extLst>
            </p:cNvPr>
            <p:cNvSpPr>
              <a:spLocks noChangeAspect="1" noEditPoints="1"/>
            </p:cNvSpPr>
            <p:nvPr/>
          </p:nvSpPr>
          <p:spPr bwMode="auto">
            <a:xfrm>
              <a:off x="5552569" y="4234221"/>
              <a:ext cx="59423" cy="5942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kern="0">
                <a:gradFill>
                  <a:gsLst>
                    <a:gs pos="0">
                      <a:srgbClr val="505050"/>
                    </a:gs>
                    <a:gs pos="100000">
                      <a:srgbClr val="505050"/>
                    </a:gs>
                  </a:gsLst>
                  <a:lin ang="5400000" scaled="1"/>
                </a:gradFill>
                <a:latin typeface="Segoe UI"/>
              </a:endParaRPr>
            </a:p>
          </p:txBody>
        </p:sp>
      </p:grpSp>
      <p:grpSp>
        <p:nvGrpSpPr>
          <p:cNvPr id="2" name="Group 1">
            <a:extLst>
              <a:ext uri="{FF2B5EF4-FFF2-40B4-BE49-F238E27FC236}">
                <a16:creationId xmlns:a16="http://schemas.microsoft.com/office/drawing/2014/main" id="{8BA909FE-F666-4264-A011-FECBF9F4B080}"/>
              </a:ext>
              <a:ext uri="{C183D7F6-B498-43B3-948B-1728B52AA6E4}">
                <adec:decorative xmlns:adec="http://schemas.microsoft.com/office/drawing/2017/decorative" val="1"/>
              </a:ext>
            </a:extLst>
          </p:cNvPr>
          <p:cNvGrpSpPr/>
          <p:nvPr/>
        </p:nvGrpSpPr>
        <p:grpSpPr>
          <a:xfrm>
            <a:off x="4464178" y="1164537"/>
            <a:ext cx="2974832" cy="883333"/>
            <a:chOff x="4628149" y="1187392"/>
            <a:chExt cx="3034484" cy="901046"/>
          </a:xfrm>
        </p:grpSpPr>
        <p:sp>
          <p:nvSpPr>
            <p:cNvPr id="165" name="!! Azure Sentinel">
              <a:extLst>
                <a:ext uri="{FF2B5EF4-FFF2-40B4-BE49-F238E27FC236}">
                  <a16:creationId xmlns:a16="http://schemas.microsoft.com/office/drawing/2014/main" id="{C9479C64-5D82-49C8-85F0-0503E1BE43FB}"/>
                </a:ext>
                <a:ext uri="{C183D7F6-B498-43B3-948B-1728B52AA6E4}">
                  <adec:decorative xmlns:adec="http://schemas.microsoft.com/office/drawing/2017/decorative" val="1"/>
                </a:ext>
              </a:extLst>
            </p:cNvPr>
            <p:cNvSpPr/>
            <p:nvPr/>
          </p:nvSpPr>
          <p:spPr bwMode="auto">
            <a:xfrm>
              <a:off x="4834588" y="1498905"/>
              <a:ext cx="2621607" cy="458219"/>
            </a:xfrm>
            <a:prstGeom prst="roundRect">
              <a:avLst>
                <a:gd name="adj" fmla="val 50000"/>
              </a:avLst>
            </a:prstGeom>
            <a:noFill/>
          </p:spPr>
          <p:txBody>
            <a:bodyPr wrap="none" lIns="0" tIns="0" rIns="0" bIns="0" anchor="ctr" anchorCtr="0">
              <a:spAutoFit/>
            </a:bodyPr>
            <a:lstStyle/>
            <a:p>
              <a:pPr algn="ctr" defTabSz="844417">
                <a:lnSpc>
                  <a:spcPct val="90000"/>
                </a:lnSpc>
                <a:defRPr/>
              </a:pPr>
              <a:r>
                <a:rPr lang="en-US" sz="2307" kern="0">
                  <a:solidFill>
                    <a:srgbClr val="0078D3"/>
                  </a:solidFill>
                  <a:latin typeface="Segoe UI Semibold"/>
                  <a:cs typeface="Segoe UI Semibold" panose="020B0702040204020203" pitchFamily="34" charset="0"/>
                </a:rPr>
                <a:t>Microsoft Sentinel</a:t>
              </a:r>
            </a:p>
          </p:txBody>
        </p:sp>
        <p:sp>
          <p:nvSpPr>
            <p:cNvPr id="166" name="!! Azure Sentinel Text">
              <a:extLst>
                <a:ext uri="{FF2B5EF4-FFF2-40B4-BE49-F238E27FC236}">
                  <a16:creationId xmlns:a16="http://schemas.microsoft.com/office/drawing/2014/main" id="{FCEEA4C8-7359-43E8-A689-93B31E74F33A}"/>
                </a:ext>
                <a:ext uri="{C183D7F6-B498-43B3-948B-1728B52AA6E4}">
                  <adec:decorative xmlns:adec="http://schemas.microsoft.com/office/drawing/2017/decorative" val="1"/>
                </a:ext>
              </a:extLst>
            </p:cNvPr>
            <p:cNvSpPr txBox="1"/>
            <p:nvPr/>
          </p:nvSpPr>
          <p:spPr>
            <a:xfrm>
              <a:off x="4628149" y="1871263"/>
              <a:ext cx="3034484" cy="217175"/>
            </a:xfrm>
            <a:prstGeom prst="rect">
              <a:avLst/>
            </a:prstGeom>
            <a:noFill/>
          </p:spPr>
          <p:txBody>
            <a:bodyPr wrap="none" lIns="0" tIns="0" rIns="0" bIns="0" rtlCol="0" anchor="ctr" anchorCtr="0">
              <a:spAutoFit/>
            </a:bodyPr>
            <a:lstStyle/>
            <a:p>
              <a:pPr algn="ctr" defTabSz="844417">
                <a:lnSpc>
                  <a:spcPct val="90000"/>
                </a:lnSpc>
                <a:spcAft>
                  <a:spcPts val="543"/>
                </a:spcAft>
                <a:defRPr/>
              </a:pPr>
              <a:r>
                <a:rPr lang="en-US" sz="1537">
                  <a:solidFill>
                    <a:srgbClr val="000000"/>
                  </a:solidFill>
                  <a:latin typeface="Segoe UI Semibold"/>
                </a:rPr>
                <a:t>Cloud native, any data, any entity</a:t>
              </a:r>
            </a:p>
          </p:txBody>
        </p:sp>
        <p:sp>
          <p:nvSpPr>
            <p:cNvPr id="205" name="!! SIEM">
              <a:extLst>
                <a:ext uri="{FF2B5EF4-FFF2-40B4-BE49-F238E27FC236}">
                  <a16:creationId xmlns:a16="http://schemas.microsoft.com/office/drawing/2014/main" id="{21A5A7CE-94A5-46E3-B59A-9F9475336064}"/>
                </a:ext>
                <a:ext uri="{C183D7F6-B498-43B3-948B-1728B52AA6E4}">
                  <adec:decorative xmlns:adec="http://schemas.microsoft.com/office/drawing/2017/decorative" val="1"/>
                </a:ext>
              </a:extLst>
            </p:cNvPr>
            <p:cNvSpPr/>
            <p:nvPr/>
          </p:nvSpPr>
          <p:spPr>
            <a:xfrm flipH="1">
              <a:off x="5240849" y="1187392"/>
              <a:ext cx="1809084" cy="398279"/>
            </a:xfrm>
            <a:prstGeom prst="rect">
              <a:avLst/>
            </a:prstGeom>
            <a:solidFill>
              <a:srgbClr val="FFFFFF"/>
            </a:solidFill>
            <a:ln>
              <a:noFill/>
            </a:ln>
            <a:effectLst/>
          </p:spPr>
          <p:txBody>
            <a:bodyPr wrap="square" tIns="87880" bIns="87880" anchor="ctr" anchorCtr="0">
              <a:spAutoFit/>
            </a:bodyPr>
            <a:lstStyle/>
            <a:p>
              <a:pPr algn="ctr" defTabSz="844417">
                <a:lnSpc>
                  <a:spcPct val="90000"/>
                </a:lnSpc>
                <a:spcAft>
                  <a:spcPts val="543"/>
                </a:spcAft>
                <a:defRPr/>
              </a:pPr>
              <a:r>
                <a:rPr lang="en-US" sz="1537" kern="0">
                  <a:gradFill>
                    <a:gsLst>
                      <a:gs pos="0">
                        <a:srgbClr val="000000"/>
                      </a:gs>
                      <a:gs pos="100000">
                        <a:srgbClr val="000000"/>
                      </a:gs>
                    </a:gsLst>
                    <a:lin ang="5400000" scaled="1"/>
                  </a:gradFill>
                  <a:latin typeface="Segoe UI Semibold"/>
                  <a:cs typeface="Segoe UI" panose="020B0502040204020203" pitchFamily="34" charset="0"/>
                </a:rPr>
                <a:t>SIEM</a:t>
              </a:r>
            </a:p>
          </p:txBody>
        </p:sp>
      </p:grpSp>
      <p:grpSp>
        <p:nvGrpSpPr>
          <p:cNvPr id="20" name="Group 19">
            <a:extLst>
              <a:ext uri="{FF2B5EF4-FFF2-40B4-BE49-F238E27FC236}">
                <a16:creationId xmlns:a16="http://schemas.microsoft.com/office/drawing/2014/main" id="{970B98BB-5661-4EF3-82EF-B988AAEF4E3B}"/>
              </a:ext>
              <a:ext uri="{C183D7F6-B498-43B3-948B-1728B52AA6E4}">
                <adec:decorative xmlns:adec="http://schemas.microsoft.com/office/drawing/2017/decorative" val="1"/>
              </a:ext>
            </a:extLst>
          </p:cNvPr>
          <p:cNvGrpSpPr/>
          <p:nvPr/>
        </p:nvGrpSpPr>
        <p:grpSpPr>
          <a:xfrm>
            <a:off x="6407373" y="4093295"/>
            <a:ext cx="267932" cy="253064"/>
            <a:chOff x="6514096" y="4143729"/>
            <a:chExt cx="344185" cy="325084"/>
          </a:xfrm>
        </p:grpSpPr>
        <p:sp>
          <p:nvSpPr>
            <p:cNvPr id="198" name="Freeform 8">
              <a:extLst>
                <a:ext uri="{FF2B5EF4-FFF2-40B4-BE49-F238E27FC236}">
                  <a16:creationId xmlns:a16="http://schemas.microsoft.com/office/drawing/2014/main" id="{A3874439-D79E-44B6-9B20-06908F01BD34}"/>
                </a:ext>
                <a:ext uri="{C183D7F6-B498-43B3-948B-1728B52AA6E4}">
                  <adec:decorative xmlns:adec="http://schemas.microsoft.com/office/drawing/2017/decorative" val="1"/>
                </a:ext>
              </a:extLst>
            </p:cNvPr>
            <p:cNvSpPr>
              <a:spLocks/>
            </p:cNvSpPr>
            <p:nvPr/>
          </p:nvSpPr>
          <p:spPr bwMode="auto">
            <a:xfrm rot="18900000">
              <a:off x="6514096" y="4287261"/>
              <a:ext cx="58141" cy="56101"/>
            </a:xfrm>
            <a:custGeom>
              <a:avLst/>
              <a:gdLst>
                <a:gd name="T0" fmla="*/ 31 w 62"/>
                <a:gd name="T1" fmla="*/ 60 h 60"/>
                <a:gd name="T2" fmla="*/ 31 w 62"/>
                <a:gd name="T3" fmla="*/ 60 h 60"/>
                <a:gd name="T4" fmla="*/ 28 w 62"/>
                <a:gd name="T5" fmla="*/ 57 h 60"/>
                <a:gd name="T6" fmla="*/ 25 w 62"/>
                <a:gd name="T7" fmla="*/ 46 h 60"/>
                <a:gd name="T8" fmla="*/ 21 w 62"/>
                <a:gd name="T9" fmla="*/ 40 h 60"/>
                <a:gd name="T10" fmla="*/ 14 w 62"/>
                <a:gd name="T11" fmla="*/ 36 h 60"/>
                <a:gd name="T12" fmla="*/ 3 w 62"/>
                <a:gd name="T13" fmla="*/ 33 h 60"/>
                <a:gd name="T14" fmla="*/ 0 w 62"/>
                <a:gd name="T15" fmla="*/ 30 h 60"/>
                <a:gd name="T16" fmla="*/ 3 w 62"/>
                <a:gd name="T17" fmla="*/ 26 h 60"/>
                <a:gd name="T18" fmla="*/ 14 w 62"/>
                <a:gd name="T19" fmla="*/ 23 h 60"/>
                <a:gd name="T20" fmla="*/ 21 w 62"/>
                <a:gd name="T21" fmla="*/ 19 h 60"/>
                <a:gd name="T22" fmla="*/ 25 w 62"/>
                <a:gd name="T23" fmla="*/ 13 h 60"/>
                <a:gd name="T24" fmla="*/ 28 w 62"/>
                <a:gd name="T25" fmla="*/ 3 h 60"/>
                <a:gd name="T26" fmla="*/ 31 w 62"/>
                <a:gd name="T27" fmla="*/ 0 h 60"/>
                <a:gd name="T28" fmla="*/ 34 w 62"/>
                <a:gd name="T29" fmla="*/ 3 h 60"/>
                <a:gd name="T30" fmla="*/ 37 w 62"/>
                <a:gd name="T31" fmla="*/ 13 h 60"/>
                <a:gd name="T32" fmla="*/ 41 w 62"/>
                <a:gd name="T33" fmla="*/ 19 h 60"/>
                <a:gd name="T34" fmla="*/ 48 w 62"/>
                <a:gd name="T35" fmla="*/ 23 h 60"/>
                <a:gd name="T36" fmla="*/ 59 w 62"/>
                <a:gd name="T37" fmla="*/ 26 h 60"/>
                <a:gd name="T38" fmla="*/ 62 w 62"/>
                <a:gd name="T39" fmla="*/ 30 h 60"/>
                <a:gd name="T40" fmla="*/ 59 w 62"/>
                <a:gd name="T41" fmla="*/ 33 h 60"/>
                <a:gd name="T42" fmla="*/ 48 w 62"/>
                <a:gd name="T43" fmla="*/ 36 h 60"/>
                <a:gd name="T44" fmla="*/ 41 w 62"/>
                <a:gd name="T45" fmla="*/ 40 h 60"/>
                <a:gd name="T46" fmla="*/ 37 w 62"/>
                <a:gd name="T47" fmla="*/ 46 h 60"/>
                <a:gd name="T48" fmla="*/ 34 w 62"/>
                <a:gd name="T49" fmla="*/ 57 h 60"/>
                <a:gd name="T50" fmla="*/ 31 w 62"/>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0">
                  <a:moveTo>
                    <a:pt x="31" y="60"/>
                  </a:moveTo>
                  <a:lnTo>
                    <a:pt x="31" y="60"/>
                  </a:lnTo>
                  <a:cubicBezTo>
                    <a:pt x="29" y="60"/>
                    <a:pt x="28" y="59"/>
                    <a:pt x="28" y="57"/>
                  </a:cubicBezTo>
                  <a:cubicBezTo>
                    <a:pt x="27" y="53"/>
                    <a:pt x="26" y="49"/>
                    <a:pt x="25" y="46"/>
                  </a:cubicBezTo>
                  <a:cubicBezTo>
                    <a:pt x="24" y="44"/>
                    <a:pt x="22" y="41"/>
                    <a:pt x="21" y="40"/>
                  </a:cubicBezTo>
                  <a:cubicBezTo>
                    <a:pt x="19" y="38"/>
                    <a:pt x="17" y="37"/>
                    <a:pt x="14" y="36"/>
                  </a:cubicBezTo>
                  <a:cubicBezTo>
                    <a:pt x="11" y="35"/>
                    <a:pt x="8" y="34"/>
                    <a:pt x="3" y="33"/>
                  </a:cubicBezTo>
                  <a:cubicBezTo>
                    <a:pt x="1" y="33"/>
                    <a:pt x="0" y="31"/>
                    <a:pt x="0" y="30"/>
                  </a:cubicBezTo>
                  <a:cubicBezTo>
                    <a:pt x="0" y="28"/>
                    <a:pt x="1" y="27"/>
                    <a:pt x="3" y="26"/>
                  </a:cubicBezTo>
                  <a:cubicBezTo>
                    <a:pt x="8" y="25"/>
                    <a:pt x="11" y="24"/>
                    <a:pt x="14" y="23"/>
                  </a:cubicBezTo>
                  <a:cubicBezTo>
                    <a:pt x="17" y="22"/>
                    <a:pt x="19" y="21"/>
                    <a:pt x="21" y="19"/>
                  </a:cubicBezTo>
                  <a:cubicBezTo>
                    <a:pt x="22" y="18"/>
                    <a:pt x="24" y="16"/>
                    <a:pt x="25" y="13"/>
                  </a:cubicBezTo>
                  <a:cubicBezTo>
                    <a:pt x="26" y="10"/>
                    <a:pt x="27" y="6"/>
                    <a:pt x="28" y="3"/>
                  </a:cubicBezTo>
                  <a:cubicBezTo>
                    <a:pt x="28" y="1"/>
                    <a:pt x="29" y="0"/>
                    <a:pt x="31" y="0"/>
                  </a:cubicBezTo>
                  <a:cubicBezTo>
                    <a:pt x="33" y="0"/>
                    <a:pt x="34" y="1"/>
                    <a:pt x="34" y="3"/>
                  </a:cubicBezTo>
                  <a:cubicBezTo>
                    <a:pt x="35" y="6"/>
                    <a:pt x="36" y="10"/>
                    <a:pt x="37" y="13"/>
                  </a:cubicBezTo>
                  <a:cubicBezTo>
                    <a:pt x="38" y="16"/>
                    <a:pt x="39" y="18"/>
                    <a:pt x="41" y="19"/>
                  </a:cubicBezTo>
                  <a:cubicBezTo>
                    <a:pt x="43" y="21"/>
                    <a:pt x="45" y="22"/>
                    <a:pt x="48" y="23"/>
                  </a:cubicBezTo>
                  <a:cubicBezTo>
                    <a:pt x="51" y="24"/>
                    <a:pt x="54" y="25"/>
                    <a:pt x="59" y="26"/>
                  </a:cubicBezTo>
                  <a:cubicBezTo>
                    <a:pt x="61" y="27"/>
                    <a:pt x="62" y="28"/>
                    <a:pt x="62" y="30"/>
                  </a:cubicBezTo>
                  <a:cubicBezTo>
                    <a:pt x="62" y="31"/>
                    <a:pt x="61" y="33"/>
                    <a:pt x="59" y="33"/>
                  </a:cubicBezTo>
                  <a:cubicBezTo>
                    <a:pt x="54" y="34"/>
                    <a:pt x="51" y="35"/>
                    <a:pt x="48" y="36"/>
                  </a:cubicBezTo>
                  <a:cubicBezTo>
                    <a:pt x="45" y="37"/>
                    <a:pt x="43" y="38"/>
                    <a:pt x="41" y="40"/>
                  </a:cubicBezTo>
                  <a:cubicBezTo>
                    <a:pt x="39" y="41"/>
                    <a:pt x="38" y="44"/>
                    <a:pt x="37" y="46"/>
                  </a:cubicBezTo>
                  <a:cubicBezTo>
                    <a:pt x="36" y="49"/>
                    <a:pt x="35" y="53"/>
                    <a:pt x="34" y="57"/>
                  </a:cubicBezTo>
                  <a:cubicBezTo>
                    <a:pt x="34" y="59"/>
                    <a:pt x="33" y="60"/>
                    <a:pt x="31" y="60"/>
                  </a:cubicBez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199" name="Freeform 9">
              <a:extLst>
                <a:ext uri="{FF2B5EF4-FFF2-40B4-BE49-F238E27FC236}">
                  <a16:creationId xmlns:a16="http://schemas.microsoft.com/office/drawing/2014/main" id="{8C61F0B5-207B-44A8-929F-DE34AAD9F286}"/>
                </a:ext>
                <a:ext uri="{C183D7F6-B498-43B3-948B-1728B52AA6E4}">
                  <adec:decorative xmlns:adec="http://schemas.microsoft.com/office/drawing/2017/decorative" val="1"/>
                </a:ext>
              </a:extLst>
            </p:cNvPr>
            <p:cNvSpPr>
              <a:spLocks/>
            </p:cNvSpPr>
            <p:nvPr/>
          </p:nvSpPr>
          <p:spPr bwMode="auto">
            <a:xfrm rot="18900000">
              <a:off x="6658648" y="4143729"/>
              <a:ext cx="56101" cy="56101"/>
            </a:xfrm>
            <a:custGeom>
              <a:avLst/>
              <a:gdLst>
                <a:gd name="T0" fmla="*/ 30 w 61"/>
                <a:gd name="T1" fmla="*/ 60 h 60"/>
                <a:gd name="T2" fmla="*/ 30 w 61"/>
                <a:gd name="T3" fmla="*/ 60 h 60"/>
                <a:gd name="T4" fmla="*/ 27 w 61"/>
                <a:gd name="T5" fmla="*/ 57 h 60"/>
                <a:gd name="T6" fmla="*/ 24 w 61"/>
                <a:gd name="T7" fmla="*/ 46 h 60"/>
                <a:gd name="T8" fmla="*/ 20 w 61"/>
                <a:gd name="T9" fmla="*/ 40 h 60"/>
                <a:gd name="T10" fmla="*/ 14 w 61"/>
                <a:gd name="T11" fmla="*/ 36 h 60"/>
                <a:gd name="T12" fmla="*/ 3 w 61"/>
                <a:gd name="T13" fmla="*/ 33 h 60"/>
                <a:gd name="T14" fmla="*/ 0 w 61"/>
                <a:gd name="T15" fmla="*/ 30 h 60"/>
                <a:gd name="T16" fmla="*/ 3 w 61"/>
                <a:gd name="T17" fmla="*/ 26 h 60"/>
                <a:gd name="T18" fmla="*/ 14 w 61"/>
                <a:gd name="T19" fmla="*/ 23 h 60"/>
                <a:gd name="T20" fmla="*/ 20 w 61"/>
                <a:gd name="T21" fmla="*/ 19 h 60"/>
                <a:gd name="T22" fmla="*/ 24 w 61"/>
                <a:gd name="T23" fmla="*/ 13 h 60"/>
                <a:gd name="T24" fmla="*/ 27 w 61"/>
                <a:gd name="T25" fmla="*/ 3 h 60"/>
                <a:gd name="T26" fmla="*/ 30 w 61"/>
                <a:gd name="T27" fmla="*/ 0 h 60"/>
                <a:gd name="T28" fmla="*/ 34 w 61"/>
                <a:gd name="T29" fmla="*/ 3 h 60"/>
                <a:gd name="T30" fmla="*/ 37 w 61"/>
                <a:gd name="T31" fmla="*/ 13 h 60"/>
                <a:gd name="T32" fmla="*/ 41 w 61"/>
                <a:gd name="T33" fmla="*/ 19 h 60"/>
                <a:gd name="T34" fmla="*/ 47 w 61"/>
                <a:gd name="T35" fmla="*/ 23 h 60"/>
                <a:gd name="T36" fmla="*/ 58 w 61"/>
                <a:gd name="T37" fmla="*/ 26 h 60"/>
                <a:gd name="T38" fmla="*/ 61 w 61"/>
                <a:gd name="T39" fmla="*/ 30 h 60"/>
                <a:gd name="T40" fmla="*/ 58 w 61"/>
                <a:gd name="T41" fmla="*/ 33 h 60"/>
                <a:gd name="T42" fmla="*/ 47 w 61"/>
                <a:gd name="T43" fmla="*/ 36 h 60"/>
                <a:gd name="T44" fmla="*/ 41 w 61"/>
                <a:gd name="T45" fmla="*/ 40 h 60"/>
                <a:gd name="T46" fmla="*/ 37 w 61"/>
                <a:gd name="T47" fmla="*/ 46 h 60"/>
                <a:gd name="T48" fmla="*/ 34 w 61"/>
                <a:gd name="T49" fmla="*/ 57 h 60"/>
                <a:gd name="T50" fmla="*/ 30 w 61"/>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0">
                  <a:moveTo>
                    <a:pt x="30" y="60"/>
                  </a:moveTo>
                  <a:lnTo>
                    <a:pt x="30" y="60"/>
                  </a:lnTo>
                  <a:cubicBezTo>
                    <a:pt x="29" y="60"/>
                    <a:pt x="27" y="59"/>
                    <a:pt x="27" y="57"/>
                  </a:cubicBezTo>
                  <a:cubicBezTo>
                    <a:pt x="26" y="53"/>
                    <a:pt x="25" y="49"/>
                    <a:pt x="24" y="46"/>
                  </a:cubicBezTo>
                  <a:cubicBezTo>
                    <a:pt x="23" y="44"/>
                    <a:pt x="22" y="41"/>
                    <a:pt x="20" y="40"/>
                  </a:cubicBezTo>
                  <a:cubicBezTo>
                    <a:pt x="19" y="38"/>
                    <a:pt x="16" y="37"/>
                    <a:pt x="14" y="36"/>
                  </a:cubicBezTo>
                  <a:cubicBezTo>
                    <a:pt x="11" y="35"/>
                    <a:pt x="7" y="34"/>
                    <a:pt x="3" y="33"/>
                  </a:cubicBezTo>
                  <a:cubicBezTo>
                    <a:pt x="1" y="33"/>
                    <a:pt x="0" y="31"/>
                    <a:pt x="0" y="30"/>
                  </a:cubicBezTo>
                  <a:cubicBezTo>
                    <a:pt x="0" y="28"/>
                    <a:pt x="1" y="27"/>
                    <a:pt x="3" y="26"/>
                  </a:cubicBezTo>
                  <a:cubicBezTo>
                    <a:pt x="7" y="25"/>
                    <a:pt x="11" y="24"/>
                    <a:pt x="14" y="23"/>
                  </a:cubicBezTo>
                  <a:cubicBezTo>
                    <a:pt x="16" y="22"/>
                    <a:pt x="19" y="21"/>
                    <a:pt x="20" y="19"/>
                  </a:cubicBezTo>
                  <a:cubicBezTo>
                    <a:pt x="22" y="18"/>
                    <a:pt x="23" y="16"/>
                    <a:pt x="24" y="13"/>
                  </a:cubicBezTo>
                  <a:cubicBezTo>
                    <a:pt x="25" y="10"/>
                    <a:pt x="26" y="6"/>
                    <a:pt x="27" y="3"/>
                  </a:cubicBezTo>
                  <a:cubicBezTo>
                    <a:pt x="27" y="1"/>
                    <a:pt x="29" y="0"/>
                    <a:pt x="30" y="0"/>
                  </a:cubicBezTo>
                  <a:cubicBezTo>
                    <a:pt x="32" y="0"/>
                    <a:pt x="33" y="1"/>
                    <a:pt x="34" y="3"/>
                  </a:cubicBezTo>
                  <a:cubicBezTo>
                    <a:pt x="35" y="6"/>
                    <a:pt x="36" y="10"/>
                    <a:pt x="37" y="13"/>
                  </a:cubicBezTo>
                  <a:cubicBezTo>
                    <a:pt x="38" y="16"/>
                    <a:pt x="39" y="18"/>
                    <a:pt x="41" y="19"/>
                  </a:cubicBezTo>
                  <a:cubicBezTo>
                    <a:pt x="42" y="21"/>
                    <a:pt x="44" y="22"/>
                    <a:pt x="47" y="23"/>
                  </a:cubicBezTo>
                  <a:cubicBezTo>
                    <a:pt x="50" y="24"/>
                    <a:pt x="54" y="25"/>
                    <a:pt x="58" y="26"/>
                  </a:cubicBezTo>
                  <a:cubicBezTo>
                    <a:pt x="60" y="27"/>
                    <a:pt x="61" y="28"/>
                    <a:pt x="61" y="30"/>
                  </a:cubicBezTo>
                  <a:cubicBezTo>
                    <a:pt x="61" y="31"/>
                    <a:pt x="60" y="33"/>
                    <a:pt x="58" y="33"/>
                  </a:cubicBezTo>
                  <a:cubicBezTo>
                    <a:pt x="54" y="34"/>
                    <a:pt x="50" y="35"/>
                    <a:pt x="47" y="36"/>
                  </a:cubicBezTo>
                  <a:cubicBezTo>
                    <a:pt x="44" y="37"/>
                    <a:pt x="42" y="38"/>
                    <a:pt x="41" y="40"/>
                  </a:cubicBezTo>
                  <a:cubicBezTo>
                    <a:pt x="39" y="41"/>
                    <a:pt x="38" y="44"/>
                    <a:pt x="37" y="46"/>
                  </a:cubicBezTo>
                  <a:cubicBezTo>
                    <a:pt x="36" y="49"/>
                    <a:pt x="35" y="53"/>
                    <a:pt x="34" y="57"/>
                  </a:cubicBezTo>
                  <a:cubicBezTo>
                    <a:pt x="33" y="59"/>
                    <a:pt x="32" y="60"/>
                    <a:pt x="30" y="60"/>
                  </a:cubicBez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200" name="Freeform 10">
              <a:extLst>
                <a:ext uri="{FF2B5EF4-FFF2-40B4-BE49-F238E27FC236}">
                  <a16:creationId xmlns:a16="http://schemas.microsoft.com/office/drawing/2014/main" id="{121449C6-D52F-4252-BDC7-A9B278696582}"/>
                </a:ext>
                <a:ext uri="{C183D7F6-B498-43B3-948B-1728B52AA6E4}">
                  <adec:decorative xmlns:adec="http://schemas.microsoft.com/office/drawing/2017/decorative" val="1"/>
                </a:ext>
              </a:extLst>
            </p:cNvPr>
            <p:cNvSpPr>
              <a:spLocks/>
            </p:cNvSpPr>
            <p:nvPr/>
          </p:nvSpPr>
          <p:spPr bwMode="auto">
            <a:xfrm rot="18900000">
              <a:off x="6802180" y="4286241"/>
              <a:ext cx="56101" cy="58141"/>
            </a:xfrm>
            <a:custGeom>
              <a:avLst/>
              <a:gdLst>
                <a:gd name="T0" fmla="*/ 30 w 61"/>
                <a:gd name="T1" fmla="*/ 0 h 62"/>
                <a:gd name="T2" fmla="*/ 30 w 61"/>
                <a:gd name="T3" fmla="*/ 0 h 62"/>
                <a:gd name="T4" fmla="*/ 34 w 61"/>
                <a:gd name="T5" fmla="*/ 3 h 62"/>
                <a:gd name="T6" fmla="*/ 37 w 61"/>
                <a:gd name="T7" fmla="*/ 14 h 62"/>
                <a:gd name="T8" fmla="*/ 41 w 61"/>
                <a:gd name="T9" fmla="*/ 21 h 62"/>
                <a:gd name="T10" fmla="*/ 47 w 61"/>
                <a:gd name="T11" fmla="*/ 25 h 62"/>
                <a:gd name="T12" fmla="*/ 58 w 61"/>
                <a:gd name="T13" fmla="*/ 28 h 62"/>
                <a:gd name="T14" fmla="*/ 61 w 61"/>
                <a:gd name="T15" fmla="*/ 31 h 62"/>
                <a:gd name="T16" fmla="*/ 58 w 61"/>
                <a:gd name="T17" fmla="*/ 34 h 62"/>
                <a:gd name="T18" fmla="*/ 47 w 61"/>
                <a:gd name="T19" fmla="*/ 37 h 62"/>
                <a:gd name="T20" fmla="*/ 41 w 61"/>
                <a:gd name="T21" fmla="*/ 41 h 62"/>
                <a:gd name="T22" fmla="*/ 37 w 61"/>
                <a:gd name="T23" fmla="*/ 48 h 62"/>
                <a:gd name="T24" fmla="*/ 34 w 61"/>
                <a:gd name="T25" fmla="*/ 59 h 62"/>
                <a:gd name="T26" fmla="*/ 30 w 61"/>
                <a:gd name="T27" fmla="*/ 62 h 62"/>
                <a:gd name="T28" fmla="*/ 27 w 61"/>
                <a:gd name="T29" fmla="*/ 59 h 62"/>
                <a:gd name="T30" fmla="*/ 24 w 61"/>
                <a:gd name="T31" fmla="*/ 48 h 62"/>
                <a:gd name="T32" fmla="*/ 20 w 61"/>
                <a:gd name="T33" fmla="*/ 41 h 62"/>
                <a:gd name="T34" fmla="*/ 14 w 61"/>
                <a:gd name="T35" fmla="*/ 37 h 62"/>
                <a:gd name="T36" fmla="*/ 3 w 61"/>
                <a:gd name="T37" fmla="*/ 34 h 62"/>
                <a:gd name="T38" fmla="*/ 0 w 61"/>
                <a:gd name="T39" fmla="*/ 31 h 62"/>
                <a:gd name="T40" fmla="*/ 3 w 61"/>
                <a:gd name="T41" fmla="*/ 28 h 62"/>
                <a:gd name="T42" fmla="*/ 14 w 61"/>
                <a:gd name="T43" fmla="*/ 25 h 62"/>
                <a:gd name="T44" fmla="*/ 20 w 61"/>
                <a:gd name="T45" fmla="*/ 21 h 62"/>
                <a:gd name="T46" fmla="*/ 24 w 61"/>
                <a:gd name="T47" fmla="*/ 14 h 62"/>
                <a:gd name="T48" fmla="*/ 27 w 61"/>
                <a:gd name="T49" fmla="*/ 3 h 62"/>
                <a:gd name="T50" fmla="*/ 30 w 61"/>
                <a:gd name="T5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0" y="0"/>
                  </a:moveTo>
                  <a:lnTo>
                    <a:pt x="30" y="0"/>
                  </a:lnTo>
                  <a:cubicBezTo>
                    <a:pt x="32" y="0"/>
                    <a:pt x="33" y="1"/>
                    <a:pt x="34" y="3"/>
                  </a:cubicBezTo>
                  <a:cubicBezTo>
                    <a:pt x="35" y="8"/>
                    <a:pt x="36" y="11"/>
                    <a:pt x="37" y="14"/>
                  </a:cubicBezTo>
                  <a:cubicBezTo>
                    <a:pt x="38" y="17"/>
                    <a:pt x="39" y="19"/>
                    <a:pt x="41" y="21"/>
                  </a:cubicBezTo>
                  <a:cubicBezTo>
                    <a:pt x="42" y="23"/>
                    <a:pt x="44" y="24"/>
                    <a:pt x="47" y="25"/>
                  </a:cubicBezTo>
                  <a:cubicBezTo>
                    <a:pt x="50" y="26"/>
                    <a:pt x="54" y="27"/>
                    <a:pt x="58" y="28"/>
                  </a:cubicBezTo>
                  <a:cubicBezTo>
                    <a:pt x="60" y="28"/>
                    <a:pt x="61" y="29"/>
                    <a:pt x="61" y="31"/>
                  </a:cubicBezTo>
                  <a:cubicBezTo>
                    <a:pt x="61" y="33"/>
                    <a:pt x="60" y="34"/>
                    <a:pt x="58" y="34"/>
                  </a:cubicBezTo>
                  <a:cubicBezTo>
                    <a:pt x="54" y="35"/>
                    <a:pt x="50" y="36"/>
                    <a:pt x="47" y="37"/>
                  </a:cubicBezTo>
                  <a:cubicBezTo>
                    <a:pt x="44" y="38"/>
                    <a:pt x="42" y="39"/>
                    <a:pt x="41" y="41"/>
                  </a:cubicBezTo>
                  <a:cubicBezTo>
                    <a:pt x="39" y="43"/>
                    <a:pt x="38" y="45"/>
                    <a:pt x="37" y="48"/>
                  </a:cubicBezTo>
                  <a:cubicBezTo>
                    <a:pt x="36" y="51"/>
                    <a:pt x="35" y="54"/>
                    <a:pt x="34" y="59"/>
                  </a:cubicBezTo>
                  <a:cubicBezTo>
                    <a:pt x="33" y="61"/>
                    <a:pt x="32" y="62"/>
                    <a:pt x="30" y="62"/>
                  </a:cubicBezTo>
                  <a:cubicBezTo>
                    <a:pt x="29" y="62"/>
                    <a:pt x="27" y="61"/>
                    <a:pt x="27" y="59"/>
                  </a:cubicBezTo>
                  <a:cubicBezTo>
                    <a:pt x="26" y="54"/>
                    <a:pt x="25" y="51"/>
                    <a:pt x="24" y="48"/>
                  </a:cubicBezTo>
                  <a:cubicBezTo>
                    <a:pt x="23" y="45"/>
                    <a:pt x="22" y="43"/>
                    <a:pt x="20" y="41"/>
                  </a:cubicBezTo>
                  <a:cubicBezTo>
                    <a:pt x="19" y="39"/>
                    <a:pt x="16" y="38"/>
                    <a:pt x="14" y="37"/>
                  </a:cubicBezTo>
                  <a:cubicBezTo>
                    <a:pt x="11" y="36"/>
                    <a:pt x="7" y="35"/>
                    <a:pt x="3" y="34"/>
                  </a:cubicBezTo>
                  <a:cubicBezTo>
                    <a:pt x="1" y="34"/>
                    <a:pt x="0" y="33"/>
                    <a:pt x="0" y="31"/>
                  </a:cubicBezTo>
                  <a:cubicBezTo>
                    <a:pt x="0" y="29"/>
                    <a:pt x="1" y="28"/>
                    <a:pt x="3" y="28"/>
                  </a:cubicBezTo>
                  <a:cubicBezTo>
                    <a:pt x="7" y="27"/>
                    <a:pt x="11" y="26"/>
                    <a:pt x="14" y="25"/>
                  </a:cubicBezTo>
                  <a:cubicBezTo>
                    <a:pt x="16" y="24"/>
                    <a:pt x="19" y="23"/>
                    <a:pt x="20" y="21"/>
                  </a:cubicBezTo>
                  <a:cubicBezTo>
                    <a:pt x="22" y="19"/>
                    <a:pt x="23" y="17"/>
                    <a:pt x="24" y="14"/>
                  </a:cubicBezTo>
                  <a:cubicBezTo>
                    <a:pt x="25" y="11"/>
                    <a:pt x="26" y="8"/>
                    <a:pt x="27" y="3"/>
                  </a:cubicBezTo>
                  <a:cubicBezTo>
                    <a:pt x="27" y="1"/>
                    <a:pt x="29" y="0"/>
                    <a:pt x="30" y="0"/>
                  </a:cubicBez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grpSp>
          <p:nvGrpSpPr>
            <p:cNvPr id="9" name="Group 5">
              <a:extLst>
                <a:ext uri="{FF2B5EF4-FFF2-40B4-BE49-F238E27FC236}">
                  <a16:creationId xmlns:a16="http://schemas.microsoft.com/office/drawing/2014/main" id="{0178D9AB-7CAC-4D83-B3D4-845E87BFAF2B}"/>
                </a:ext>
              </a:extLst>
            </p:cNvPr>
            <p:cNvGrpSpPr>
              <a:grpSpLocks noChangeAspect="1"/>
            </p:cNvGrpSpPr>
            <p:nvPr/>
          </p:nvGrpSpPr>
          <p:grpSpPr bwMode="auto">
            <a:xfrm>
              <a:off x="6553200" y="4206875"/>
              <a:ext cx="261938" cy="261938"/>
              <a:chOff x="4128" y="2650"/>
              <a:chExt cx="165" cy="165"/>
            </a:xfrm>
          </p:grpSpPr>
          <p:sp>
            <p:nvSpPr>
              <p:cNvPr id="10" name="AutoShape 4">
                <a:extLst>
                  <a:ext uri="{FF2B5EF4-FFF2-40B4-BE49-F238E27FC236}">
                    <a16:creationId xmlns:a16="http://schemas.microsoft.com/office/drawing/2014/main" id="{39306FF3-DBCB-4B98-A6C4-1058DB2E0EA3}"/>
                  </a:ext>
                </a:extLst>
              </p:cNvPr>
              <p:cNvSpPr>
                <a:spLocks noChangeAspect="1" noChangeArrowheads="1" noTextEdit="1"/>
              </p:cNvSpPr>
              <p:nvPr/>
            </p:nvSpPr>
            <p:spPr bwMode="auto">
              <a:xfrm>
                <a:off x="4128" y="2650"/>
                <a:ext cx="16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 name="Freeform 6">
                <a:extLst>
                  <a:ext uri="{FF2B5EF4-FFF2-40B4-BE49-F238E27FC236}">
                    <a16:creationId xmlns:a16="http://schemas.microsoft.com/office/drawing/2014/main" id="{BE276810-3F7E-4B1B-ABF0-E64F07CD195F}"/>
                  </a:ext>
                </a:extLst>
              </p:cNvPr>
              <p:cNvSpPr>
                <a:spLocks/>
              </p:cNvSpPr>
              <p:nvPr/>
            </p:nvSpPr>
            <p:spPr bwMode="auto">
              <a:xfrm>
                <a:off x="4165" y="2659"/>
                <a:ext cx="96" cy="117"/>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 name="Freeform 7">
                <a:extLst>
                  <a:ext uri="{FF2B5EF4-FFF2-40B4-BE49-F238E27FC236}">
                    <a16:creationId xmlns:a16="http://schemas.microsoft.com/office/drawing/2014/main" id="{4CB6FE38-C24D-43BE-AA8F-E2510EA472A1}"/>
                  </a:ext>
                </a:extLst>
              </p:cNvPr>
              <p:cNvSpPr>
                <a:spLocks/>
              </p:cNvSpPr>
              <p:nvPr/>
            </p:nvSpPr>
            <p:spPr bwMode="auto">
              <a:xfrm>
                <a:off x="4197" y="2787"/>
                <a:ext cx="32" cy="21"/>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pic>
        <p:nvPicPr>
          <p:cNvPr id="3074" name="Picture 2">
            <a:extLst>
              <a:ext uri="{FF2B5EF4-FFF2-40B4-BE49-F238E27FC236}">
                <a16:creationId xmlns:a16="http://schemas.microsoft.com/office/drawing/2014/main" id="{5ED47773-693C-4C3D-9B21-4D6D34DFFB4A}"/>
              </a:ext>
              <a:ext uri="{C183D7F6-B498-43B3-948B-1728B52AA6E4}">
                <adec:decorative xmlns:adec="http://schemas.microsoft.com/office/drawing/2017/decorative" val="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954" t="28102" r="70697" b="27686"/>
          <a:stretch/>
        </p:blipFill>
        <p:spPr bwMode="auto">
          <a:xfrm>
            <a:off x="4954026" y="2338001"/>
            <a:ext cx="351692" cy="342461"/>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C700E1C0-4C1C-41E7-82B3-22D73801B0A6}"/>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55307" y="2362303"/>
            <a:ext cx="293856" cy="293856"/>
          </a:xfrm>
          <a:prstGeom prst="rect">
            <a:avLst/>
          </a:prstGeom>
        </p:spPr>
      </p:pic>
    </p:spTree>
    <p:extLst>
      <p:ext uri="{BB962C8B-B14F-4D97-AF65-F5344CB8AC3E}">
        <p14:creationId xmlns:p14="http://schemas.microsoft.com/office/powerpoint/2010/main" val="366576890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1D2A0-5476-425A-9A02-DE90BF811C29}"/>
              </a:ext>
            </a:extLst>
          </p:cNvPr>
          <p:cNvSpPr>
            <a:spLocks noGrp="1"/>
          </p:cNvSpPr>
          <p:nvPr>
            <p:ph type="title"/>
          </p:nvPr>
        </p:nvSpPr>
        <p:spPr>
          <a:xfrm>
            <a:off x="455996" y="620827"/>
            <a:ext cx="4648647" cy="804604"/>
          </a:xfrm>
        </p:spPr>
        <p:txBody>
          <a:bodyPr/>
          <a:lstStyle/>
          <a:p>
            <a:r>
              <a:rPr lang="en-US"/>
              <a:t>Gain insights across your</a:t>
            </a:r>
            <a:br>
              <a:rPr lang="en-US"/>
            </a:br>
            <a:r>
              <a:rPr lang="en-US"/>
              <a:t>entire enterprise</a:t>
            </a:r>
          </a:p>
        </p:txBody>
      </p:sp>
      <p:sp>
        <p:nvSpPr>
          <p:cNvPr id="19" name="Title 2">
            <a:extLst>
              <a:ext uri="{FF2B5EF4-FFF2-40B4-BE49-F238E27FC236}">
                <a16:creationId xmlns:a16="http://schemas.microsoft.com/office/drawing/2014/main" id="{859A26E9-B668-4565-AEC9-92F7BFB73BF3}"/>
              </a:ext>
            </a:extLst>
          </p:cNvPr>
          <p:cNvSpPr txBox="1">
            <a:spLocks/>
          </p:cNvSpPr>
          <p:nvPr/>
        </p:nvSpPr>
        <p:spPr>
          <a:xfrm>
            <a:off x="455995" y="1551020"/>
            <a:ext cx="3917414" cy="543108"/>
          </a:xfrm>
          <a:prstGeom prst="rect">
            <a:avLst/>
          </a:prstGeom>
        </p:spPr>
        <p:txBody>
          <a:bodyPr vert="horz" wrap="non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defTabSz="914367">
              <a:lnSpc>
                <a:spcPct val="100000"/>
              </a:lnSpc>
            </a:pPr>
            <a:r>
              <a:rPr lang="en-US" sz="1765" spc="-49">
                <a:solidFill>
                  <a:srgbClr val="0078D3"/>
                </a:solidFill>
                <a:latin typeface="Segoe UI Semibold"/>
              </a:rPr>
              <a:t>First cloud-native SIEM on a major cloud</a:t>
            </a:r>
            <a:br>
              <a:rPr lang="en-US" sz="1765" spc="-49">
                <a:solidFill>
                  <a:srgbClr val="0078D3"/>
                </a:solidFill>
                <a:latin typeface="Segoe UI Semibold"/>
              </a:rPr>
            </a:br>
            <a:r>
              <a:rPr lang="en-US" sz="1765" spc="-49">
                <a:solidFill>
                  <a:srgbClr val="0078D3"/>
                </a:solidFill>
                <a:latin typeface="Segoe UI Semibold"/>
              </a:rPr>
              <a:t>platform, with over 9,000 customers</a:t>
            </a:r>
          </a:p>
        </p:txBody>
      </p:sp>
      <p:sp>
        <p:nvSpPr>
          <p:cNvPr id="44" name="TextBox 43">
            <a:extLst>
              <a:ext uri="{FF2B5EF4-FFF2-40B4-BE49-F238E27FC236}">
                <a16:creationId xmlns:a16="http://schemas.microsoft.com/office/drawing/2014/main" id="{86574BD7-E3EC-4F1F-8D0E-6FFD077DD559}"/>
              </a:ext>
            </a:extLst>
          </p:cNvPr>
          <p:cNvSpPr txBox="1"/>
          <p:nvPr/>
        </p:nvSpPr>
        <p:spPr>
          <a:xfrm>
            <a:off x="455996" y="2448893"/>
            <a:ext cx="4481456" cy="2163378"/>
          </a:xfrm>
          <a:prstGeom prst="rect">
            <a:avLst/>
          </a:prstGeom>
          <a:noFill/>
        </p:spPr>
        <p:txBody>
          <a:bodyPr wrap="square" lIns="0" tIns="0" rIns="0" bIns="0" anchor="t">
            <a:spAutoFit/>
          </a:bodyPr>
          <a:lstStyle>
            <a:defPPr>
              <a:defRPr lang="en-US"/>
            </a:defPPr>
            <a:lvl1pPr marL="182880" lvl="0" indent="-182880" defTabSz="914049">
              <a:lnSpc>
                <a:spcPct val="90000"/>
              </a:lnSpc>
              <a:spcAft>
                <a:spcPts val="1800"/>
              </a:spcAft>
              <a:buSzTx/>
              <a:buFont typeface="Arial" panose="020B0604020202020204" pitchFamily="34" charset="0"/>
              <a:buChar char="•"/>
              <a:defRPr>
                <a:ln w="3175">
                  <a:noFill/>
                </a:ln>
                <a:gradFill>
                  <a:gsLst>
                    <a:gs pos="0">
                      <a:srgbClr val="282828"/>
                    </a:gs>
                    <a:gs pos="100000">
                      <a:srgbClr val="282828"/>
                    </a:gs>
                  </a:gsLst>
                  <a:lin ang="5400000" scaled="0"/>
                </a:gradFill>
                <a:latin typeface="Segoe UI Semibold"/>
                <a:cs typeface="Segoe UI Semilight" panose="020B0402040204020203" pitchFamily="34" charset="0"/>
              </a:defRPr>
            </a:lvl1pPr>
          </a:lstStyle>
          <a:p>
            <a:pPr marL="179277" indent="-179277" defTabSz="896042">
              <a:spcAft>
                <a:spcPts val="1765"/>
              </a:spcAft>
            </a:pPr>
            <a:r>
              <a:rPr lang="en-US" sz="1765"/>
              <a:t>Collect security data at cloud scale and integrate with your existing tools</a:t>
            </a:r>
          </a:p>
          <a:p>
            <a:pPr marL="179277" indent="-179277" defTabSz="896042">
              <a:spcAft>
                <a:spcPts val="1765"/>
              </a:spcAft>
            </a:pPr>
            <a:r>
              <a:rPr lang="en-US" sz="1765"/>
              <a:t>Leverage AI to detect emergent threats, reducing false positives by 79% over three years</a:t>
            </a:r>
            <a:r>
              <a:rPr lang="en-US" sz="1765" baseline="30000"/>
              <a:t>1</a:t>
            </a:r>
          </a:p>
          <a:p>
            <a:pPr marL="179277" indent="-179277" defTabSz="896042">
              <a:spcAft>
                <a:spcPts val="1765"/>
              </a:spcAft>
            </a:pPr>
            <a:r>
              <a:rPr lang="en-US" sz="1765"/>
              <a:t>Respond rapidly with built-in orchestration and automation</a:t>
            </a:r>
          </a:p>
        </p:txBody>
      </p:sp>
      <p:sp>
        <p:nvSpPr>
          <p:cNvPr id="46" name="Content Placeholder 23">
            <a:extLst>
              <a:ext uri="{FF2B5EF4-FFF2-40B4-BE49-F238E27FC236}">
                <a16:creationId xmlns:a16="http://schemas.microsoft.com/office/drawing/2014/main" id="{082CB445-6227-4D7E-BAAC-0524908E86F2}"/>
              </a:ext>
            </a:extLst>
          </p:cNvPr>
          <p:cNvSpPr txBox="1">
            <a:spLocks/>
          </p:cNvSpPr>
          <p:nvPr/>
        </p:nvSpPr>
        <p:spPr>
          <a:xfrm>
            <a:off x="455995" y="6128553"/>
            <a:ext cx="3649003" cy="217243"/>
          </a:xfrm>
          <a:prstGeom prst="rect">
            <a:avLst/>
          </a:prstGeom>
        </p:spPr>
        <p:txBody>
          <a:bodyPr vert="horz" wrap="non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354">
              <a:buSzTx/>
              <a:defRPr/>
            </a:pPr>
            <a:r>
              <a:rPr lang="en-US" sz="784">
                <a:solidFill>
                  <a:srgbClr val="006ECF"/>
                </a:solidFill>
                <a:latin typeface="Segoe UI" panose="020B0502040204020203" pitchFamily="34" charset="0"/>
              </a:rPr>
              <a:t>1: Commissioned study-The Total Economic Impact™ of Microsoft Azure Sentinel, </a:t>
            </a:r>
            <a:br>
              <a:rPr lang="en-US" sz="784">
                <a:solidFill>
                  <a:srgbClr val="006ECF"/>
                </a:solidFill>
                <a:latin typeface="Segoe UI" panose="020B0502040204020203" pitchFamily="34" charset="0"/>
              </a:rPr>
            </a:br>
            <a:r>
              <a:rPr lang="en-US" sz="784">
                <a:solidFill>
                  <a:srgbClr val="42424E"/>
                </a:solidFill>
                <a:latin typeface="Segoe UI" panose="020B0502040204020203" pitchFamily="34" charset="0"/>
              </a:rPr>
              <a:t>conducted by Forrester </a:t>
            </a:r>
            <a:r>
              <a:rPr lang="en-US" sz="784">
                <a:solidFill>
                  <a:srgbClr val="000000"/>
                </a:solidFill>
                <a:latin typeface="Segoe UI" panose="020B0502040204020203" pitchFamily="34" charset="0"/>
              </a:rPr>
              <a:t>Consulting, 2020</a:t>
            </a:r>
            <a:endParaRPr lang="en-US" sz="784">
              <a:solidFill>
                <a:srgbClr val="000000"/>
              </a:solidFill>
              <a:latin typeface="Segoe UI"/>
            </a:endParaRPr>
          </a:p>
        </p:txBody>
      </p:sp>
      <p:sp>
        <p:nvSpPr>
          <p:cNvPr id="76" name="Rectangle: Rounded Corners 75">
            <a:extLst>
              <a:ext uri="{FF2B5EF4-FFF2-40B4-BE49-F238E27FC236}">
                <a16:creationId xmlns:a16="http://schemas.microsoft.com/office/drawing/2014/main" id="{422FF723-3E8F-4FC1-A61A-34B0EF6AD524}"/>
              </a:ext>
              <a:ext uri="{C183D7F6-B498-43B3-948B-1728B52AA6E4}">
                <adec:decorative xmlns:adec="http://schemas.microsoft.com/office/drawing/2017/decorative" val="1"/>
              </a:ext>
            </a:extLst>
          </p:cNvPr>
          <p:cNvSpPr/>
          <p:nvPr/>
        </p:nvSpPr>
        <p:spPr bwMode="auto">
          <a:xfrm>
            <a:off x="5718655" y="1196256"/>
            <a:ext cx="5411118" cy="946217"/>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defRPr/>
            </a:pPr>
            <a:endParaRPr lang="en-US" sz="1922" kern="0" err="1">
              <a:solidFill>
                <a:srgbClr val="FFFFFF"/>
              </a:solidFill>
              <a:latin typeface="Segoe UI"/>
              <a:ea typeface="Segoe UI" pitchFamily="34" charset="0"/>
              <a:cs typeface="Segoe UI" pitchFamily="34" charset="0"/>
            </a:endParaRPr>
          </a:p>
        </p:txBody>
      </p:sp>
      <p:sp>
        <p:nvSpPr>
          <p:cNvPr id="74" name="!! Outer cirle">
            <a:extLst>
              <a:ext uri="{FF2B5EF4-FFF2-40B4-BE49-F238E27FC236}">
                <a16:creationId xmlns:a16="http://schemas.microsoft.com/office/drawing/2014/main" id="{CBA64B77-CD96-4478-9036-54116D6B63EE}"/>
              </a:ext>
              <a:ext uri="{C183D7F6-B498-43B3-948B-1728B52AA6E4}">
                <adec:decorative xmlns:adec="http://schemas.microsoft.com/office/drawing/2017/decorative" val="1"/>
              </a:ext>
            </a:extLst>
          </p:cNvPr>
          <p:cNvSpPr/>
          <p:nvPr/>
        </p:nvSpPr>
        <p:spPr bwMode="auto">
          <a:xfrm>
            <a:off x="6127707" y="1106252"/>
            <a:ext cx="4848664" cy="4848660"/>
          </a:xfrm>
          <a:prstGeom prst="ellipse">
            <a:avLst/>
          </a:prstGeom>
          <a:noFill/>
          <a:ln w="22225" cap="rnd" cmpd="sng" algn="ctr">
            <a:solidFill>
              <a:schemeClr val="tx1"/>
            </a:solidFill>
            <a:prstDash val="sysDot"/>
            <a:headEnd type="none" w="med" len="med"/>
            <a:tailEnd type="none" w="med" len="med"/>
          </a:ln>
          <a:effec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defTabSz="913927" fontAlgn="base">
              <a:spcBef>
                <a:spcPct val="0"/>
              </a:spcBef>
              <a:spcAft>
                <a:spcPct val="0"/>
              </a:spcAft>
            </a:pPr>
            <a:endParaRPr lang="en-US" sz="1922" kern="0">
              <a:solidFill>
                <a:srgbClr val="000000"/>
              </a:solidFill>
              <a:latin typeface="Segoe UI"/>
              <a:cs typeface="Segoe UI" pitchFamily="34" charset="0"/>
            </a:endParaRPr>
          </a:p>
        </p:txBody>
      </p:sp>
      <p:sp>
        <p:nvSpPr>
          <p:cNvPr id="192" name="!! Cloud text">
            <a:extLst>
              <a:ext uri="{FF2B5EF4-FFF2-40B4-BE49-F238E27FC236}">
                <a16:creationId xmlns:a16="http://schemas.microsoft.com/office/drawing/2014/main" id="{511DB070-15C9-4128-822F-AA3B4845CCB8}"/>
              </a:ext>
              <a:ext uri="{C183D7F6-B498-43B3-948B-1728B52AA6E4}">
                <adec:decorative xmlns:adec="http://schemas.microsoft.com/office/drawing/2017/decorative" val="1"/>
              </a:ext>
            </a:extLst>
          </p:cNvPr>
          <p:cNvSpPr txBox="1"/>
          <p:nvPr/>
        </p:nvSpPr>
        <p:spPr>
          <a:xfrm>
            <a:off x="5276055" y="1344630"/>
            <a:ext cx="1133633" cy="438072"/>
          </a:xfrm>
          <a:prstGeom prst="rect">
            <a:avLst/>
          </a:prstGeom>
          <a:noFill/>
        </p:spPr>
        <p:txBody>
          <a:bodyPr wrap="none" lIns="172281" tIns="137825" rIns="172281" bIns="137825" rtlCol="0">
            <a:spAutoFit/>
          </a:bodyPr>
          <a:lstStyle/>
          <a:p>
            <a:pPr algn="ctr" defTabSz="861220">
              <a:lnSpc>
                <a:spcPct val="90000"/>
              </a:lnSpc>
              <a:spcAft>
                <a:spcPts val="554"/>
              </a:spcAft>
              <a:defRPr/>
            </a:pPr>
            <a:r>
              <a:rPr lang="en-US" sz="1153">
                <a:gradFill>
                  <a:gsLst>
                    <a:gs pos="0">
                      <a:srgbClr val="282828"/>
                    </a:gs>
                    <a:gs pos="100000">
                      <a:srgbClr val="282828"/>
                    </a:gs>
                  </a:gsLst>
                  <a:lin ang="16200000" scaled="1"/>
                </a:gradFill>
                <a:latin typeface="Segoe UI Semibold"/>
              </a:rPr>
              <a:t>Multi-cloud</a:t>
            </a:r>
          </a:p>
        </p:txBody>
      </p:sp>
      <p:sp>
        <p:nvSpPr>
          <p:cNvPr id="193" name="!! Partnership text">
            <a:extLst>
              <a:ext uri="{FF2B5EF4-FFF2-40B4-BE49-F238E27FC236}">
                <a16:creationId xmlns:a16="http://schemas.microsoft.com/office/drawing/2014/main" id="{634FDA80-9E48-4B07-97EE-64F0381579E9}"/>
              </a:ext>
              <a:ext uri="{C183D7F6-B498-43B3-948B-1728B52AA6E4}">
                <adec:decorative xmlns:adec="http://schemas.microsoft.com/office/drawing/2017/decorative" val="1"/>
              </a:ext>
            </a:extLst>
          </p:cNvPr>
          <p:cNvSpPr txBox="1"/>
          <p:nvPr/>
        </p:nvSpPr>
        <p:spPr>
          <a:xfrm>
            <a:off x="10584158" y="1344630"/>
            <a:ext cx="1243867" cy="438072"/>
          </a:xfrm>
          <a:prstGeom prst="rect">
            <a:avLst/>
          </a:prstGeom>
          <a:noFill/>
        </p:spPr>
        <p:txBody>
          <a:bodyPr wrap="square" lIns="172281" tIns="137825" rIns="172281" bIns="137825" rtlCol="0">
            <a:spAutoFit/>
          </a:bodyPr>
          <a:lstStyle/>
          <a:p>
            <a:pPr algn="ctr" defTabSz="861220">
              <a:lnSpc>
                <a:spcPct val="90000"/>
              </a:lnSpc>
              <a:spcAft>
                <a:spcPts val="554"/>
              </a:spcAft>
              <a:defRPr/>
            </a:pPr>
            <a:r>
              <a:rPr lang="en-US" sz="1153">
                <a:gradFill>
                  <a:gsLst>
                    <a:gs pos="0">
                      <a:srgbClr val="282828"/>
                    </a:gs>
                    <a:gs pos="100000">
                      <a:srgbClr val="282828"/>
                    </a:gs>
                  </a:gsLst>
                  <a:lin ang="16200000" scaled="1"/>
                </a:gradFill>
                <a:latin typeface="Segoe UI Semibold"/>
              </a:rPr>
              <a:t>Partnerships</a:t>
            </a:r>
          </a:p>
        </p:txBody>
      </p:sp>
      <p:sp>
        <p:nvSpPr>
          <p:cNvPr id="104" name="!! Azure Sentinel">
            <a:extLst>
              <a:ext uri="{FF2B5EF4-FFF2-40B4-BE49-F238E27FC236}">
                <a16:creationId xmlns:a16="http://schemas.microsoft.com/office/drawing/2014/main" id="{0720ABF3-6521-43DF-8445-741E9B606E79}"/>
              </a:ext>
              <a:ext uri="{C183D7F6-B498-43B3-948B-1728B52AA6E4}">
                <adec:decorative xmlns:adec="http://schemas.microsoft.com/office/drawing/2017/decorative" val="1"/>
              </a:ext>
            </a:extLst>
          </p:cNvPr>
          <p:cNvSpPr/>
          <p:nvPr/>
        </p:nvSpPr>
        <p:spPr bwMode="auto">
          <a:xfrm>
            <a:off x="7145225" y="1205657"/>
            <a:ext cx="2813633" cy="703862"/>
          </a:xfrm>
          <a:prstGeom prst="roundRect">
            <a:avLst>
              <a:gd name="adj" fmla="val 50000"/>
            </a:avLst>
          </a:prstGeom>
          <a:solidFill>
            <a:srgbClr val="FFFFFF"/>
          </a:solidFill>
        </p:spPr>
        <p:txBody>
          <a:bodyPr wrap="none" lIns="89642" tIns="89642" rIns="89642" bIns="89642" anchor="ctr" anchorCtr="0">
            <a:spAutoFit/>
          </a:bodyPr>
          <a:lstStyle/>
          <a:p>
            <a:pPr algn="ctr" defTabSz="844417">
              <a:lnSpc>
                <a:spcPct val="90000"/>
              </a:lnSpc>
              <a:defRPr/>
            </a:pPr>
            <a:r>
              <a:rPr lang="en-US" sz="2307" kern="0">
                <a:solidFill>
                  <a:srgbClr val="0078D3"/>
                </a:solidFill>
                <a:latin typeface="Segoe UI Semibold"/>
                <a:cs typeface="Segoe UI Semibold" panose="020B0702040204020203" pitchFamily="34" charset="0"/>
              </a:rPr>
              <a:t>Microsoft Sentinel</a:t>
            </a:r>
          </a:p>
        </p:txBody>
      </p:sp>
      <p:sp>
        <p:nvSpPr>
          <p:cNvPr id="105" name="!! Azure Sentinel Text">
            <a:extLst>
              <a:ext uri="{FF2B5EF4-FFF2-40B4-BE49-F238E27FC236}">
                <a16:creationId xmlns:a16="http://schemas.microsoft.com/office/drawing/2014/main" id="{8E75B8D0-989C-4B1A-83CA-0BDD40E4C35F}"/>
              </a:ext>
              <a:ext uri="{C183D7F6-B498-43B3-948B-1728B52AA6E4}">
                <adec:decorative xmlns:adec="http://schemas.microsoft.com/office/drawing/2017/decorative" val="1"/>
              </a:ext>
            </a:extLst>
          </p:cNvPr>
          <p:cNvSpPr txBox="1"/>
          <p:nvPr/>
        </p:nvSpPr>
        <p:spPr>
          <a:xfrm>
            <a:off x="6974105" y="1722921"/>
            <a:ext cx="3155868" cy="212906"/>
          </a:xfrm>
          <a:prstGeom prst="rect">
            <a:avLst/>
          </a:prstGeom>
          <a:solidFill>
            <a:srgbClr val="FFFFFF"/>
          </a:solidFill>
        </p:spPr>
        <p:txBody>
          <a:bodyPr wrap="none" lIns="89642" tIns="0" rIns="89642" bIns="0" rtlCol="0" anchor="ctr" anchorCtr="0">
            <a:spAutoFit/>
          </a:bodyPr>
          <a:lstStyle/>
          <a:p>
            <a:pPr algn="ctr" defTabSz="844417">
              <a:lnSpc>
                <a:spcPct val="90000"/>
              </a:lnSpc>
              <a:spcAft>
                <a:spcPts val="543"/>
              </a:spcAft>
              <a:defRPr/>
            </a:pPr>
            <a:r>
              <a:rPr lang="en-US" sz="1537">
                <a:solidFill>
                  <a:srgbClr val="000000"/>
                </a:solidFill>
                <a:latin typeface="Segoe UI Semibold"/>
              </a:rPr>
              <a:t>Cloud native, any data, any entity</a:t>
            </a:r>
          </a:p>
        </p:txBody>
      </p:sp>
      <p:sp>
        <p:nvSpPr>
          <p:cNvPr id="106" name="!! SIEM">
            <a:extLst>
              <a:ext uri="{FF2B5EF4-FFF2-40B4-BE49-F238E27FC236}">
                <a16:creationId xmlns:a16="http://schemas.microsoft.com/office/drawing/2014/main" id="{33A33FD2-D280-4EEE-A597-CB2822783315}"/>
              </a:ext>
              <a:ext uri="{C183D7F6-B498-43B3-948B-1728B52AA6E4}">
                <adec:decorative xmlns:adec="http://schemas.microsoft.com/office/drawing/2017/decorative" val="1"/>
              </a:ext>
            </a:extLst>
          </p:cNvPr>
          <p:cNvSpPr/>
          <p:nvPr/>
        </p:nvSpPr>
        <p:spPr>
          <a:xfrm flipH="1">
            <a:off x="7665279" y="903089"/>
            <a:ext cx="1773521" cy="390450"/>
          </a:xfrm>
          <a:prstGeom prst="rect">
            <a:avLst/>
          </a:prstGeom>
          <a:solidFill>
            <a:srgbClr val="FFFFFF"/>
          </a:solidFill>
          <a:ln>
            <a:noFill/>
          </a:ln>
          <a:effectLst/>
        </p:spPr>
        <p:txBody>
          <a:bodyPr wrap="square" tIns="87880" bIns="87880" anchor="ctr" anchorCtr="0">
            <a:spAutoFit/>
          </a:bodyPr>
          <a:lstStyle/>
          <a:p>
            <a:pPr algn="ctr" defTabSz="844417">
              <a:lnSpc>
                <a:spcPct val="90000"/>
              </a:lnSpc>
              <a:spcAft>
                <a:spcPts val="543"/>
              </a:spcAft>
              <a:defRPr/>
            </a:pPr>
            <a:r>
              <a:rPr lang="en-US" sz="1537" kern="0">
                <a:gradFill>
                  <a:gsLst>
                    <a:gs pos="0">
                      <a:srgbClr val="000000"/>
                    </a:gs>
                    <a:gs pos="100000">
                      <a:srgbClr val="000000"/>
                    </a:gs>
                  </a:gsLst>
                  <a:lin ang="5400000" scaled="1"/>
                </a:gradFill>
                <a:latin typeface="Segoe UI Semibold"/>
                <a:cs typeface="Segoe UI" panose="020B0502040204020203" pitchFamily="34" charset="0"/>
              </a:rPr>
              <a:t>SIEM</a:t>
            </a:r>
          </a:p>
        </p:txBody>
      </p:sp>
      <p:cxnSp>
        <p:nvCxnSpPr>
          <p:cNvPr id="191" name="!! Cloud line">
            <a:extLst>
              <a:ext uri="{FF2B5EF4-FFF2-40B4-BE49-F238E27FC236}">
                <a16:creationId xmlns:a16="http://schemas.microsoft.com/office/drawing/2014/main" id="{F368D29A-228E-48E8-B672-B733F86B884B}"/>
              </a:ext>
              <a:ext uri="{C183D7F6-B498-43B3-948B-1728B52AA6E4}">
                <adec:decorative xmlns:adec="http://schemas.microsoft.com/office/drawing/2017/decorative" val="1"/>
              </a:ext>
            </a:extLst>
          </p:cNvPr>
          <p:cNvCxnSpPr>
            <a:cxnSpLocks/>
            <a:endCxn id="104" idx="1"/>
          </p:cNvCxnSpPr>
          <p:nvPr/>
        </p:nvCxnSpPr>
        <p:spPr>
          <a:xfrm flipV="1">
            <a:off x="6372105" y="1557588"/>
            <a:ext cx="773120" cy="10876"/>
          </a:xfrm>
          <a:prstGeom prst="line">
            <a:avLst/>
          </a:prstGeom>
          <a:ln w="38100" cap="rnd">
            <a:gradFill flip="none" rotWithShape="1">
              <a:gsLst>
                <a:gs pos="0">
                  <a:schemeClr val="tx2"/>
                </a:gs>
                <a:gs pos="100000">
                  <a:schemeClr val="bg1"/>
                </a:gs>
              </a:gsLst>
              <a:lin ang="0" scaled="1"/>
              <a:tileRect/>
            </a:gra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 Partnership line">
            <a:extLst>
              <a:ext uri="{FF2B5EF4-FFF2-40B4-BE49-F238E27FC236}">
                <a16:creationId xmlns:a16="http://schemas.microsoft.com/office/drawing/2014/main" id="{8D2265DB-904E-44AA-A764-2F4F67625B52}"/>
              </a:ext>
              <a:ext uri="{C183D7F6-B498-43B3-948B-1728B52AA6E4}">
                <adec:decorative xmlns:adec="http://schemas.microsoft.com/office/drawing/2017/decorative" val="1"/>
              </a:ext>
            </a:extLst>
          </p:cNvPr>
          <p:cNvCxnSpPr>
            <a:cxnSpLocks/>
          </p:cNvCxnSpPr>
          <p:nvPr/>
        </p:nvCxnSpPr>
        <p:spPr>
          <a:xfrm flipH="1">
            <a:off x="9837076" y="1563666"/>
            <a:ext cx="729460" cy="0"/>
          </a:xfrm>
          <a:prstGeom prst="line">
            <a:avLst/>
          </a:prstGeom>
          <a:ln w="38100" cap="rnd">
            <a:gradFill flip="none" rotWithShape="1">
              <a:gsLst>
                <a:gs pos="0">
                  <a:schemeClr val="tx2"/>
                </a:gs>
                <a:gs pos="100000">
                  <a:schemeClr val="bg1"/>
                </a:gs>
              </a:gsLst>
              <a:lin ang="0" scaled="1"/>
              <a:tileRect/>
            </a:gra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3D3AA2BA-2B34-47A6-B15E-4B85C77556F0}"/>
              </a:ext>
              <a:ext uri="{C183D7F6-B498-43B3-948B-1728B52AA6E4}">
                <adec:decorative xmlns:adec="http://schemas.microsoft.com/office/drawing/2017/decorative" val="1"/>
              </a:ext>
            </a:extLst>
          </p:cNvPr>
          <p:cNvSpPr/>
          <p:nvPr/>
        </p:nvSpPr>
        <p:spPr bwMode="auto">
          <a:xfrm>
            <a:off x="7688096" y="2846943"/>
            <a:ext cx="1639791" cy="1639787"/>
          </a:xfrm>
          <a:prstGeom prst="ellipse">
            <a:avLst/>
          </a:prstGeom>
          <a:noFill/>
          <a:ln w="22225" cap="rnd" cmpd="sng" algn="ctr">
            <a:solidFill>
              <a:schemeClr val="tx1"/>
            </a:solidFill>
            <a:prstDash val="sysDot"/>
            <a:headEnd type="none" w="med" len="med"/>
            <a:tailEnd type="none" w="med" len="med"/>
          </a:ln>
          <a:effec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defTabSz="913927" fontAlgn="base">
              <a:spcBef>
                <a:spcPct val="0"/>
              </a:spcBef>
              <a:spcAft>
                <a:spcPct val="0"/>
              </a:spcAft>
            </a:pPr>
            <a:endParaRPr lang="en-US" sz="1922" kern="0" err="1">
              <a:solidFill>
                <a:srgbClr val="000000"/>
              </a:solidFill>
              <a:latin typeface="Segoe UI"/>
              <a:cs typeface="Segoe UI" pitchFamily="34" charset="0"/>
            </a:endParaRPr>
          </a:p>
        </p:txBody>
      </p:sp>
      <p:grpSp>
        <p:nvGrpSpPr>
          <p:cNvPr id="78" name="Graphic 87">
            <a:extLst>
              <a:ext uri="{FF2B5EF4-FFF2-40B4-BE49-F238E27FC236}">
                <a16:creationId xmlns:a16="http://schemas.microsoft.com/office/drawing/2014/main" id="{9D6AA944-9617-4764-83EB-17D879E85537}"/>
              </a:ext>
              <a:ext uri="{C183D7F6-B498-43B3-948B-1728B52AA6E4}">
                <adec:decorative xmlns:adec="http://schemas.microsoft.com/office/drawing/2017/decorative" val="1"/>
              </a:ext>
            </a:extLst>
          </p:cNvPr>
          <p:cNvGrpSpPr/>
          <p:nvPr/>
        </p:nvGrpSpPr>
        <p:grpSpPr>
          <a:xfrm>
            <a:off x="8101780" y="3414143"/>
            <a:ext cx="812428" cy="505389"/>
            <a:chOff x="5965392" y="3634617"/>
            <a:chExt cx="510067" cy="317298"/>
          </a:xfrm>
        </p:grpSpPr>
        <p:sp>
          <p:nvSpPr>
            <p:cNvPr id="79" name="Freeform: Shape 78">
              <a:extLst>
                <a:ext uri="{FF2B5EF4-FFF2-40B4-BE49-F238E27FC236}">
                  <a16:creationId xmlns:a16="http://schemas.microsoft.com/office/drawing/2014/main" id="{FBD00DC7-FA1B-4E1D-9945-908C23B1A51C}"/>
                </a:ext>
                <a:ext uri="{C183D7F6-B498-43B3-948B-1728B52AA6E4}">
                  <adec:decorative xmlns:adec="http://schemas.microsoft.com/office/drawing/2017/decorative" val="1"/>
                </a:ext>
              </a:extLst>
            </p:cNvPr>
            <p:cNvSpPr/>
            <p:nvPr/>
          </p:nvSpPr>
          <p:spPr>
            <a:xfrm>
              <a:off x="6275867" y="3773648"/>
              <a:ext cx="199591" cy="98942"/>
            </a:xfrm>
            <a:custGeom>
              <a:avLst/>
              <a:gdLst>
                <a:gd name="connsiteX0" fmla="*/ 0 w 199591"/>
                <a:gd name="connsiteY0" fmla="*/ 98943 h 98942"/>
                <a:gd name="connsiteX1" fmla="*/ 99796 w 199591"/>
                <a:gd name="connsiteY1" fmla="*/ 0 h 98942"/>
                <a:gd name="connsiteX2" fmla="*/ 199591 w 199591"/>
                <a:gd name="connsiteY2" fmla="*/ 98943 h 98942"/>
                <a:gd name="connsiteX3" fmla="*/ 0 w 199591"/>
                <a:gd name="connsiteY3" fmla="*/ 98943 h 98942"/>
                <a:gd name="connsiteX4" fmla="*/ 0 w 199591"/>
                <a:gd name="connsiteY4" fmla="*/ 98943 h 98942"/>
                <a:gd name="connsiteX5" fmla="*/ 0 w 199591"/>
                <a:gd name="connsiteY5" fmla="*/ 98943 h 9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91" h="98942">
                  <a:moveTo>
                    <a:pt x="0" y="98943"/>
                  </a:moveTo>
                  <a:cubicBezTo>
                    <a:pt x="0" y="44354"/>
                    <a:pt x="44354" y="0"/>
                    <a:pt x="99796" y="0"/>
                  </a:cubicBezTo>
                  <a:cubicBezTo>
                    <a:pt x="155238" y="0"/>
                    <a:pt x="199591" y="44354"/>
                    <a:pt x="199591" y="98943"/>
                  </a:cubicBezTo>
                  <a:lnTo>
                    <a:pt x="0" y="98943"/>
                  </a:lnTo>
                  <a:lnTo>
                    <a:pt x="0" y="98943"/>
                  </a:lnTo>
                  <a:lnTo>
                    <a:pt x="0" y="98943"/>
                  </a:ln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80" name="Freeform: Shape 79">
              <a:extLst>
                <a:ext uri="{FF2B5EF4-FFF2-40B4-BE49-F238E27FC236}">
                  <a16:creationId xmlns:a16="http://schemas.microsoft.com/office/drawing/2014/main" id="{940DE599-C2FE-46AC-A678-8DC6DA4CAFEC}"/>
                </a:ext>
                <a:ext uri="{C183D7F6-B498-43B3-948B-1728B52AA6E4}">
                  <adec:decorative xmlns:adec="http://schemas.microsoft.com/office/drawing/2017/decorative" val="1"/>
                </a:ext>
              </a:extLst>
            </p:cNvPr>
            <p:cNvSpPr/>
            <p:nvPr/>
          </p:nvSpPr>
          <p:spPr>
            <a:xfrm>
              <a:off x="6320221" y="3634617"/>
              <a:ext cx="110884" cy="112589"/>
            </a:xfrm>
            <a:custGeom>
              <a:avLst/>
              <a:gdLst>
                <a:gd name="connsiteX0" fmla="*/ 110884 w 110884"/>
                <a:gd name="connsiteY0" fmla="*/ 56295 h 112589"/>
                <a:gd name="connsiteX1" fmla="*/ 55442 w 110884"/>
                <a:gd name="connsiteY1" fmla="*/ 112590 h 112589"/>
                <a:gd name="connsiteX2" fmla="*/ 0 w 110884"/>
                <a:gd name="connsiteY2" fmla="*/ 56295 h 112589"/>
                <a:gd name="connsiteX3" fmla="*/ 55442 w 110884"/>
                <a:gd name="connsiteY3" fmla="*/ 0 h 112589"/>
                <a:gd name="connsiteX4" fmla="*/ 110884 w 110884"/>
                <a:gd name="connsiteY4" fmla="*/ 56295 h 112589"/>
                <a:gd name="connsiteX5" fmla="*/ 110884 w 110884"/>
                <a:gd name="connsiteY5" fmla="*/ 56295 h 11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84" h="112589">
                  <a:moveTo>
                    <a:pt x="110884" y="56295"/>
                  </a:moveTo>
                  <a:cubicBezTo>
                    <a:pt x="110884" y="87001"/>
                    <a:pt x="86148" y="112590"/>
                    <a:pt x="55442" y="112590"/>
                  </a:cubicBezTo>
                  <a:cubicBezTo>
                    <a:pt x="24736" y="112590"/>
                    <a:pt x="0" y="87854"/>
                    <a:pt x="0" y="56295"/>
                  </a:cubicBezTo>
                  <a:cubicBezTo>
                    <a:pt x="0" y="25589"/>
                    <a:pt x="24736" y="0"/>
                    <a:pt x="55442" y="0"/>
                  </a:cubicBezTo>
                  <a:cubicBezTo>
                    <a:pt x="86148" y="0"/>
                    <a:pt x="110884" y="24736"/>
                    <a:pt x="110884" y="56295"/>
                  </a:cubicBezTo>
                  <a:lnTo>
                    <a:pt x="110884" y="56295"/>
                  </a:ln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81" name="Freeform: Shape 80">
              <a:extLst>
                <a:ext uri="{FF2B5EF4-FFF2-40B4-BE49-F238E27FC236}">
                  <a16:creationId xmlns:a16="http://schemas.microsoft.com/office/drawing/2014/main" id="{CC85D8B6-39DA-4E27-A651-CC26267CFF09}"/>
                </a:ext>
                <a:ext uri="{C183D7F6-B498-43B3-948B-1728B52AA6E4}">
                  <adec:decorative xmlns:adec="http://schemas.microsoft.com/office/drawing/2017/decorative" val="1"/>
                </a:ext>
              </a:extLst>
            </p:cNvPr>
            <p:cNvSpPr/>
            <p:nvPr/>
          </p:nvSpPr>
          <p:spPr>
            <a:xfrm>
              <a:off x="5965392" y="3773648"/>
              <a:ext cx="199591" cy="98942"/>
            </a:xfrm>
            <a:custGeom>
              <a:avLst/>
              <a:gdLst>
                <a:gd name="connsiteX0" fmla="*/ 0 w 199591"/>
                <a:gd name="connsiteY0" fmla="*/ 98943 h 98942"/>
                <a:gd name="connsiteX1" fmla="*/ 99796 w 199591"/>
                <a:gd name="connsiteY1" fmla="*/ 0 h 98942"/>
                <a:gd name="connsiteX2" fmla="*/ 199591 w 199591"/>
                <a:gd name="connsiteY2" fmla="*/ 98943 h 98942"/>
                <a:gd name="connsiteX3" fmla="*/ 0 w 199591"/>
                <a:gd name="connsiteY3" fmla="*/ 98943 h 98942"/>
                <a:gd name="connsiteX4" fmla="*/ 0 w 199591"/>
                <a:gd name="connsiteY4" fmla="*/ 98943 h 98942"/>
                <a:gd name="connsiteX5" fmla="*/ 0 w 199591"/>
                <a:gd name="connsiteY5" fmla="*/ 98943 h 9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91" h="98942">
                  <a:moveTo>
                    <a:pt x="0" y="98943"/>
                  </a:moveTo>
                  <a:cubicBezTo>
                    <a:pt x="0" y="44354"/>
                    <a:pt x="44354" y="0"/>
                    <a:pt x="99796" y="0"/>
                  </a:cubicBezTo>
                  <a:cubicBezTo>
                    <a:pt x="155238" y="0"/>
                    <a:pt x="199591" y="44354"/>
                    <a:pt x="199591" y="98943"/>
                  </a:cubicBezTo>
                  <a:lnTo>
                    <a:pt x="0" y="98943"/>
                  </a:lnTo>
                  <a:lnTo>
                    <a:pt x="0" y="98943"/>
                  </a:lnTo>
                  <a:lnTo>
                    <a:pt x="0" y="98943"/>
                  </a:ln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82" name="Freeform: Shape 81">
              <a:extLst>
                <a:ext uri="{FF2B5EF4-FFF2-40B4-BE49-F238E27FC236}">
                  <a16:creationId xmlns:a16="http://schemas.microsoft.com/office/drawing/2014/main" id="{A0C800A9-0B48-40FA-8891-DCCCE8251059}"/>
                </a:ext>
                <a:ext uri="{C183D7F6-B498-43B3-948B-1728B52AA6E4}">
                  <adec:decorative xmlns:adec="http://schemas.microsoft.com/office/drawing/2017/decorative" val="1"/>
                </a:ext>
              </a:extLst>
            </p:cNvPr>
            <p:cNvSpPr/>
            <p:nvPr/>
          </p:nvSpPr>
          <p:spPr>
            <a:xfrm>
              <a:off x="6008892" y="3634617"/>
              <a:ext cx="112590" cy="112589"/>
            </a:xfrm>
            <a:custGeom>
              <a:avLst/>
              <a:gdLst>
                <a:gd name="connsiteX0" fmla="*/ 112590 w 112590"/>
                <a:gd name="connsiteY0" fmla="*/ 56295 h 112589"/>
                <a:gd name="connsiteX1" fmla="*/ 56295 w 112590"/>
                <a:gd name="connsiteY1" fmla="*/ 112590 h 112589"/>
                <a:gd name="connsiteX2" fmla="*/ 0 w 112590"/>
                <a:gd name="connsiteY2" fmla="*/ 56295 h 112589"/>
                <a:gd name="connsiteX3" fmla="*/ 56295 w 112590"/>
                <a:gd name="connsiteY3" fmla="*/ 0 h 112589"/>
                <a:gd name="connsiteX4" fmla="*/ 112590 w 112590"/>
                <a:gd name="connsiteY4" fmla="*/ 56295 h 112589"/>
                <a:gd name="connsiteX5" fmla="*/ 112590 w 112590"/>
                <a:gd name="connsiteY5" fmla="*/ 56295 h 11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590" h="112589">
                  <a:moveTo>
                    <a:pt x="112590" y="56295"/>
                  </a:moveTo>
                  <a:cubicBezTo>
                    <a:pt x="112590" y="87001"/>
                    <a:pt x="87854" y="112590"/>
                    <a:pt x="56295" y="112590"/>
                  </a:cubicBezTo>
                  <a:cubicBezTo>
                    <a:pt x="24736" y="112590"/>
                    <a:pt x="0" y="87854"/>
                    <a:pt x="0" y="56295"/>
                  </a:cubicBezTo>
                  <a:cubicBezTo>
                    <a:pt x="853" y="24736"/>
                    <a:pt x="25589" y="0"/>
                    <a:pt x="56295" y="0"/>
                  </a:cubicBezTo>
                  <a:cubicBezTo>
                    <a:pt x="87001" y="0"/>
                    <a:pt x="112590" y="24736"/>
                    <a:pt x="112590" y="56295"/>
                  </a:cubicBezTo>
                  <a:lnTo>
                    <a:pt x="112590" y="56295"/>
                  </a:ln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83" name="Freeform: Shape 82">
              <a:extLst>
                <a:ext uri="{FF2B5EF4-FFF2-40B4-BE49-F238E27FC236}">
                  <a16:creationId xmlns:a16="http://schemas.microsoft.com/office/drawing/2014/main" id="{4DDF759A-C814-475D-9DE7-52D9C0EFC999}"/>
                </a:ext>
                <a:ext uri="{C183D7F6-B498-43B3-948B-1728B52AA6E4}">
                  <adec:decorative xmlns:adec="http://schemas.microsoft.com/office/drawing/2017/decorative" val="1"/>
                </a:ext>
              </a:extLst>
            </p:cNvPr>
            <p:cNvSpPr/>
            <p:nvPr/>
          </p:nvSpPr>
          <p:spPr>
            <a:xfrm>
              <a:off x="6100158" y="3830796"/>
              <a:ext cx="240533" cy="121119"/>
            </a:xfrm>
            <a:custGeom>
              <a:avLst/>
              <a:gdLst>
                <a:gd name="connsiteX0" fmla="*/ 0 w 240533"/>
                <a:gd name="connsiteY0" fmla="*/ 121119 h 121119"/>
                <a:gd name="connsiteX1" fmla="*/ 120267 w 240533"/>
                <a:gd name="connsiteY1" fmla="*/ 0 h 121119"/>
                <a:gd name="connsiteX2" fmla="*/ 240533 w 240533"/>
                <a:gd name="connsiteY2" fmla="*/ 121119 h 121119"/>
                <a:gd name="connsiteX3" fmla="*/ 0 w 240533"/>
                <a:gd name="connsiteY3" fmla="*/ 121119 h 121119"/>
                <a:gd name="connsiteX4" fmla="*/ 0 w 240533"/>
                <a:gd name="connsiteY4" fmla="*/ 121119 h 121119"/>
                <a:gd name="connsiteX5" fmla="*/ 0 w 240533"/>
                <a:gd name="connsiteY5" fmla="*/ 121119 h 12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533" h="121119">
                  <a:moveTo>
                    <a:pt x="0" y="121119"/>
                  </a:moveTo>
                  <a:cubicBezTo>
                    <a:pt x="0" y="54589"/>
                    <a:pt x="53736" y="0"/>
                    <a:pt x="120267" y="0"/>
                  </a:cubicBezTo>
                  <a:cubicBezTo>
                    <a:pt x="186797" y="0"/>
                    <a:pt x="240533" y="54589"/>
                    <a:pt x="240533" y="121119"/>
                  </a:cubicBezTo>
                  <a:lnTo>
                    <a:pt x="0" y="121119"/>
                  </a:lnTo>
                  <a:lnTo>
                    <a:pt x="0" y="121119"/>
                  </a:lnTo>
                  <a:lnTo>
                    <a:pt x="0" y="121119"/>
                  </a:lnTo>
                  <a:close/>
                </a:path>
              </a:pathLst>
            </a:custGeom>
            <a:solidFill>
              <a:srgbClr val="0078D4"/>
            </a:solidFill>
            <a:ln w="8414" cap="flat">
              <a:noFill/>
              <a:prstDash val="solid"/>
              <a:miter/>
            </a:ln>
          </p:spPr>
          <p:txBody>
            <a:bodyPr rtlCol="0" anchor="ctr"/>
            <a:lstStyle/>
            <a:p>
              <a:pPr defTabSz="896354">
                <a:defRPr/>
              </a:pPr>
              <a:endParaRPr lang="en-US" sz="1057" kern="0">
                <a:solidFill>
                  <a:srgbClr val="282828"/>
                </a:solidFill>
                <a:latin typeface="Segoe UI"/>
              </a:endParaRPr>
            </a:p>
          </p:txBody>
        </p:sp>
        <p:sp>
          <p:nvSpPr>
            <p:cNvPr id="84" name="Freeform: Shape 83">
              <a:extLst>
                <a:ext uri="{FF2B5EF4-FFF2-40B4-BE49-F238E27FC236}">
                  <a16:creationId xmlns:a16="http://schemas.microsoft.com/office/drawing/2014/main" id="{1BE033A1-424D-40E8-8254-B7D5EF66E2B7}"/>
                </a:ext>
                <a:ext uri="{C183D7F6-B498-43B3-948B-1728B52AA6E4}">
                  <adec:decorative xmlns:adec="http://schemas.microsoft.com/office/drawing/2017/decorative" val="1"/>
                </a:ext>
              </a:extLst>
            </p:cNvPr>
            <p:cNvSpPr/>
            <p:nvPr/>
          </p:nvSpPr>
          <p:spPr>
            <a:xfrm>
              <a:off x="6153042" y="3662764"/>
              <a:ext cx="135619" cy="134766"/>
            </a:xfrm>
            <a:custGeom>
              <a:avLst/>
              <a:gdLst>
                <a:gd name="connsiteX0" fmla="*/ 135620 w 135619"/>
                <a:gd name="connsiteY0" fmla="*/ 67383 h 134766"/>
                <a:gd name="connsiteX1" fmla="*/ 68236 w 135619"/>
                <a:gd name="connsiteY1" fmla="*/ 134767 h 134766"/>
                <a:gd name="connsiteX2" fmla="*/ 0 w 135619"/>
                <a:gd name="connsiteY2" fmla="*/ 67383 h 134766"/>
                <a:gd name="connsiteX3" fmla="*/ 67383 w 135619"/>
                <a:gd name="connsiteY3" fmla="*/ 0 h 134766"/>
                <a:gd name="connsiteX4" fmla="*/ 135620 w 135619"/>
                <a:gd name="connsiteY4" fmla="*/ 67383 h 134766"/>
                <a:gd name="connsiteX5" fmla="*/ 135620 w 135619"/>
                <a:gd name="connsiteY5" fmla="*/ 67383 h 1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619" h="134766">
                  <a:moveTo>
                    <a:pt x="135620" y="67383"/>
                  </a:moveTo>
                  <a:cubicBezTo>
                    <a:pt x="135620" y="104913"/>
                    <a:pt x="104913" y="134767"/>
                    <a:pt x="68236" y="134767"/>
                  </a:cubicBezTo>
                  <a:cubicBezTo>
                    <a:pt x="31559" y="134767"/>
                    <a:pt x="0" y="104913"/>
                    <a:pt x="0" y="67383"/>
                  </a:cubicBezTo>
                  <a:cubicBezTo>
                    <a:pt x="0" y="29853"/>
                    <a:pt x="29853" y="0"/>
                    <a:pt x="67383" y="0"/>
                  </a:cubicBezTo>
                  <a:cubicBezTo>
                    <a:pt x="104913" y="0"/>
                    <a:pt x="135620" y="29853"/>
                    <a:pt x="135620" y="67383"/>
                  </a:cubicBezTo>
                  <a:lnTo>
                    <a:pt x="135620" y="67383"/>
                  </a:lnTo>
                  <a:close/>
                </a:path>
              </a:pathLst>
            </a:custGeom>
            <a:solidFill>
              <a:srgbClr val="0078D4"/>
            </a:solidFill>
            <a:ln w="8414" cap="flat">
              <a:noFill/>
              <a:prstDash val="solid"/>
              <a:miter/>
            </a:ln>
          </p:spPr>
          <p:txBody>
            <a:bodyPr rtlCol="0" anchor="ctr"/>
            <a:lstStyle/>
            <a:p>
              <a:pPr defTabSz="896354">
                <a:defRPr/>
              </a:pPr>
              <a:endParaRPr lang="en-US" sz="1057" kern="0">
                <a:solidFill>
                  <a:srgbClr val="282828"/>
                </a:solidFill>
                <a:latin typeface="Segoe UI"/>
              </a:endParaRPr>
            </a:p>
          </p:txBody>
        </p:sp>
      </p:grpSp>
      <p:grpSp>
        <p:nvGrpSpPr>
          <p:cNvPr id="92" name="Group 91">
            <a:extLst>
              <a:ext uri="{FF2B5EF4-FFF2-40B4-BE49-F238E27FC236}">
                <a16:creationId xmlns:a16="http://schemas.microsoft.com/office/drawing/2014/main" id="{C83E4A5B-D9C1-45C6-AB16-942153DAD64D}"/>
              </a:ext>
              <a:ext uri="{C183D7F6-B498-43B3-948B-1728B52AA6E4}">
                <adec:decorative xmlns:adec="http://schemas.microsoft.com/office/drawing/2017/decorative" val="1"/>
              </a:ext>
            </a:extLst>
          </p:cNvPr>
          <p:cNvGrpSpPr/>
          <p:nvPr/>
        </p:nvGrpSpPr>
        <p:grpSpPr>
          <a:xfrm>
            <a:off x="8210993" y="2557759"/>
            <a:ext cx="682093" cy="682093"/>
            <a:chOff x="5433542" y="3204603"/>
            <a:chExt cx="445356" cy="445356"/>
          </a:xfrm>
        </p:grpSpPr>
        <p:sp>
          <p:nvSpPr>
            <p:cNvPr id="93" name="Oval 92">
              <a:extLst>
                <a:ext uri="{FF2B5EF4-FFF2-40B4-BE49-F238E27FC236}">
                  <a16:creationId xmlns:a16="http://schemas.microsoft.com/office/drawing/2014/main" id="{8965AC68-0980-418C-A70F-7C682A0EA9D4}"/>
                </a:ext>
                <a:ext uri="{C183D7F6-B498-43B3-948B-1728B52AA6E4}">
                  <adec:decorative xmlns:adec="http://schemas.microsoft.com/office/drawing/2017/decorative" val="1"/>
                </a:ext>
              </a:extLst>
            </p:cNvPr>
            <p:cNvSpPr/>
            <p:nvPr/>
          </p:nvSpPr>
          <p:spPr bwMode="auto">
            <a:xfrm>
              <a:off x="5433542" y="3204603"/>
              <a:ext cx="445356" cy="445356"/>
            </a:xfrm>
            <a:prstGeom prst="ellipse">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pPr>
              <a:endParaRPr lang="en-US" sz="1922" kern="0" err="1">
                <a:solidFill>
                  <a:srgbClr val="FFFFFF"/>
                </a:solidFill>
                <a:latin typeface="Segoe UI"/>
                <a:cs typeface="Segoe UI" pitchFamily="34" charset="0"/>
              </a:endParaRPr>
            </a:p>
          </p:txBody>
        </p:sp>
        <p:grpSp>
          <p:nvGrpSpPr>
            <p:cNvPr id="94" name="Group 93">
              <a:extLst>
                <a:ext uri="{FF2B5EF4-FFF2-40B4-BE49-F238E27FC236}">
                  <a16:creationId xmlns:a16="http://schemas.microsoft.com/office/drawing/2014/main" id="{FEEA0F1F-CCEC-4407-A1DA-6C3F05289E03}"/>
                </a:ext>
              </a:extLst>
            </p:cNvPr>
            <p:cNvGrpSpPr/>
            <p:nvPr/>
          </p:nvGrpSpPr>
          <p:grpSpPr>
            <a:xfrm>
              <a:off x="5522479" y="3317211"/>
              <a:ext cx="266286" cy="207051"/>
              <a:chOff x="2056559" y="2120475"/>
              <a:chExt cx="522690" cy="406419"/>
            </a:xfrm>
          </p:grpSpPr>
          <p:sp>
            <p:nvSpPr>
              <p:cNvPr id="95" name="Freeform 14">
                <a:extLst>
                  <a:ext uri="{FF2B5EF4-FFF2-40B4-BE49-F238E27FC236}">
                    <a16:creationId xmlns:a16="http://schemas.microsoft.com/office/drawing/2014/main" id="{93FAC11B-B675-490C-B950-AC0C0FECFFEE}"/>
                  </a:ext>
                  <a:ext uri="{C183D7F6-B498-43B3-948B-1728B52AA6E4}">
                    <adec:decorative xmlns:adec="http://schemas.microsoft.com/office/drawing/2017/decorative" val="1"/>
                  </a:ext>
                </a:extLst>
              </p:cNvPr>
              <p:cNvSpPr>
                <a:spLocks noEditPoints="1"/>
              </p:cNvSpPr>
              <p:nvPr/>
            </p:nvSpPr>
            <p:spPr bwMode="auto">
              <a:xfrm rot="970185">
                <a:off x="2056559" y="2198251"/>
                <a:ext cx="329893" cy="328643"/>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96" name="Freeform 14">
                <a:extLst>
                  <a:ext uri="{FF2B5EF4-FFF2-40B4-BE49-F238E27FC236}">
                    <a16:creationId xmlns:a16="http://schemas.microsoft.com/office/drawing/2014/main" id="{E3CBFDD8-CBE2-4155-826F-8E0D0D2983B0}"/>
                  </a:ext>
                  <a:ext uri="{C183D7F6-B498-43B3-948B-1728B52AA6E4}">
                    <adec:decorative xmlns:adec="http://schemas.microsoft.com/office/drawing/2017/decorative" val="1"/>
                  </a:ext>
                </a:extLst>
              </p:cNvPr>
              <p:cNvSpPr>
                <a:spLocks noEditPoints="1"/>
              </p:cNvSpPr>
              <p:nvPr/>
            </p:nvSpPr>
            <p:spPr bwMode="auto">
              <a:xfrm>
                <a:off x="2369699" y="2120475"/>
                <a:ext cx="209550" cy="208758"/>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0078D4"/>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grpSp>
      </p:grpSp>
      <p:grpSp>
        <p:nvGrpSpPr>
          <p:cNvPr id="2" name="Group 1">
            <a:extLst>
              <a:ext uri="{FF2B5EF4-FFF2-40B4-BE49-F238E27FC236}">
                <a16:creationId xmlns:a16="http://schemas.microsoft.com/office/drawing/2014/main" id="{9FF964C0-8E09-4854-98A0-F1E75E12DBBA}"/>
              </a:ext>
              <a:ext uri="{C183D7F6-B498-43B3-948B-1728B52AA6E4}">
                <adec:decorative xmlns:adec="http://schemas.microsoft.com/office/drawing/2017/decorative" val="1"/>
              </a:ext>
            </a:extLst>
          </p:cNvPr>
          <p:cNvGrpSpPr/>
          <p:nvPr/>
        </p:nvGrpSpPr>
        <p:grpSpPr>
          <a:xfrm>
            <a:off x="7554664" y="3889826"/>
            <a:ext cx="682093" cy="682093"/>
            <a:chOff x="7794783" y="4055962"/>
            <a:chExt cx="518504" cy="518504"/>
          </a:xfrm>
        </p:grpSpPr>
        <p:sp>
          <p:nvSpPr>
            <p:cNvPr id="98" name="Oval 97">
              <a:extLst>
                <a:ext uri="{FF2B5EF4-FFF2-40B4-BE49-F238E27FC236}">
                  <a16:creationId xmlns:a16="http://schemas.microsoft.com/office/drawing/2014/main" id="{7DE3A062-B399-471C-B08E-F97A9D42FC6C}"/>
                </a:ext>
                <a:ext uri="{C183D7F6-B498-43B3-948B-1728B52AA6E4}">
                  <adec:decorative xmlns:adec="http://schemas.microsoft.com/office/drawing/2017/decorative" val="1"/>
                </a:ext>
              </a:extLst>
            </p:cNvPr>
            <p:cNvSpPr/>
            <p:nvPr/>
          </p:nvSpPr>
          <p:spPr bwMode="auto">
            <a:xfrm>
              <a:off x="7794783" y="4055962"/>
              <a:ext cx="518504" cy="518504"/>
            </a:xfrm>
            <a:prstGeom prst="ellipse">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pPr>
              <a:endParaRPr lang="en-US" sz="1922" kern="0" err="1">
                <a:solidFill>
                  <a:srgbClr val="FFFFFF"/>
                </a:solidFill>
                <a:latin typeface="Segoe UI"/>
                <a:cs typeface="Segoe UI" pitchFamily="34" charset="0"/>
              </a:endParaRPr>
            </a:p>
          </p:txBody>
        </p:sp>
        <p:grpSp>
          <p:nvGrpSpPr>
            <p:cNvPr id="99" name="Group 98">
              <a:extLst>
                <a:ext uri="{FF2B5EF4-FFF2-40B4-BE49-F238E27FC236}">
                  <a16:creationId xmlns:a16="http://schemas.microsoft.com/office/drawing/2014/main" id="{9B345C33-2179-4E46-ADDF-AA1AC11867EF}"/>
                </a:ext>
              </a:extLst>
            </p:cNvPr>
            <p:cNvGrpSpPr/>
            <p:nvPr/>
          </p:nvGrpSpPr>
          <p:grpSpPr>
            <a:xfrm>
              <a:off x="7936959" y="4198924"/>
              <a:ext cx="234151" cy="232578"/>
              <a:chOff x="5406682" y="4178344"/>
              <a:chExt cx="261003" cy="259251"/>
            </a:xfrm>
          </p:grpSpPr>
          <p:sp>
            <p:nvSpPr>
              <p:cNvPr id="100" name="Freeform 20">
                <a:extLst>
                  <a:ext uri="{FF2B5EF4-FFF2-40B4-BE49-F238E27FC236}">
                    <a16:creationId xmlns:a16="http://schemas.microsoft.com/office/drawing/2014/main" id="{B530917F-C3E5-496E-816C-D9E423DABB77}"/>
                  </a:ext>
                  <a:ext uri="{C183D7F6-B498-43B3-948B-1728B52AA6E4}">
                    <adec:decorative xmlns:adec="http://schemas.microsoft.com/office/drawing/2017/decorative" val="1"/>
                  </a:ext>
                </a:extLst>
              </p:cNvPr>
              <p:cNvSpPr>
                <a:spLocks noEditPoints="1"/>
              </p:cNvSpPr>
              <p:nvPr/>
            </p:nvSpPr>
            <p:spPr bwMode="auto">
              <a:xfrm>
                <a:off x="5406682" y="4178344"/>
                <a:ext cx="261003" cy="259251"/>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102" name="plus">
                <a:extLst>
                  <a:ext uri="{FF2B5EF4-FFF2-40B4-BE49-F238E27FC236}">
                    <a16:creationId xmlns:a16="http://schemas.microsoft.com/office/drawing/2014/main" id="{6B992282-90D1-458D-8202-6E25B3B54524}"/>
                  </a:ext>
                  <a:ext uri="{C183D7F6-B498-43B3-948B-1728B52AA6E4}">
                    <adec:decorative xmlns:adec="http://schemas.microsoft.com/office/drawing/2017/decorative" val="1"/>
                  </a:ext>
                </a:extLst>
              </p:cNvPr>
              <p:cNvSpPr>
                <a:spLocks noChangeAspect="1" noEditPoints="1"/>
              </p:cNvSpPr>
              <p:nvPr/>
            </p:nvSpPr>
            <p:spPr bwMode="auto">
              <a:xfrm>
                <a:off x="5552569" y="4234221"/>
                <a:ext cx="59423" cy="5942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kern="0">
                  <a:gradFill>
                    <a:gsLst>
                      <a:gs pos="0">
                        <a:srgbClr val="505050"/>
                      </a:gs>
                      <a:gs pos="100000">
                        <a:srgbClr val="505050"/>
                      </a:gs>
                    </a:gsLst>
                    <a:lin ang="5400000" scaled="1"/>
                  </a:gradFill>
                  <a:latin typeface="Segoe UI"/>
                </a:endParaRPr>
              </a:p>
            </p:txBody>
          </p:sp>
        </p:grpSp>
      </p:grpSp>
      <p:grpSp>
        <p:nvGrpSpPr>
          <p:cNvPr id="4" name="Group 3">
            <a:extLst>
              <a:ext uri="{FF2B5EF4-FFF2-40B4-BE49-F238E27FC236}">
                <a16:creationId xmlns:a16="http://schemas.microsoft.com/office/drawing/2014/main" id="{271A17E2-CF15-4D54-9790-C423FC4BFA5F}"/>
              </a:ext>
              <a:ext uri="{C183D7F6-B498-43B3-948B-1728B52AA6E4}">
                <adec:decorative xmlns:adec="http://schemas.microsoft.com/office/drawing/2017/decorative" val="1"/>
              </a:ext>
            </a:extLst>
          </p:cNvPr>
          <p:cNvGrpSpPr/>
          <p:nvPr/>
        </p:nvGrpSpPr>
        <p:grpSpPr>
          <a:xfrm>
            <a:off x="8867322" y="3889826"/>
            <a:ext cx="682093" cy="682093"/>
            <a:chOff x="9133763" y="4055962"/>
            <a:chExt cx="518504" cy="518504"/>
          </a:xfrm>
        </p:grpSpPr>
        <p:sp>
          <p:nvSpPr>
            <p:cNvPr id="97" name="Oval 96">
              <a:extLst>
                <a:ext uri="{FF2B5EF4-FFF2-40B4-BE49-F238E27FC236}">
                  <a16:creationId xmlns:a16="http://schemas.microsoft.com/office/drawing/2014/main" id="{0EDBEB81-2E61-4BCE-90E3-3E95991E1203}"/>
                </a:ext>
                <a:ext uri="{C183D7F6-B498-43B3-948B-1728B52AA6E4}">
                  <adec:decorative xmlns:adec="http://schemas.microsoft.com/office/drawing/2017/decorative" val="1"/>
                </a:ext>
              </a:extLst>
            </p:cNvPr>
            <p:cNvSpPr/>
            <p:nvPr/>
          </p:nvSpPr>
          <p:spPr bwMode="auto">
            <a:xfrm>
              <a:off x="9133763" y="4055962"/>
              <a:ext cx="518504" cy="518504"/>
            </a:xfrm>
            <a:prstGeom prst="ellipse">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pPr>
              <a:endParaRPr lang="en-US" sz="1922" kern="0" err="1">
                <a:solidFill>
                  <a:srgbClr val="FFFFFF"/>
                </a:solidFill>
                <a:latin typeface="Segoe UI"/>
                <a:cs typeface="Segoe UI" pitchFamily="34" charset="0"/>
              </a:endParaRPr>
            </a:p>
          </p:txBody>
        </p:sp>
        <p:grpSp>
          <p:nvGrpSpPr>
            <p:cNvPr id="108" name="Group 107">
              <a:extLst>
                <a:ext uri="{FF2B5EF4-FFF2-40B4-BE49-F238E27FC236}">
                  <a16:creationId xmlns:a16="http://schemas.microsoft.com/office/drawing/2014/main" id="{05C5D38F-1486-4BA9-B236-4E0848C9D3E4}"/>
                </a:ext>
              </a:extLst>
            </p:cNvPr>
            <p:cNvGrpSpPr/>
            <p:nvPr/>
          </p:nvGrpSpPr>
          <p:grpSpPr>
            <a:xfrm>
              <a:off x="9230727" y="4161932"/>
              <a:ext cx="324575" cy="306563"/>
              <a:chOff x="6514096" y="4143729"/>
              <a:chExt cx="344185" cy="325084"/>
            </a:xfrm>
          </p:grpSpPr>
          <p:sp>
            <p:nvSpPr>
              <p:cNvPr id="109" name="Freeform 8">
                <a:extLst>
                  <a:ext uri="{FF2B5EF4-FFF2-40B4-BE49-F238E27FC236}">
                    <a16:creationId xmlns:a16="http://schemas.microsoft.com/office/drawing/2014/main" id="{374FA7B8-C3F5-4A45-AAF1-371D32B64F3E}"/>
                  </a:ext>
                  <a:ext uri="{C183D7F6-B498-43B3-948B-1728B52AA6E4}">
                    <adec:decorative xmlns:adec="http://schemas.microsoft.com/office/drawing/2017/decorative" val="1"/>
                  </a:ext>
                </a:extLst>
              </p:cNvPr>
              <p:cNvSpPr>
                <a:spLocks/>
              </p:cNvSpPr>
              <p:nvPr/>
            </p:nvSpPr>
            <p:spPr bwMode="auto">
              <a:xfrm rot="18900000">
                <a:off x="6514096" y="4287261"/>
                <a:ext cx="58141" cy="56101"/>
              </a:xfrm>
              <a:custGeom>
                <a:avLst/>
                <a:gdLst>
                  <a:gd name="T0" fmla="*/ 31 w 62"/>
                  <a:gd name="T1" fmla="*/ 60 h 60"/>
                  <a:gd name="T2" fmla="*/ 31 w 62"/>
                  <a:gd name="T3" fmla="*/ 60 h 60"/>
                  <a:gd name="T4" fmla="*/ 28 w 62"/>
                  <a:gd name="T5" fmla="*/ 57 h 60"/>
                  <a:gd name="T6" fmla="*/ 25 w 62"/>
                  <a:gd name="T7" fmla="*/ 46 h 60"/>
                  <a:gd name="T8" fmla="*/ 21 w 62"/>
                  <a:gd name="T9" fmla="*/ 40 h 60"/>
                  <a:gd name="T10" fmla="*/ 14 w 62"/>
                  <a:gd name="T11" fmla="*/ 36 h 60"/>
                  <a:gd name="T12" fmla="*/ 3 w 62"/>
                  <a:gd name="T13" fmla="*/ 33 h 60"/>
                  <a:gd name="T14" fmla="*/ 0 w 62"/>
                  <a:gd name="T15" fmla="*/ 30 h 60"/>
                  <a:gd name="T16" fmla="*/ 3 w 62"/>
                  <a:gd name="T17" fmla="*/ 26 h 60"/>
                  <a:gd name="T18" fmla="*/ 14 w 62"/>
                  <a:gd name="T19" fmla="*/ 23 h 60"/>
                  <a:gd name="T20" fmla="*/ 21 w 62"/>
                  <a:gd name="T21" fmla="*/ 19 h 60"/>
                  <a:gd name="T22" fmla="*/ 25 w 62"/>
                  <a:gd name="T23" fmla="*/ 13 h 60"/>
                  <a:gd name="T24" fmla="*/ 28 w 62"/>
                  <a:gd name="T25" fmla="*/ 3 h 60"/>
                  <a:gd name="T26" fmla="*/ 31 w 62"/>
                  <a:gd name="T27" fmla="*/ 0 h 60"/>
                  <a:gd name="T28" fmla="*/ 34 w 62"/>
                  <a:gd name="T29" fmla="*/ 3 h 60"/>
                  <a:gd name="T30" fmla="*/ 37 w 62"/>
                  <a:gd name="T31" fmla="*/ 13 h 60"/>
                  <a:gd name="T32" fmla="*/ 41 w 62"/>
                  <a:gd name="T33" fmla="*/ 19 h 60"/>
                  <a:gd name="T34" fmla="*/ 48 w 62"/>
                  <a:gd name="T35" fmla="*/ 23 h 60"/>
                  <a:gd name="T36" fmla="*/ 59 w 62"/>
                  <a:gd name="T37" fmla="*/ 26 h 60"/>
                  <a:gd name="T38" fmla="*/ 62 w 62"/>
                  <a:gd name="T39" fmla="*/ 30 h 60"/>
                  <a:gd name="T40" fmla="*/ 59 w 62"/>
                  <a:gd name="T41" fmla="*/ 33 h 60"/>
                  <a:gd name="T42" fmla="*/ 48 w 62"/>
                  <a:gd name="T43" fmla="*/ 36 h 60"/>
                  <a:gd name="T44" fmla="*/ 41 w 62"/>
                  <a:gd name="T45" fmla="*/ 40 h 60"/>
                  <a:gd name="T46" fmla="*/ 37 w 62"/>
                  <a:gd name="T47" fmla="*/ 46 h 60"/>
                  <a:gd name="T48" fmla="*/ 34 w 62"/>
                  <a:gd name="T49" fmla="*/ 57 h 60"/>
                  <a:gd name="T50" fmla="*/ 31 w 62"/>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0">
                    <a:moveTo>
                      <a:pt x="31" y="60"/>
                    </a:moveTo>
                    <a:lnTo>
                      <a:pt x="31" y="60"/>
                    </a:lnTo>
                    <a:cubicBezTo>
                      <a:pt x="29" y="60"/>
                      <a:pt x="28" y="59"/>
                      <a:pt x="28" y="57"/>
                    </a:cubicBezTo>
                    <a:cubicBezTo>
                      <a:pt x="27" y="53"/>
                      <a:pt x="26" y="49"/>
                      <a:pt x="25" y="46"/>
                    </a:cubicBezTo>
                    <a:cubicBezTo>
                      <a:pt x="24" y="44"/>
                      <a:pt x="22" y="41"/>
                      <a:pt x="21" y="40"/>
                    </a:cubicBezTo>
                    <a:cubicBezTo>
                      <a:pt x="19" y="38"/>
                      <a:pt x="17" y="37"/>
                      <a:pt x="14" y="36"/>
                    </a:cubicBezTo>
                    <a:cubicBezTo>
                      <a:pt x="11" y="35"/>
                      <a:pt x="8" y="34"/>
                      <a:pt x="3" y="33"/>
                    </a:cubicBezTo>
                    <a:cubicBezTo>
                      <a:pt x="1" y="33"/>
                      <a:pt x="0" y="31"/>
                      <a:pt x="0" y="30"/>
                    </a:cubicBezTo>
                    <a:cubicBezTo>
                      <a:pt x="0" y="28"/>
                      <a:pt x="1" y="27"/>
                      <a:pt x="3" y="26"/>
                    </a:cubicBezTo>
                    <a:cubicBezTo>
                      <a:pt x="8" y="25"/>
                      <a:pt x="11" y="24"/>
                      <a:pt x="14" y="23"/>
                    </a:cubicBezTo>
                    <a:cubicBezTo>
                      <a:pt x="17" y="22"/>
                      <a:pt x="19" y="21"/>
                      <a:pt x="21" y="19"/>
                    </a:cubicBezTo>
                    <a:cubicBezTo>
                      <a:pt x="22" y="18"/>
                      <a:pt x="24" y="16"/>
                      <a:pt x="25" y="13"/>
                    </a:cubicBezTo>
                    <a:cubicBezTo>
                      <a:pt x="26" y="10"/>
                      <a:pt x="27" y="6"/>
                      <a:pt x="28" y="3"/>
                    </a:cubicBezTo>
                    <a:cubicBezTo>
                      <a:pt x="28" y="1"/>
                      <a:pt x="29" y="0"/>
                      <a:pt x="31" y="0"/>
                    </a:cubicBezTo>
                    <a:cubicBezTo>
                      <a:pt x="33" y="0"/>
                      <a:pt x="34" y="1"/>
                      <a:pt x="34" y="3"/>
                    </a:cubicBezTo>
                    <a:cubicBezTo>
                      <a:pt x="35" y="6"/>
                      <a:pt x="36" y="10"/>
                      <a:pt x="37" y="13"/>
                    </a:cubicBezTo>
                    <a:cubicBezTo>
                      <a:pt x="38" y="16"/>
                      <a:pt x="39" y="18"/>
                      <a:pt x="41" y="19"/>
                    </a:cubicBezTo>
                    <a:cubicBezTo>
                      <a:pt x="43" y="21"/>
                      <a:pt x="45" y="22"/>
                      <a:pt x="48" y="23"/>
                    </a:cubicBezTo>
                    <a:cubicBezTo>
                      <a:pt x="51" y="24"/>
                      <a:pt x="54" y="25"/>
                      <a:pt x="59" y="26"/>
                    </a:cubicBezTo>
                    <a:cubicBezTo>
                      <a:pt x="61" y="27"/>
                      <a:pt x="62" y="28"/>
                      <a:pt x="62" y="30"/>
                    </a:cubicBezTo>
                    <a:cubicBezTo>
                      <a:pt x="62" y="31"/>
                      <a:pt x="61" y="33"/>
                      <a:pt x="59" y="33"/>
                    </a:cubicBezTo>
                    <a:cubicBezTo>
                      <a:pt x="54" y="34"/>
                      <a:pt x="51" y="35"/>
                      <a:pt x="48" y="36"/>
                    </a:cubicBezTo>
                    <a:cubicBezTo>
                      <a:pt x="45" y="37"/>
                      <a:pt x="43" y="38"/>
                      <a:pt x="41" y="40"/>
                    </a:cubicBezTo>
                    <a:cubicBezTo>
                      <a:pt x="39" y="41"/>
                      <a:pt x="38" y="44"/>
                      <a:pt x="37" y="46"/>
                    </a:cubicBezTo>
                    <a:cubicBezTo>
                      <a:pt x="36" y="49"/>
                      <a:pt x="35" y="53"/>
                      <a:pt x="34" y="57"/>
                    </a:cubicBezTo>
                    <a:cubicBezTo>
                      <a:pt x="34" y="59"/>
                      <a:pt x="33" y="60"/>
                      <a:pt x="31" y="60"/>
                    </a:cubicBez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110" name="Freeform 9">
                <a:extLst>
                  <a:ext uri="{FF2B5EF4-FFF2-40B4-BE49-F238E27FC236}">
                    <a16:creationId xmlns:a16="http://schemas.microsoft.com/office/drawing/2014/main" id="{AC8605D9-74BE-47D6-8A8C-81BB3B6E874E}"/>
                  </a:ext>
                  <a:ext uri="{C183D7F6-B498-43B3-948B-1728B52AA6E4}">
                    <adec:decorative xmlns:adec="http://schemas.microsoft.com/office/drawing/2017/decorative" val="1"/>
                  </a:ext>
                </a:extLst>
              </p:cNvPr>
              <p:cNvSpPr>
                <a:spLocks/>
              </p:cNvSpPr>
              <p:nvPr/>
            </p:nvSpPr>
            <p:spPr bwMode="auto">
              <a:xfrm rot="18900000">
                <a:off x="6658648" y="4143729"/>
                <a:ext cx="56101" cy="56101"/>
              </a:xfrm>
              <a:custGeom>
                <a:avLst/>
                <a:gdLst>
                  <a:gd name="T0" fmla="*/ 30 w 61"/>
                  <a:gd name="T1" fmla="*/ 60 h 60"/>
                  <a:gd name="T2" fmla="*/ 30 w 61"/>
                  <a:gd name="T3" fmla="*/ 60 h 60"/>
                  <a:gd name="T4" fmla="*/ 27 w 61"/>
                  <a:gd name="T5" fmla="*/ 57 h 60"/>
                  <a:gd name="T6" fmla="*/ 24 w 61"/>
                  <a:gd name="T7" fmla="*/ 46 h 60"/>
                  <a:gd name="T8" fmla="*/ 20 w 61"/>
                  <a:gd name="T9" fmla="*/ 40 h 60"/>
                  <a:gd name="T10" fmla="*/ 14 w 61"/>
                  <a:gd name="T11" fmla="*/ 36 h 60"/>
                  <a:gd name="T12" fmla="*/ 3 w 61"/>
                  <a:gd name="T13" fmla="*/ 33 h 60"/>
                  <a:gd name="T14" fmla="*/ 0 w 61"/>
                  <a:gd name="T15" fmla="*/ 30 h 60"/>
                  <a:gd name="T16" fmla="*/ 3 w 61"/>
                  <a:gd name="T17" fmla="*/ 26 h 60"/>
                  <a:gd name="T18" fmla="*/ 14 w 61"/>
                  <a:gd name="T19" fmla="*/ 23 h 60"/>
                  <a:gd name="T20" fmla="*/ 20 w 61"/>
                  <a:gd name="T21" fmla="*/ 19 h 60"/>
                  <a:gd name="T22" fmla="*/ 24 w 61"/>
                  <a:gd name="T23" fmla="*/ 13 h 60"/>
                  <a:gd name="T24" fmla="*/ 27 w 61"/>
                  <a:gd name="T25" fmla="*/ 3 h 60"/>
                  <a:gd name="T26" fmla="*/ 30 w 61"/>
                  <a:gd name="T27" fmla="*/ 0 h 60"/>
                  <a:gd name="T28" fmla="*/ 34 w 61"/>
                  <a:gd name="T29" fmla="*/ 3 h 60"/>
                  <a:gd name="T30" fmla="*/ 37 w 61"/>
                  <a:gd name="T31" fmla="*/ 13 h 60"/>
                  <a:gd name="T32" fmla="*/ 41 w 61"/>
                  <a:gd name="T33" fmla="*/ 19 h 60"/>
                  <a:gd name="T34" fmla="*/ 47 w 61"/>
                  <a:gd name="T35" fmla="*/ 23 h 60"/>
                  <a:gd name="T36" fmla="*/ 58 w 61"/>
                  <a:gd name="T37" fmla="*/ 26 h 60"/>
                  <a:gd name="T38" fmla="*/ 61 w 61"/>
                  <a:gd name="T39" fmla="*/ 30 h 60"/>
                  <a:gd name="T40" fmla="*/ 58 w 61"/>
                  <a:gd name="T41" fmla="*/ 33 h 60"/>
                  <a:gd name="T42" fmla="*/ 47 w 61"/>
                  <a:gd name="T43" fmla="*/ 36 h 60"/>
                  <a:gd name="T44" fmla="*/ 41 w 61"/>
                  <a:gd name="T45" fmla="*/ 40 h 60"/>
                  <a:gd name="T46" fmla="*/ 37 w 61"/>
                  <a:gd name="T47" fmla="*/ 46 h 60"/>
                  <a:gd name="T48" fmla="*/ 34 w 61"/>
                  <a:gd name="T49" fmla="*/ 57 h 60"/>
                  <a:gd name="T50" fmla="*/ 30 w 61"/>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0">
                    <a:moveTo>
                      <a:pt x="30" y="60"/>
                    </a:moveTo>
                    <a:lnTo>
                      <a:pt x="30" y="60"/>
                    </a:lnTo>
                    <a:cubicBezTo>
                      <a:pt x="29" y="60"/>
                      <a:pt x="27" y="59"/>
                      <a:pt x="27" y="57"/>
                    </a:cubicBezTo>
                    <a:cubicBezTo>
                      <a:pt x="26" y="53"/>
                      <a:pt x="25" y="49"/>
                      <a:pt x="24" y="46"/>
                    </a:cubicBezTo>
                    <a:cubicBezTo>
                      <a:pt x="23" y="44"/>
                      <a:pt x="22" y="41"/>
                      <a:pt x="20" y="40"/>
                    </a:cubicBezTo>
                    <a:cubicBezTo>
                      <a:pt x="19" y="38"/>
                      <a:pt x="16" y="37"/>
                      <a:pt x="14" y="36"/>
                    </a:cubicBezTo>
                    <a:cubicBezTo>
                      <a:pt x="11" y="35"/>
                      <a:pt x="7" y="34"/>
                      <a:pt x="3" y="33"/>
                    </a:cubicBezTo>
                    <a:cubicBezTo>
                      <a:pt x="1" y="33"/>
                      <a:pt x="0" y="31"/>
                      <a:pt x="0" y="30"/>
                    </a:cubicBezTo>
                    <a:cubicBezTo>
                      <a:pt x="0" y="28"/>
                      <a:pt x="1" y="27"/>
                      <a:pt x="3" y="26"/>
                    </a:cubicBezTo>
                    <a:cubicBezTo>
                      <a:pt x="7" y="25"/>
                      <a:pt x="11" y="24"/>
                      <a:pt x="14" y="23"/>
                    </a:cubicBezTo>
                    <a:cubicBezTo>
                      <a:pt x="16" y="22"/>
                      <a:pt x="19" y="21"/>
                      <a:pt x="20" y="19"/>
                    </a:cubicBezTo>
                    <a:cubicBezTo>
                      <a:pt x="22" y="18"/>
                      <a:pt x="23" y="16"/>
                      <a:pt x="24" y="13"/>
                    </a:cubicBezTo>
                    <a:cubicBezTo>
                      <a:pt x="25" y="10"/>
                      <a:pt x="26" y="6"/>
                      <a:pt x="27" y="3"/>
                    </a:cubicBezTo>
                    <a:cubicBezTo>
                      <a:pt x="27" y="1"/>
                      <a:pt x="29" y="0"/>
                      <a:pt x="30" y="0"/>
                    </a:cubicBezTo>
                    <a:cubicBezTo>
                      <a:pt x="32" y="0"/>
                      <a:pt x="33" y="1"/>
                      <a:pt x="34" y="3"/>
                    </a:cubicBezTo>
                    <a:cubicBezTo>
                      <a:pt x="35" y="6"/>
                      <a:pt x="36" y="10"/>
                      <a:pt x="37" y="13"/>
                    </a:cubicBezTo>
                    <a:cubicBezTo>
                      <a:pt x="38" y="16"/>
                      <a:pt x="39" y="18"/>
                      <a:pt x="41" y="19"/>
                    </a:cubicBezTo>
                    <a:cubicBezTo>
                      <a:pt x="42" y="21"/>
                      <a:pt x="44" y="22"/>
                      <a:pt x="47" y="23"/>
                    </a:cubicBezTo>
                    <a:cubicBezTo>
                      <a:pt x="50" y="24"/>
                      <a:pt x="54" y="25"/>
                      <a:pt x="58" y="26"/>
                    </a:cubicBezTo>
                    <a:cubicBezTo>
                      <a:pt x="60" y="27"/>
                      <a:pt x="61" y="28"/>
                      <a:pt x="61" y="30"/>
                    </a:cubicBezTo>
                    <a:cubicBezTo>
                      <a:pt x="61" y="31"/>
                      <a:pt x="60" y="33"/>
                      <a:pt x="58" y="33"/>
                    </a:cubicBezTo>
                    <a:cubicBezTo>
                      <a:pt x="54" y="34"/>
                      <a:pt x="50" y="35"/>
                      <a:pt x="47" y="36"/>
                    </a:cubicBezTo>
                    <a:cubicBezTo>
                      <a:pt x="44" y="37"/>
                      <a:pt x="42" y="38"/>
                      <a:pt x="41" y="40"/>
                    </a:cubicBezTo>
                    <a:cubicBezTo>
                      <a:pt x="39" y="41"/>
                      <a:pt x="38" y="44"/>
                      <a:pt x="37" y="46"/>
                    </a:cubicBezTo>
                    <a:cubicBezTo>
                      <a:pt x="36" y="49"/>
                      <a:pt x="35" y="53"/>
                      <a:pt x="34" y="57"/>
                    </a:cubicBezTo>
                    <a:cubicBezTo>
                      <a:pt x="33" y="59"/>
                      <a:pt x="32" y="60"/>
                      <a:pt x="30" y="60"/>
                    </a:cubicBez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111" name="Freeform 10">
                <a:extLst>
                  <a:ext uri="{FF2B5EF4-FFF2-40B4-BE49-F238E27FC236}">
                    <a16:creationId xmlns:a16="http://schemas.microsoft.com/office/drawing/2014/main" id="{179A9C74-A32A-4719-A443-643FAE1F259C}"/>
                  </a:ext>
                  <a:ext uri="{C183D7F6-B498-43B3-948B-1728B52AA6E4}">
                    <adec:decorative xmlns:adec="http://schemas.microsoft.com/office/drawing/2017/decorative" val="1"/>
                  </a:ext>
                </a:extLst>
              </p:cNvPr>
              <p:cNvSpPr>
                <a:spLocks/>
              </p:cNvSpPr>
              <p:nvPr/>
            </p:nvSpPr>
            <p:spPr bwMode="auto">
              <a:xfrm rot="18900000">
                <a:off x="6802180" y="4286241"/>
                <a:ext cx="56101" cy="58141"/>
              </a:xfrm>
              <a:custGeom>
                <a:avLst/>
                <a:gdLst>
                  <a:gd name="T0" fmla="*/ 30 w 61"/>
                  <a:gd name="T1" fmla="*/ 0 h 62"/>
                  <a:gd name="T2" fmla="*/ 30 w 61"/>
                  <a:gd name="T3" fmla="*/ 0 h 62"/>
                  <a:gd name="T4" fmla="*/ 34 w 61"/>
                  <a:gd name="T5" fmla="*/ 3 h 62"/>
                  <a:gd name="T6" fmla="*/ 37 w 61"/>
                  <a:gd name="T7" fmla="*/ 14 h 62"/>
                  <a:gd name="T8" fmla="*/ 41 w 61"/>
                  <a:gd name="T9" fmla="*/ 21 h 62"/>
                  <a:gd name="T10" fmla="*/ 47 w 61"/>
                  <a:gd name="T11" fmla="*/ 25 h 62"/>
                  <a:gd name="T12" fmla="*/ 58 w 61"/>
                  <a:gd name="T13" fmla="*/ 28 h 62"/>
                  <a:gd name="T14" fmla="*/ 61 w 61"/>
                  <a:gd name="T15" fmla="*/ 31 h 62"/>
                  <a:gd name="T16" fmla="*/ 58 w 61"/>
                  <a:gd name="T17" fmla="*/ 34 h 62"/>
                  <a:gd name="T18" fmla="*/ 47 w 61"/>
                  <a:gd name="T19" fmla="*/ 37 h 62"/>
                  <a:gd name="T20" fmla="*/ 41 w 61"/>
                  <a:gd name="T21" fmla="*/ 41 h 62"/>
                  <a:gd name="T22" fmla="*/ 37 w 61"/>
                  <a:gd name="T23" fmla="*/ 48 h 62"/>
                  <a:gd name="T24" fmla="*/ 34 w 61"/>
                  <a:gd name="T25" fmla="*/ 59 h 62"/>
                  <a:gd name="T26" fmla="*/ 30 w 61"/>
                  <a:gd name="T27" fmla="*/ 62 h 62"/>
                  <a:gd name="T28" fmla="*/ 27 w 61"/>
                  <a:gd name="T29" fmla="*/ 59 h 62"/>
                  <a:gd name="T30" fmla="*/ 24 w 61"/>
                  <a:gd name="T31" fmla="*/ 48 h 62"/>
                  <a:gd name="T32" fmla="*/ 20 w 61"/>
                  <a:gd name="T33" fmla="*/ 41 h 62"/>
                  <a:gd name="T34" fmla="*/ 14 w 61"/>
                  <a:gd name="T35" fmla="*/ 37 h 62"/>
                  <a:gd name="T36" fmla="*/ 3 w 61"/>
                  <a:gd name="T37" fmla="*/ 34 h 62"/>
                  <a:gd name="T38" fmla="*/ 0 w 61"/>
                  <a:gd name="T39" fmla="*/ 31 h 62"/>
                  <a:gd name="T40" fmla="*/ 3 w 61"/>
                  <a:gd name="T41" fmla="*/ 28 h 62"/>
                  <a:gd name="T42" fmla="*/ 14 w 61"/>
                  <a:gd name="T43" fmla="*/ 25 h 62"/>
                  <a:gd name="T44" fmla="*/ 20 w 61"/>
                  <a:gd name="T45" fmla="*/ 21 h 62"/>
                  <a:gd name="T46" fmla="*/ 24 w 61"/>
                  <a:gd name="T47" fmla="*/ 14 h 62"/>
                  <a:gd name="T48" fmla="*/ 27 w 61"/>
                  <a:gd name="T49" fmla="*/ 3 h 62"/>
                  <a:gd name="T50" fmla="*/ 30 w 61"/>
                  <a:gd name="T5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0" y="0"/>
                    </a:moveTo>
                    <a:lnTo>
                      <a:pt x="30" y="0"/>
                    </a:lnTo>
                    <a:cubicBezTo>
                      <a:pt x="32" y="0"/>
                      <a:pt x="33" y="1"/>
                      <a:pt x="34" y="3"/>
                    </a:cubicBezTo>
                    <a:cubicBezTo>
                      <a:pt x="35" y="8"/>
                      <a:pt x="36" y="11"/>
                      <a:pt x="37" y="14"/>
                    </a:cubicBezTo>
                    <a:cubicBezTo>
                      <a:pt x="38" y="17"/>
                      <a:pt x="39" y="19"/>
                      <a:pt x="41" y="21"/>
                    </a:cubicBezTo>
                    <a:cubicBezTo>
                      <a:pt x="42" y="23"/>
                      <a:pt x="44" y="24"/>
                      <a:pt x="47" y="25"/>
                    </a:cubicBezTo>
                    <a:cubicBezTo>
                      <a:pt x="50" y="26"/>
                      <a:pt x="54" y="27"/>
                      <a:pt x="58" y="28"/>
                    </a:cubicBezTo>
                    <a:cubicBezTo>
                      <a:pt x="60" y="28"/>
                      <a:pt x="61" y="29"/>
                      <a:pt x="61" y="31"/>
                    </a:cubicBezTo>
                    <a:cubicBezTo>
                      <a:pt x="61" y="33"/>
                      <a:pt x="60" y="34"/>
                      <a:pt x="58" y="34"/>
                    </a:cubicBezTo>
                    <a:cubicBezTo>
                      <a:pt x="54" y="35"/>
                      <a:pt x="50" y="36"/>
                      <a:pt x="47" y="37"/>
                    </a:cubicBezTo>
                    <a:cubicBezTo>
                      <a:pt x="44" y="38"/>
                      <a:pt x="42" y="39"/>
                      <a:pt x="41" y="41"/>
                    </a:cubicBezTo>
                    <a:cubicBezTo>
                      <a:pt x="39" y="43"/>
                      <a:pt x="38" y="45"/>
                      <a:pt x="37" y="48"/>
                    </a:cubicBezTo>
                    <a:cubicBezTo>
                      <a:pt x="36" y="51"/>
                      <a:pt x="35" y="54"/>
                      <a:pt x="34" y="59"/>
                    </a:cubicBezTo>
                    <a:cubicBezTo>
                      <a:pt x="33" y="61"/>
                      <a:pt x="32" y="62"/>
                      <a:pt x="30" y="62"/>
                    </a:cubicBezTo>
                    <a:cubicBezTo>
                      <a:pt x="29" y="62"/>
                      <a:pt x="27" y="61"/>
                      <a:pt x="27" y="59"/>
                    </a:cubicBezTo>
                    <a:cubicBezTo>
                      <a:pt x="26" y="54"/>
                      <a:pt x="25" y="51"/>
                      <a:pt x="24" y="48"/>
                    </a:cubicBezTo>
                    <a:cubicBezTo>
                      <a:pt x="23" y="45"/>
                      <a:pt x="22" y="43"/>
                      <a:pt x="20" y="41"/>
                    </a:cubicBezTo>
                    <a:cubicBezTo>
                      <a:pt x="19" y="39"/>
                      <a:pt x="16" y="38"/>
                      <a:pt x="14" y="37"/>
                    </a:cubicBezTo>
                    <a:cubicBezTo>
                      <a:pt x="11" y="36"/>
                      <a:pt x="7" y="35"/>
                      <a:pt x="3" y="34"/>
                    </a:cubicBezTo>
                    <a:cubicBezTo>
                      <a:pt x="1" y="34"/>
                      <a:pt x="0" y="33"/>
                      <a:pt x="0" y="31"/>
                    </a:cubicBezTo>
                    <a:cubicBezTo>
                      <a:pt x="0" y="29"/>
                      <a:pt x="1" y="28"/>
                      <a:pt x="3" y="28"/>
                    </a:cubicBezTo>
                    <a:cubicBezTo>
                      <a:pt x="7" y="27"/>
                      <a:pt x="11" y="26"/>
                      <a:pt x="14" y="25"/>
                    </a:cubicBezTo>
                    <a:cubicBezTo>
                      <a:pt x="16" y="24"/>
                      <a:pt x="19" y="23"/>
                      <a:pt x="20" y="21"/>
                    </a:cubicBezTo>
                    <a:cubicBezTo>
                      <a:pt x="22" y="19"/>
                      <a:pt x="23" y="17"/>
                      <a:pt x="24" y="14"/>
                    </a:cubicBezTo>
                    <a:cubicBezTo>
                      <a:pt x="25" y="11"/>
                      <a:pt x="26" y="8"/>
                      <a:pt x="27" y="3"/>
                    </a:cubicBezTo>
                    <a:cubicBezTo>
                      <a:pt x="27" y="1"/>
                      <a:pt x="29" y="0"/>
                      <a:pt x="30" y="0"/>
                    </a:cubicBez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grpSp>
            <p:nvGrpSpPr>
              <p:cNvPr id="112" name="Group 5">
                <a:extLst>
                  <a:ext uri="{FF2B5EF4-FFF2-40B4-BE49-F238E27FC236}">
                    <a16:creationId xmlns:a16="http://schemas.microsoft.com/office/drawing/2014/main" id="{EE23E6CE-72F5-48D8-8684-1CD8B22E091B}"/>
                  </a:ext>
                </a:extLst>
              </p:cNvPr>
              <p:cNvGrpSpPr>
                <a:grpSpLocks noChangeAspect="1"/>
              </p:cNvGrpSpPr>
              <p:nvPr/>
            </p:nvGrpSpPr>
            <p:grpSpPr bwMode="auto">
              <a:xfrm>
                <a:off x="6553200" y="4206875"/>
                <a:ext cx="261938" cy="261938"/>
                <a:chOff x="4128" y="2650"/>
                <a:chExt cx="165" cy="165"/>
              </a:xfrm>
            </p:grpSpPr>
            <p:sp>
              <p:nvSpPr>
                <p:cNvPr id="113" name="AutoShape 4">
                  <a:extLst>
                    <a:ext uri="{FF2B5EF4-FFF2-40B4-BE49-F238E27FC236}">
                      <a16:creationId xmlns:a16="http://schemas.microsoft.com/office/drawing/2014/main" id="{E7C83079-E667-4677-A8B5-3C08B693C11F}"/>
                    </a:ext>
                  </a:extLst>
                </p:cNvPr>
                <p:cNvSpPr>
                  <a:spLocks noChangeAspect="1" noChangeArrowheads="1" noTextEdit="1"/>
                </p:cNvSpPr>
                <p:nvPr/>
              </p:nvSpPr>
              <p:spPr bwMode="auto">
                <a:xfrm>
                  <a:off x="4128" y="2650"/>
                  <a:ext cx="16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4" name="Freeform 6">
                  <a:extLst>
                    <a:ext uri="{FF2B5EF4-FFF2-40B4-BE49-F238E27FC236}">
                      <a16:creationId xmlns:a16="http://schemas.microsoft.com/office/drawing/2014/main" id="{CD0DDD6D-4503-4FD2-8B4B-A12E6896F417}"/>
                    </a:ext>
                  </a:extLst>
                </p:cNvPr>
                <p:cNvSpPr>
                  <a:spLocks/>
                </p:cNvSpPr>
                <p:nvPr/>
              </p:nvSpPr>
              <p:spPr bwMode="auto">
                <a:xfrm>
                  <a:off x="4165" y="2659"/>
                  <a:ext cx="96" cy="117"/>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5" name="Freeform 7">
                  <a:extLst>
                    <a:ext uri="{FF2B5EF4-FFF2-40B4-BE49-F238E27FC236}">
                      <a16:creationId xmlns:a16="http://schemas.microsoft.com/office/drawing/2014/main" id="{73EE5A93-8BA9-4ECA-8C64-EFB32790B055}"/>
                    </a:ext>
                  </a:extLst>
                </p:cNvPr>
                <p:cNvSpPr>
                  <a:spLocks/>
                </p:cNvSpPr>
                <p:nvPr/>
              </p:nvSpPr>
              <p:spPr bwMode="auto">
                <a:xfrm>
                  <a:off x="4197" y="2787"/>
                  <a:ext cx="32" cy="21"/>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grpSp>
      <p:sp>
        <p:nvSpPr>
          <p:cNvPr id="195" name="!! Identities text">
            <a:extLst>
              <a:ext uri="{FF2B5EF4-FFF2-40B4-BE49-F238E27FC236}">
                <a16:creationId xmlns:a16="http://schemas.microsoft.com/office/drawing/2014/main" id="{B1C1DF70-A993-4586-A1B3-9CA5EF14650F}"/>
              </a:ext>
              <a:ext uri="{C183D7F6-B498-43B3-948B-1728B52AA6E4}">
                <adec:decorative xmlns:adec="http://schemas.microsoft.com/office/drawing/2017/decorative" val="1"/>
              </a:ext>
            </a:extLst>
          </p:cNvPr>
          <p:cNvSpPr/>
          <p:nvPr/>
        </p:nvSpPr>
        <p:spPr>
          <a:xfrm>
            <a:off x="6616929" y="4006051"/>
            <a:ext cx="581452" cy="162932"/>
          </a:xfrm>
          <a:prstGeom prst="rect">
            <a:avLst/>
          </a:prstGeom>
          <a:noFill/>
        </p:spPr>
        <p:txBody>
          <a:bodyPr wrap="none" lIns="0" tIns="0" rIns="0" bIns="0" rtlCol="0">
            <a:spAutoFit/>
          </a:bodyPr>
          <a:lstStyle/>
          <a:p>
            <a:pPr algn="ctr" defTabSz="878527">
              <a:lnSpc>
                <a:spcPct val="90000"/>
              </a:lnSpc>
              <a:defRPr/>
            </a:pPr>
            <a:r>
              <a:rPr lang="en-US" sz="1176" kern="0">
                <a:gradFill>
                  <a:gsLst>
                    <a:gs pos="0">
                      <a:srgbClr val="000000"/>
                    </a:gs>
                    <a:gs pos="100000">
                      <a:srgbClr val="000000"/>
                    </a:gs>
                  </a:gsLst>
                  <a:lin ang="5400000" scaled="1"/>
                </a:gradFill>
                <a:latin typeface="Segoe UI Semibold"/>
              </a:rPr>
              <a:t>Visibility</a:t>
            </a:r>
          </a:p>
        </p:txBody>
      </p:sp>
      <p:grpSp>
        <p:nvGrpSpPr>
          <p:cNvPr id="200" name="Group 199">
            <a:extLst>
              <a:ext uri="{FF2B5EF4-FFF2-40B4-BE49-F238E27FC236}">
                <a16:creationId xmlns:a16="http://schemas.microsoft.com/office/drawing/2014/main" id="{5231A979-AAF1-44A1-8CBD-7105A9DB6835}"/>
              </a:ext>
              <a:ext uri="{C183D7F6-B498-43B3-948B-1728B52AA6E4}">
                <adec:decorative xmlns:adec="http://schemas.microsoft.com/office/drawing/2017/decorative" val="1"/>
              </a:ext>
            </a:extLst>
          </p:cNvPr>
          <p:cNvGrpSpPr/>
          <p:nvPr/>
        </p:nvGrpSpPr>
        <p:grpSpPr>
          <a:xfrm>
            <a:off x="6673812" y="3526041"/>
            <a:ext cx="467684" cy="399711"/>
            <a:chOff x="7820966" y="2823313"/>
            <a:chExt cx="401254" cy="342936"/>
          </a:xfrm>
        </p:grpSpPr>
        <p:sp>
          <p:nvSpPr>
            <p:cNvPr id="201" name="Freeform: Shape 200">
              <a:extLst>
                <a:ext uri="{FF2B5EF4-FFF2-40B4-BE49-F238E27FC236}">
                  <a16:creationId xmlns:a16="http://schemas.microsoft.com/office/drawing/2014/main" id="{D4EF4665-0578-4ADB-970E-C95CFCF91252}"/>
                </a:ext>
              </a:extLst>
            </p:cNvPr>
            <p:cNvSpPr/>
            <p:nvPr/>
          </p:nvSpPr>
          <p:spPr>
            <a:xfrm>
              <a:off x="7823347" y="2888560"/>
              <a:ext cx="140963"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solidFill>
              <a:srgbClr val="50E6FF"/>
            </a:solidFill>
            <a:ln w="9525" cap="flat">
              <a:noFill/>
              <a:prstDash val="solid"/>
              <a:miter/>
            </a:ln>
          </p:spPr>
          <p:txBody>
            <a:bodyPr rtlCol="0" anchor="ctr"/>
            <a:lstStyle/>
            <a:p>
              <a:pPr defTabSz="914367"/>
              <a:endParaRPr lang="en-US" sz="1765">
                <a:solidFill>
                  <a:srgbClr val="000000"/>
                </a:solidFill>
                <a:latin typeface="Segoe UI"/>
              </a:endParaRPr>
            </a:p>
          </p:txBody>
        </p:sp>
        <p:sp>
          <p:nvSpPr>
            <p:cNvPr id="202" name="Freeform: Shape 201">
              <a:extLst>
                <a:ext uri="{FF2B5EF4-FFF2-40B4-BE49-F238E27FC236}">
                  <a16:creationId xmlns:a16="http://schemas.microsoft.com/office/drawing/2014/main" id="{37525736-E3F7-4CDB-A051-A2A4597C61D5}"/>
                </a:ext>
              </a:extLst>
            </p:cNvPr>
            <p:cNvSpPr/>
            <p:nvPr/>
          </p:nvSpPr>
          <p:spPr>
            <a:xfrm>
              <a:off x="7823347" y="2953807"/>
              <a:ext cx="82228" cy="43072"/>
            </a:xfrm>
            <a:custGeom>
              <a:avLst/>
              <a:gdLst>
                <a:gd name="connsiteX0" fmla="*/ 3307 w 92608"/>
                <a:gd name="connsiteY0" fmla="*/ 48626 h 48508"/>
                <a:gd name="connsiteX1" fmla="*/ 91192 w 92608"/>
                <a:gd name="connsiteY1" fmla="*/ 48626 h 48508"/>
                <a:gd name="connsiteX2" fmla="*/ 91192 w 92608"/>
                <a:gd name="connsiteY2" fmla="*/ 3307 h 48508"/>
                <a:gd name="connsiteX3" fmla="*/ 3307 w 92608"/>
                <a:gd name="connsiteY3" fmla="*/ 3307 h 48508"/>
                <a:gd name="connsiteX4" fmla="*/ 3307 w 92608"/>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8" h="48508">
                  <a:moveTo>
                    <a:pt x="3307" y="48626"/>
                  </a:moveTo>
                  <a:lnTo>
                    <a:pt x="91192" y="48626"/>
                  </a:lnTo>
                  <a:lnTo>
                    <a:pt x="91192" y="3307"/>
                  </a:lnTo>
                  <a:lnTo>
                    <a:pt x="3307" y="3307"/>
                  </a:lnTo>
                  <a:lnTo>
                    <a:pt x="3307" y="48626"/>
                  </a:lnTo>
                  <a:close/>
                </a:path>
              </a:pathLst>
            </a:custGeom>
            <a:solidFill>
              <a:srgbClr val="0078D4"/>
            </a:solidFill>
            <a:ln w="9525" cap="flat">
              <a:noFill/>
              <a:prstDash val="solid"/>
              <a:miter/>
            </a:ln>
          </p:spPr>
          <p:txBody>
            <a:bodyPr rtlCol="0" anchor="ctr"/>
            <a:lstStyle/>
            <a:p>
              <a:pPr defTabSz="914367"/>
              <a:endParaRPr lang="en-US" sz="1765">
                <a:solidFill>
                  <a:srgbClr val="000000"/>
                </a:solidFill>
                <a:latin typeface="Segoe UI"/>
              </a:endParaRPr>
            </a:p>
          </p:txBody>
        </p:sp>
        <p:grpSp>
          <p:nvGrpSpPr>
            <p:cNvPr id="203" name="Group 202">
              <a:extLst>
                <a:ext uri="{FF2B5EF4-FFF2-40B4-BE49-F238E27FC236}">
                  <a16:creationId xmlns:a16="http://schemas.microsoft.com/office/drawing/2014/main" id="{A2378A20-5806-416E-9C5B-92456CE19EF0}"/>
                </a:ext>
              </a:extLst>
            </p:cNvPr>
            <p:cNvGrpSpPr/>
            <p:nvPr/>
          </p:nvGrpSpPr>
          <p:grpSpPr>
            <a:xfrm>
              <a:off x="7972585" y="2904655"/>
              <a:ext cx="249635" cy="261594"/>
              <a:chOff x="8016251" y="2848948"/>
              <a:chExt cx="226941" cy="237813"/>
            </a:xfrm>
          </p:grpSpPr>
          <p:sp>
            <p:nvSpPr>
              <p:cNvPr id="205" name="Freeform: Shape 204">
                <a:extLst>
                  <a:ext uri="{FF2B5EF4-FFF2-40B4-BE49-F238E27FC236}">
                    <a16:creationId xmlns:a16="http://schemas.microsoft.com/office/drawing/2014/main" id="{800BD892-AD2C-4FC2-8AC1-B115BEBB60CA}"/>
                  </a:ext>
                </a:extLst>
              </p:cNvPr>
              <p:cNvSpPr/>
              <p:nvPr/>
            </p:nvSpPr>
            <p:spPr>
              <a:xfrm>
                <a:off x="8132843" y="2976413"/>
                <a:ext cx="110349" cy="110348"/>
              </a:xfrm>
              <a:custGeom>
                <a:avLst/>
                <a:gdLst>
                  <a:gd name="connsiteX0" fmla="*/ 34562 w 136707"/>
                  <a:gd name="connsiteY0" fmla="*/ 3307 h 136706"/>
                  <a:gd name="connsiteX1" fmla="*/ 3307 w 136707"/>
                  <a:gd name="connsiteY1" fmla="*/ 34562 h 136706"/>
                  <a:gd name="connsiteX2" fmla="*/ 105778 w 136707"/>
                  <a:gd name="connsiteY2" fmla="*/ 137032 h 136706"/>
                  <a:gd name="connsiteX3" fmla="*/ 137033 w 136707"/>
                  <a:gd name="connsiteY3" fmla="*/ 105777 h 136706"/>
                  <a:gd name="connsiteX4" fmla="*/ 34562 w 136707"/>
                  <a:gd name="connsiteY4" fmla="*/ 3307 h 13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07" h="136706">
                    <a:moveTo>
                      <a:pt x="34562" y="3307"/>
                    </a:moveTo>
                    <a:lnTo>
                      <a:pt x="3307" y="34562"/>
                    </a:lnTo>
                    <a:lnTo>
                      <a:pt x="105778" y="137032"/>
                    </a:lnTo>
                    <a:lnTo>
                      <a:pt x="137033" y="105777"/>
                    </a:lnTo>
                    <a:lnTo>
                      <a:pt x="34562" y="3307"/>
                    </a:lnTo>
                    <a:close/>
                  </a:path>
                </a:pathLst>
              </a:custGeom>
              <a:solidFill>
                <a:srgbClr val="50E6FF"/>
              </a:solidFill>
              <a:ln w="9525" cap="flat">
                <a:noFill/>
                <a:prstDash val="solid"/>
                <a:miter/>
              </a:ln>
            </p:spPr>
            <p:txBody>
              <a:bodyPr rtlCol="0" anchor="ctr"/>
              <a:lstStyle/>
              <a:p>
                <a:pPr defTabSz="914367"/>
                <a:endParaRPr lang="en-US" sz="1765">
                  <a:solidFill>
                    <a:srgbClr val="000000"/>
                  </a:solidFill>
                  <a:latin typeface="Segoe UI"/>
                </a:endParaRPr>
              </a:p>
            </p:txBody>
          </p:sp>
          <p:sp>
            <p:nvSpPr>
              <p:cNvPr id="206" name="Freeform: Shape 205">
                <a:extLst>
                  <a:ext uri="{FF2B5EF4-FFF2-40B4-BE49-F238E27FC236}">
                    <a16:creationId xmlns:a16="http://schemas.microsoft.com/office/drawing/2014/main" id="{3BCFA49E-9229-4EFE-9AF9-07A328A5CE65}"/>
                  </a:ext>
                </a:extLst>
              </p:cNvPr>
              <p:cNvSpPr/>
              <p:nvPr/>
            </p:nvSpPr>
            <p:spPr>
              <a:xfrm>
                <a:off x="8016251" y="2848948"/>
                <a:ext cx="185102" cy="185100"/>
              </a:xfrm>
              <a:custGeom>
                <a:avLst/>
                <a:gdLst>
                  <a:gd name="connsiteX0" fmla="*/ 115154 w 229315"/>
                  <a:gd name="connsiteY0" fmla="*/ 3307 h 229314"/>
                  <a:gd name="connsiteX1" fmla="*/ 3307 w 229315"/>
                  <a:gd name="connsiteY1" fmla="*/ 115154 h 229314"/>
                  <a:gd name="connsiteX2" fmla="*/ 115154 w 229315"/>
                  <a:gd name="connsiteY2" fmla="*/ 227000 h 229314"/>
                  <a:gd name="connsiteX3" fmla="*/ 227001 w 229315"/>
                  <a:gd name="connsiteY3" fmla="*/ 115154 h 229314"/>
                  <a:gd name="connsiteX4" fmla="*/ 115154 w 229315"/>
                  <a:gd name="connsiteY4" fmla="*/ 3307 h 229314"/>
                  <a:gd name="connsiteX5" fmla="*/ 115154 w 229315"/>
                  <a:gd name="connsiteY5" fmla="*/ 182425 h 229314"/>
                  <a:gd name="connsiteX6" fmla="*/ 47957 w 229315"/>
                  <a:gd name="connsiteY6" fmla="*/ 115228 h 229314"/>
                  <a:gd name="connsiteX7" fmla="*/ 115154 w 229315"/>
                  <a:gd name="connsiteY7" fmla="*/ 48031 h 229314"/>
                  <a:gd name="connsiteX8" fmla="*/ 182352 w 229315"/>
                  <a:gd name="connsiteY8" fmla="*/ 115228 h 229314"/>
                  <a:gd name="connsiteX9" fmla="*/ 115154 w 229315"/>
                  <a:gd name="connsiteY9" fmla="*/ 182425 h 2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315" h="229314">
                    <a:moveTo>
                      <a:pt x="115154" y="3307"/>
                    </a:moveTo>
                    <a:cubicBezTo>
                      <a:pt x="53389" y="3307"/>
                      <a:pt x="3307" y="53389"/>
                      <a:pt x="3307" y="115154"/>
                    </a:cubicBezTo>
                    <a:cubicBezTo>
                      <a:pt x="3307" y="176918"/>
                      <a:pt x="53389" y="227000"/>
                      <a:pt x="115154" y="227000"/>
                    </a:cubicBezTo>
                    <a:cubicBezTo>
                      <a:pt x="176919" y="227000"/>
                      <a:pt x="227001" y="176918"/>
                      <a:pt x="227001" y="115154"/>
                    </a:cubicBezTo>
                    <a:cubicBezTo>
                      <a:pt x="227001" y="53389"/>
                      <a:pt x="176919" y="3307"/>
                      <a:pt x="115154" y="3307"/>
                    </a:cubicBezTo>
                    <a:close/>
                    <a:moveTo>
                      <a:pt x="115154" y="182425"/>
                    </a:moveTo>
                    <a:cubicBezTo>
                      <a:pt x="78021" y="182425"/>
                      <a:pt x="47957" y="152361"/>
                      <a:pt x="47957" y="115228"/>
                    </a:cubicBezTo>
                    <a:cubicBezTo>
                      <a:pt x="47957" y="78095"/>
                      <a:pt x="78021" y="48031"/>
                      <a:pt x="115154" y="48031"/>
                    </a:cubicBezTo>
                    <a:cubicBezTo>
                      <a:pt x="152288" y="48031"/>
                      <a:pt x="182352" y="78095"/>
                      <a:pt x="182352" y="115228"/>
                    </a:cubicBezTo>
                    <a:cubicBezTo>
                      <a:pt x="182352" y="152361"/>
                      <a:pt x="152288" y="182425"/>
                      <a:pt x="115154" y="182425"/>
                    </a:cubicBezTo>
                    <a:close/>
                  </a:path>
                </a:pathLst>
              </a:custGeom>
              <a:solidFill>
                <a:srgbClr val="50E6FF"/>
              </a:solidFill>
              <a:ln w="9525" cap="flat">
                <a:noFill/>
                <a:prstDash val="solid"/>
                <a:miter/>
              </a:ln>
            </p:spPr>
            <p:txBody>
              <a:bodyPr rtlCol="0" anchor="ctr"/>
              <a:lstStyle/>
              <a:p>
                <a:pPr defTabSz="914367"/>
                <a:endParaRPr lang="en-US" sz="1765">
                  <a:solidFill>
                    <a:srgbClr val="000000"/>
                  </a:solidFill>
                  <a:latin typeface="Segoe UI"/>
                </a:endParaRPr>
              </a:p>
            </p:txBody>
          </p:sp>
        </p:grpSp>
        <p:sp>
          <p:nvSpPr>
            <p:cNvPr id="204" name="Freeform: Shape 203">
              <a:extLst>
                <a:ext uri="{FF2B5EF4-FFF2-40B4-BE49-F238E27FC236}">
                  <a16:creationId xmlns:a16="http://schemas.microsoft.com/office/drawing/2014/main" id="{01F57A45-2DB9-461B-83D1-397E58230562}"/>
                </a:ext>
              </a:extLst>
            </p:cNvPr>
            <p:cNvSpPr/>
            <p:nvPr/>
          </p:nvSpPr>
          <p:spPr>
            <a:xfrm>
              <a:off x="7820966" y="2823313"/>
              <a:ext cx="274320"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solidFill>
              <a:srgbClr val="0078D4"/>
            </a:solidFill>
            <a:ln w="9525" cap="flat">
              <a:noFill/>
              <a:prstDash val="solid"/>
              <a:miter/>
            </a:ln>
          </p:spPr>
          <p:txBody>
            <a:bodyPr rtlCol="0" anchor="ctr"/>
            <a:lstStyle/>
            <a:p>
              <a:pPr defTabSz="914367"/>
              <a:endParaRPr lang="en-US" sz="1765">
                <a:solidFill>
                  <a:srgbClr val="000000"/>
                </a:solidFill>
                <a:latin typeface="Segoe UI"/>
              </a:endParaRPr>
            </a:p>
          </p:txBody>
        </p:sp>
      </p:grpSp>
      <p:sp>
        <p:nvSpPr>
          <p:cNvPr id="197" name="!! Infrastructure text">
            <a:extLst>
              <a:ext uri="{FF2B5EF4-FFF2-40B4-BE49-F238E27FC236}">
                <a16:creationId xmlns:a16="http://schemas.microsoft.com/office/drawing/2014/main" id="{1FC9AAE9-E210-4962-A86B-79EFF18B5E1D}"/>
              </a:ext>
              <a:ext uri="{C183D7F6-B498-43B3-948B-1728B52AA6E4}">
                <adec:decorative xmlns:adec="http://schemas.microsoft.com/office/drawing/2017/decorative" val="1"/>
              </a:ext>
            </a:extLst>
          </p:cNvPr>
          <p:cNvSpPr/>
          <p:nvPr/>
        </p:nvSpPr>
        <p:spPr>
          <a:xfrm>
            <a:off x="9391758" y="2658653"/>
            <a:ext cx="144577" cy="162932"/>
          </a:xfrm>
          <a:prstGeom prst="rect">
            <a:avLst/>
          </a:prstGeom>
          <a:noFill/>
        </p:spPr>
        <p:txBody>
          <a:bodyPr wrap="none" lIns="0" tIns="0" rIns="0" bIns="0" rtlCol="0">
            <a:spAutoFit/>
          </a:bodyPr>
          <a:lstStyle/>
          <a:p>
            <a:pPr algn="ctr" defTabSz="878527">
              <a:lnSpc>
                <a:spcPct val="90000"/>
              </a:lnSpc>
              <a:defRPr/>
            </a:pPr>
            <a:r>
              <a:rPr lang="en-US" sz="1176" kern="0">
                <a:gradFill>
                  <a:gsLst>
                    <a:gs pos="0">
                      <a:srgbClr val="000000"/>
                    </a:gs>
                    <a:gs pos="100000">
                      <a:srgbClr val="000000"/>
                    </a:gs>
                  </a:gsLst>
                  <a:lin ang="5400000" scaled="1"/>
                </a:gradFill>
                <a:latin typeface="Segoe UI Semibold"/>
              </a:rPr>
              <a:t>AI</a:t>
            </a:r>
          </a:p>
        </p:txBody>
      </p:sp>
      <p:pic>
        <p:nvPicPr>
          <p:cNvPr id="208" name="data2">
            <a:extLst>
              <a:ext uri="{FF2B5EF4-FFF2-40B4-BE49-F238E27FC236}">
                <a16:creationId xmlns:a16="http://schemas.microsoft.com/office/drawing/2014/main" id="{7DF9F7FF-A8D6-4023-A567-D486C3154D7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6776" y="2131229"/>
            <a:ext cx="494541" cy="494539"/>
          </a:xfrm>
          <a:prstGeom prst="rect">
            <a:avLst/>
          </a:prstGeom>
        </p:spPr>
      </p:pic>
      <p:sp>
        <p:nvSpPr>
          <p:cNvPr id="198" name="!! Network text">
            <a:extLst>
              <a:ext uri="{FF2B5EF4-FFF2-40B4-BE49-F238E27FC236}">
                <a16:creationId xmlns:a16="http://schemas.microsoft.com/office/drawing/2014/main" id="{25901AD1-FA5E-4EFD-BBAE-024C7044076B}"/>
              </a:ext>
              <a:ext uri="{C183D7F6-B498-43B3-948B-1728B52AA6E4}">
                <adec:decorative xmlns:adec="http://schemas.microsoft.com/office/drawing/2017/decorative" val="1"/>
              </a:ext>
            </a:extLst>
          </p:cNvPr>
          <p:cNvSpPr/>
          <p:nvPr/>
        </p:nvSpPr>
        <p:spPr>
          <a:xfrm>
            <a:off x="9847622" y="4006051"/>
            <a:ext cx="817176" cy="162932"/>
          </a:xfrm>
          <a:prstGeom prst="rect">
            <a:avLst/>
          </a:prstGeom>
          <a:noFill/>
        </p:spPr>
        <p:txBody>
          <a:bodyPr wrap="none" lIns="0" tIns="0" rIns="0" bIns="0" rtlCol="0">
            <a:spAutoFit/>
          </a:bodyPr>
          <a:lstStyle/>
          <a:p>
            <a:pPr algn="ctr" defTabSz="878527">
              <a:lnSpc>
                <a:spcPct val="90000"/>
              </a:lnSpc>
              <a:defRPr/>
            </a:pPr>
            <a:r>
              <a:rPr lang="en-US" sz="1176" kern="0">
                <a:gradFill>
                  <a:gsLst>
                    <a:gs pos="0">
                      <a:srgbClr val="000000"/>
                    </a:gs>
                    <a:gs pos="100000">
                      <a:srgbClr val="000000"/>
                    </a:gs>
                  </a:gsLst>
                  <a:lin ang="5400000" scaled="1"/>
                </a:gradFill>
                <a:latin typeface="Segoe UI Semibold"/>
              </a:rPr>
              <a:t>Automation</a:t>
            </a:r>
          </a:p>
        </p:txBody>
      </p:sp>
      <p:grpSp>
        <p:nvGrpSpPr>
          <p:cNvPr id="209" name="strong consistency">
            <a:extLst>
              <a:ext uri="{FF2B5EF4-FFF2-40B4-BE49-F238E27FC236}">
                <a16:creationId xmlns:a16="http://schemas.microsoft.com/office/drawing/2014/main" id="{7A2A28E2-B936-43AA-887F-65D926C048DC}"/>
              </a:ext>
              <a:ext uri="{C183D7F6-B498-43B3-948B-1728B52AA6E4}">
                <adec:decorative xmlns:adec="http://schemas.microsoft.com/office/drawing/2017/decorative" val="1"/>
              </a:ext>
            </a:extLst>
          </p:cNvPr>
          <p:cNvGrpSpPr>
            <a:grpSpLocks noChangeAspect="1"/>
          </p:cNvGrpSpPr>
          <p:nvPr/>
        </p:nvGrpSpPr>
        <p:grpSpPr bwMode="auto">
          <a:xfrm>
            <a:off x="10028595" y="3498981"/>
            <a:ext cx="455230" cy="453832"/>
            <a:chOff x="3360" y="3030"/>
            <a:chExt cx="326" cy="325"/>
          </a:xfrm>
        </p:grpSpPr>
        <p:sp>
          <p:nvSpPr>
            <p:cNvPr id="210" name="AutoShape 167">
              <a:extLst>
                <a:ext uri="{FF2B5EF4-FFF2-40B4-BE49-F238E27FC236}">
                  <a16:creationId xmlns:a16="http://schemas.microsoft.com/office/drawing/2014/main" id="{C4821652-6530-41B2-A870-729CEDB4F61B}"/>
                </a:ext>
              </a:extLst>
            </p:cNvPr>
            <p:cNvSpPr>
              <a:spLocks noChangeAspect="1" noChangeArrowheads="1" noTextEdit="1"/>
            </p:cNvSpPr>
            <p:nvPr/>
          </p:nvSpPr>
          <p:spPr bwMode="auto">
            <a:xfrm>
              <a:off x="3360" y="3030"/>
              <a:ext cx="32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11" name="Freeform 169">
              <a:extLst>
                <a:ext uri="{FF2B5EF4-FFF2-40B4-BE49-F238E27FC236}">
                  <a16:creationId xmlns:a16="http://schemas.microsoft.com/office/drawing/2014/main" id="{92E65452-85FA-4AC3-8185-CC4BF7F30260}"/>
                </a:ext>
              </a:extLst>
            </p:cNvPr>
            <p:cNvSpPr>
              <a:spLocks/>
            </p:cNvSpPr>
            <p:nvPr/>
          </p:nvSpPr>
          <p:spPr bwMode="auto">
            <a:xfrm>
              <a:off x="3586" y="3082"/>
              <a:ext cx="100" cy="261"/>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12" name="Freeform 170">
              <a:extLst>
                <a:ext uri="{FF2B5EF4-FFF2-40B4-BE49-F238E27FC236}">
                  <a16:creationId xmlns:a16="http://schemas.microsoft.com/office/drawing/2014/main" id="{8A2BD1FF-370E-40EE-B46C-84E6E4E2D759}"/>
                </a:ext>
              </a:extLst>
            </p:cNvPr>
            <p:cNvSpPr>
              <a:spLocks/>
            </p:cNvSpPr>
            <p:nvPr/>
          </p:nvSpPr>
          <p:spPr bwMode="auto">
            <a:xfrm>
              <a:off x="3360" y="3228"/>
              <a:ext cx="205" cy="127"/>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13" name="Freeform 171">
              <a:extLst>
                <a:ext uri="{FF2B5EF4-FFF2-40B4-BE49-F238E27FC236}">
                  <a16:creationId xmlns:a16="http://schemas.microsoft.com/office/drawing/2014/main" id="{211FB3CE-A6FB-4F76-A9EA-42627E3998C2}"/>
                </a:ext>
              </a:extLst>
            </p:cNvPr>
            <p:cNvSpPr>
              <a:spLocks/>
            </p:cNvSpPr>
            <p:nvPr/>
          </p:nvSpPr>
          <p:spPr bwMode="auto">
            <a:xfrm>
              <a:off x="3367" y="3032"/>
              <a:ext cx="243" cy="161"/>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14" name="Freeform 172">
              <a:extLst>
                <a:ext uri="{FF2B5EF4-FFF2-40B4-BE49-F238E27FC236}">
                  <a16:creationId xmlns:a16="http://schemas.microsoft.com/office/drawing/2014/main" id="{52951B8E-2FEF-438A-B4B4-EF9D1E8277E7}"/>
                </a:ext>
              </a:extLst>
            </p:cNvPr>
            <p:cNvSpPr>
              <a:spLocks noEditPoints="1"/>
            </p:cNvSpPr>
            <p:nvPr/>
          </p:nvSpPr>
          <p:spPr bwMode="auto">
            <a:xfrm>
              <a:off x="3410" y="3078"/>
              <a:ext cx="231" cy="231"/>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199" name="!! Network text">
            <a:extLst>
              <a:ext uri="{FF2B5EF4-FFF2-40B4-BE49-F238E27FC236}">
                <a16:creationId xmlns:a16="http://schemas.microsoft.com/office/drawing/2014/main" id="{619B457F-99E4-4AB6-9F91-806C23C3AE31}"/>
              </a:ext>
              <a:ext uri="{C183D7F6-B498-43B3-948B-1728B52AA6E4}">
                <adec:decorative xmlns:adec="http://schemas.microsoft.com/office/drawing/2017/decorative" val="1"/>
              </a:ext>
            </a:extLst>
          </p:cNvPr>
          <p:cNvSpPr/>
          <p:nvPr/>
        </p:nvSpPr>
        <p:spPr>
          <a:xfrm>
            <a:off x="8046805" y="5307579"/>
            <a:ext cx="1010468" cy="325865"/>
          </a:xfrm>
          <a:prstGeom prst="rect">
            <a:avLst/>
          </a:prstGeom>
          <a:noFill/>
        </p:spPr>
        <p:txBody>
          <a:bodyPr wrap="none" lIns="0" tIns="0" rIns="0" bIns="0" rtlCol="0" anchor="t">
            <a:spAutoFit/>
          </a:bodyPr>
          <a:lstStyle/>
          <a:p>
            <a:pPr algn="ctr" defTabSz="878527">
              <a:lnSpc>
                <a:spcPct val="90000"/>
              </a:lnSpc>
              <a:defRPr/>
            </a:pPr>
            <a:r>
              <a:rPr lang="en-US" sz="1176" kern="0">
                <a:gradFill>
                  <a:gsLst>
                    <a:gs pos="0">
                      <a:srgbClr val="000000"/>
                    </a:gs>
                    <a:gs pos="100000">
                      <a:srgbClr val="000000"/>
                    </a:gs>
                  </a:gsLst>
                  <a:lin ang="5400000" scaled="1"/>
                </a:gradFill>
                <a:latin typeface="Segoe UI Semibold"/>
              </a:rPr>
              <a:t>Attack surface </a:t>
            </a:r>
            <a:br>
              <a:rPr lang="en-US" sz="1176" kern="0">
                <a:gradFill>
                  <a:gsLst>
                    <a:gs pos="0">
                      <a:srgbClr val="000000"/>
                    </a:gs>
                    <a:gs pos="100000">
                      <a:srgbClr val="000000"/>
                    </a:gs>
                  </a:gsLst>
                  <a:lin ang="5400000" scaled="1"/>
                </a:gradFill>
                <a:latin typeface="Segoe UI Semibold"/>
              </a:rPr>
            </a:br>
            <a:r>
              <a:rPr lang="en-US" sz="1176" kern="0">
                <a:gradFill>
                  <a:gsLst>
                    <a:gs pos="0">
                      <a:srgbClr val="000000"/>
                    </a:gs>
                    <a:gs pos="100000">
                      <a:srgbClr val="000000"/>
                    </a:gs>
                  </a:gsLst>
                  <a:lin ang="5400000" scaled="1"/>
                </a:gradFill>
                <a:latin typeface="Segoe UI Semibold"/>
              </a:rPr>
              <a:t>intelligence</a:t>
            </a:r>
            <a:endParaRPr lang="en-US" sz="1765">
              <a:solidFill>
                <a:srgbClr val="000000"/>
              </a:solidFill>
              <a:latin typeface="Segoe UI Semibold"/>
              <a:cs typeface="Segoe UI"/>
            </a:endParaRPr>
          </a:p>
        </p:txBody>
      </p:sp>
      <p:grpSp>
        <p:nvGrpSpPr>
          <p:cNvPr id="215" name="artificial intelligence">
            <a:extLst>
              <a:ext uri="{FF2B5EF4-FFF2-40B4-BE49-F238E27FC236}">
                <a16:creationId xmlns:a16="http://schemas.microsoft.com/office/drawing/2014/main" id="{6FCBE60F-C921-47FD-B273-373B9E8A56CF}"/>
              </a:ext>
              <a:ext uri="{C183D7F6-B498-43B3-948B-1728B52AA6E4}">
                <adec:decorative xmlns:adec="http://schemas.microsoft.com/office/drawing/2017/decorative" val="1"/>
              </a:ext>
            </a:extLst>
          </p:cNvPr>
          <p:cNvGrpSpPr/>
          <p:nvPr/>
        </p:nvGrpSpPr>
        <p:grpSpPr>
          <a:xfrm>
            <a:off x="8332810" y="4808198"/>
            <a:ext cx="438458" cy="438452"/>
            <a:chOff x="10132002" y="1254060"/>
            <a:chExt cx="413797" cy="413795"/>
          </a:xfrm>
        </p:grpSpPr>
        <p:sp>
          <p:nvSpPr>
            <p:cNvPr id="216" name="Freeform: Shape 215">
              <a:extLst>
                <a:ext uri="{FF2B5EF4-FFF2-40B4-BE49-F238E27FC236}">
                  <a16:creationId xmlns:a16="http://schemas.microsoft.com/office/drawing/2014/main" id="{1F2AA178-762D-4C86-9BEE-8E65182582A7}"/>
                </a:ext>
              </a:extLst>
            </p:cNvPr>
            <p:cNvSpPr/>
            <p:nvPr/>
          </p:nvSpPr>
          <p:spPr>
            <a:xfrm>
              <a:off x="10149718" y="1270722"/>
              <a:ext cx="375403" cy="375402"/>
            </a:xfrm>
            <a:custGeom>
              <a:avLst/>
              <a:gdLst>
                <a:gd name="connsiteX0" fmla="*/ 370425 w 375403"/>
                <a:gd name="connsiteY0" fmla="*/ 188944 h 375401"/>
                <a:gd name="connsiteX1" fmla="*/ 370282 w 375403"/>
                <a:gd name="connsiteY1" fmla="*/ 188658 h 375401"/>
                <a:gd name="connsiteX2" fmla="*/ 374213 w 375403"/>
                <a:gd name="connsiteY2" fmla="*/ 184732 h 375401"/>
                <a:gd name="connsiteX3" fmla="*/ 286589 w 375403"/>
                <a:gd name="connsiteY3" fmla="*/ 97144 h 375401"/>
                <a:gd name="connsiteX4" fmla="*/ 373784 w 375403"/>
                <a:gd name="connsiteY4" fmla="*/ 9913 h 375401"/>
                <a:gd name="connsiteX5" fmla="*/ 369782 w 375403"/>
                <a:gd name="connsiteY5" fmla="*/ 5915 h 375401"/>
                <a:gd name="connsiteX6" fmla="*/ 367566 w 375403"/>
                <a:gd name="connsiteY6" fmla="*/ 1490 h 375401"/>
                <a:gd name="connsiteX7" fmla="*/ 249710 w 375403"/>
                <a:gd name="connsiteY7" fmla="*/ 60239 h 375401"/>
                <a:gd name="connsiteX8" fmla="*/ 191675 w 375403"/>
                <a:gd name="connsiteY8" fmla="*/ 2204 h 375401"/>
                <a:gd name="connsiteX9" fmla="*/ 187816 w 375403"/>
                <a:gd name="connsiteY9" fmla="*/ 5987 h 375401"/>
                <a:gd name="connsiteX10" fmla="*/ 184385 w 375403"/>
                <a:gd name="connsiteY10" fmla="*/ 2560 h 375401"/>
                <a:gd name="connsiteX11" fmla="*/ 126207 w 375403"/>
                <a:gd name="connsiteY11" fmla="*/ 60524 h 375401"/>
                <a:gd name="connsiteX12" fmla="*/ 7851 w 375403"/>
                <a:gd name="connsiteY12" fmla="*/ 1418 h 375401"/>
                <a:gd name="connsiteX13" fmla="*/ 5421 w 375403"/>
                <a:gd name="connsiteY13" fmla="*/ 6201 h 375401"/>
                <a:gd name="connsiteX14" fmla="*/ 1704 w 375403"/>
                <a:gd name="connsiteY14" fmla="*/ 9913 h 375401"/>
                <a:gd name="connsiteX15" fmla="*/ 89114 w 375403"/>
                <a:gd name="connsiteY15" fmla="*/ 97430 h 375401"/>
                <a:gd name="connsiteX16" fmla="*/ 3062 w 375403"/>
                <a:gd name="connsiteY16" fmla="*/ 183233 h 375401"/>
                <a:gd name="connsiteX17" fmla="*/ 2490 w 375403"/>
                <a:gd name="connsiteY17" fmla="*/ 183518 h 375401"/>
                <a:gd name="connsiteX18" fmla="*/ 2562 w 375403"/>
                <a:gd name="connsiteY18" fmla="*/ 183733 h 375401"/>
                <a:gd name="connsiteX19" fmla="*/ 1776 w 375403"/>
                <a:gd name="connsiteY19" fmla="*/ 184518 h 375401"/>
                <a:gd name="connsiteX20" fmla="*/ 4206 w 375403"/>
                <a:gd name="connsiteY20" fmla="*/ 186945 h 375401"/>
                <a:gd name="connsiteX21" fmla="*/ 4920 w 375403"/>
                <a:gd name="connsiteY21" fmla="*/ 188301 h 375401"/>
                <a:gd name="connsiteX22" fmla="*/ 1418 w 375403"/>
                <a:gd name="connsiteY22" fmla="*/ 191799 h 375401"/>
                <a:gd name="connsiteX23" fmla="*/ 89185 w 375403"/>
                <a:gd name="connsiteY23" fmla="*/ 279458 h 375401"/>
                <a:gd name="connsiteX24" fmla="*/ 2062 w 375403"/>
                <a:gd name="connsiteY24" fmla="*/ 366689 h 375401"/>
                <a:gd name="connsiteX25" fmla="*/ 6850 w 375403"/>
                <a:gd name="connsiteY25" fmla="*/ 371472 h 375401"/>
                <a:gd name="connsiteX26" fmla="*/ 8565 w 375403"/>
                <a:gd name="connsiteY26" fmla="*/ 374899 h 375401"/>
                <a:gd name="connsiteX27" fmla="*/ 125993 w 375403"/>
                <a:gd name="connsiteY27" fmla="*/ 316221 h 375401"/>
                <a:gd name="connsiteX28" fmla="*/ 184028 w 375403"/>
                <a:gd name="connsiteY28" fmla="*/ 374185 h 375401"/>
                <a:gd name="connsiteX29" fmla="*/ 187816 w 375403"/>
                <a:gd name="connsiteY29" fmla="*/ 370402 h 375401"/>
                <a:gd name="connsiteX30" fmla="*/ 191604 w 375403"/>
                <a:gd name="connsiteY30" fmla="*/ 374185 h 375401"/>
                <a:gd name="connsiteX31" fmla="*/ 249281 w 375403"/>
                <a:gd name="connsiteY31" fmla="*/ 316435 h 375401"/>
                <a:gd name="connsiteX32" fmla="*/ 366566 w 375403"/>
                <a:gd name="connsiteY32" fmla="*/ 375184 h 375401"/>
                <a:gd name="connsiteX33" fmla="*/ 367995 w 375403"/>
                <a:gd name="connsiteY33" fmla="*/ 372400 h 375401"/>
                <a:gd name="connsiteX34" fmla="*/ 373498 w 375403"/>
                <a:gd name="connsiteY34" fmla="*/ 366975 h 375401"/>
                <a:gd name="connsiteX35" fmla="*/ 286160 w 375403"/>
                <a:gd name="connsiteY35" fmla="*/ 279530 h 375401"/>
                <a:gd name="connsiteX36" fmla="*/ 373570 w 375403"/>
                <a:gd name="connsiteY36" fmla="*/ 192084 h 375401"/>
                <a:gd name="connsiteX37" fmla="*/ 370425 w 375403"/>
                <a:gd name="connsiteY37" fmla="*/ 188944 h 375401"/>
                <a:gd name="connsiteX38" fmla="*/ 193176 w 375403"/>
                <a:gd name="connsiteY38" fmla="*/ 175452 h 375401"/>
                <a:gd name="connsiteX39" fmla="*/ 193176 w 375403"/>
                <a:gd name="connsiteY39" fmla="*/ 106067 h 375401"/>
                <a:gd name="connsiteX40" fmla="*/ 239418 w 375403"/>
                <a:gd name="connsiteY40" fmla="*/ 129195 h 375401"/>
                <a:gd name="connsiteX41" fmla="*/ 193176 w 375403"/>
                <a:gd name="connsiteY41" fmla="*/ 175452 h 375401"/>
                <a:gd name="connsiteX42" fmla="*/ 249567 w 375403"/>
                <a:gd name="connsiteY42" fmla="*/ 134192 h 375401"/>
                <a:gd name="connsiteX43" fmla="*/ 347054 w 375403"/>
                <a:gd name="connsiteY43" fmla="*/ 182947 h 375401"/>
                <a:gd name="connsiteX44" fmla="*/ 200823 w 375403"/>
                <a:gd name="connsiteY44" fmla="*/ 182947 h 375401"/>
                <a:gd name="connsiteX45" fmla="*/ 249567 w 375403"/>
                <a:gd name="connsiteY45" fmla="*/ 134192 h 375401"/>
                <a:gd name="connsiteX46" fmla="*/ 199537 w 375403"/>
                <a:gd name="connsiteY46" fmla="*/ 97215 h 375401"/>
                <a:gd name="connsiteX47" fmla="*/ 247566 w 375403"/>
                <a:gd name="connsiteY47" fmla="*/ 73302 h 375401"/>
                <a:gd name="connsiteX48" fmla="*/ 271437 w 375403"/>
                <a:gd name="connsiteY48" fmla="*/ 97144 h 375401"/>
                <a:gd name="connsiteX49" fmla="*/ 247423 w 375403"/>
                <a:gd name="connsiteY49" fmla="*/ 121129 h 375401"/>
                <a:gd name="connsiteX50" fmla="*/ 199537 w 375403"/>
                <a:gd name="connsiteY50" fmla="*/ 97215 h 375401"/>
                <a:gd name="connsiteX51" fmla="*/ 182455 w 375403"/>
                <a:gd name="connsiteY51" fmla="*/ 105781 h 375401"/>
                <a:gd name="connsiteX52" fmla="*/ 182455 w 375403"/>
                <a:gd name="connsiteY52" fmla="*/ 175809 h 375401"/>
                <a:gd name="connsiteX53" fmla="*/ 135784 w 375403"/>
                <a:gd name="connsiteY53" fmla="*/ 129053 h 375401"/>
                <a:gd name="connsiteX54" fmla="*/ 182455 w 375403"/>
                <a:gd name="connsiteY54" fmla="*/ 105781 h 375401"/>
                <a:gd name="connsiteX55" fmla="*/ 127851 w 375403"/>
                <a:gd name="connsiteY55" fmla="*/ 121058 h 375401"/>
                <a:gd name="connsiteX56" fmla="*/ 104337 w 375403"/>
                <a:gd name="connsiteY56" fmla="*/ 97501 h 375401"/>
                <a:gd name="connsiteX57" fmla="*/ 128351 w 375403"/>
                <a:gd name="connsiteY57" fmla="*/ 73587 h 375401"/>
                <a:gd name="connsiteX58" fmla="*/ 175594 w 375403"/>
                <a:gd name="connsiteY58" fmla="*/ 97215 h 375401"/>
                <a:gd name="connsiteX59" fmla="*/ 127851 w 375403"/>
                <a:gd name="connsiteY59" fmla="*/ 121058 h 375401"/>
                <a:gd name="connsiteX60" fmla="*/ 174522 w 375403"/>
                <a:gd name="connsiteY60" fmla="*/ 182947 h 375401"/>
                <a:gd name="connsiteX61" fmla="*/ 27648 w 375403"/>
                <a:gd name="connsiteY61" fmla="*/ 182947 h 375401"/>
                <a:gd name="connsiteX62" fmla="*/ 125707 w 375403"/>
                <a:gd name="connsiteY62" fmla="*/ 134050 h 375401"/>
                <a:gd name="connsiteX63" fmla="*/ 174522 w 375403"/>
                <a:gd name="connsiteY63" fmla="*/ 182947 h 375401"/>
                <a:gd name="connsiteX64" fmla="*/ 174951 w 375403"/>
                <a:gd name="connsiteY64" fmla="*/ 193655 h 375401"/>
                <a:gd name="connsiteX65" fmla="*/ 125993 w 375403"/>
                <a:gd name="connsiteY65" fmla="*/ 242696 h 375401"/>
                <a:gd name="connsiteX66" fmla="*/ 28149 w 375403"/>
                <a:gd name="connsiteY66" fmla="*/ 193655 h 375401"/>
                <a:gd name="connsiteX67" fmla="*/ 174951 w 375403"/>
                <a:gd name="connsiteY67" fmla="*/ 193655 h 375401"/>
                <a:gd name="connsiteX68" fmla="*/ 182455 w 375403"/>
                <a:gd name="connsiteY68" fmla="*/ 201293 h 375401"/>
                <a:gd name="connsiteX69" fmla="*/ 182455 w 375403"/>
                <a:gd name="connsiteY69" fmla="*/ 270964 h 375401"/>
                <a:gd name="connsiteX70" fmla="*/ 136070 w 375403"/>
                <a:gd name="connsiteY70" fmla="*/ 247693 h 375401"/>
                <a:gd name="connsiteX71" fmla="*/ 182455 w 375403"/>
                <a:gd name="connsiteY71" fmla="*/ 201293 h 375401"/>
                <a:gd name="connsiteX72" fmla="*/ 175594 w 375403"/>
                <a:gd name="connsiteY72" fmla="*/ 279458 h 375401"/>
                <a:gd name="connsiteX73" fmla="*/ 128137 w 375403"/>
                <a:gd name="connsiteY73" fmla="*/ 303158 h 375401"/>
                <a:gd name="connsiteX74" fmla="*/ 104409 w 375403"/>
                <a:gd name="connsiteY74" fmla="*/ 279458 h 375401"/>
                <a:gd name="connsiteX75" fmla="*/ 128137 w 375403"/>
                <a:gd name="connsiteY75" fmla="*/ 255688 h 375401"/>
                <a:gd name="connsiteX76" fmla="*/ 175594 w 375403"/>
                <a:gd name="connsiteY76" fmla="*/ 279458 h 375401"/>
                <a:gd name="connsiteX77" fmla="*/ 193176 w 375403"/>
                <a:gd name="connsiteY77" fmla="*/ 270678 h 375401"/>
                <a:gd name="connsiteX78" fmla="*/ 193176 w 375403"/>
                <a:gd name="connsiteY78" fmla="*/ 201650 h 375401"/>
                <a:gd name="connsiteX79" fmla="*/ 239204 w 375403"/>
                <a:gd name="connsiteY79" fmla="*/ 247693 h 375401"/>
                <a:gd name="connsiteX80" fmla="*/ 193176 w 375403"/>
                <a:gd name="connsiteY80" fmla="*/ 270678 h 375401"/>
                <a:gd name="connsiteX81" fmla="*/ 247208 w 375403"/>
                <a:gd name="connsiteY81" fmla="*/ 255688 h 375401"/>
                <a:gd name="connsiteX82" fmla="*/ 271080 w 375403"/>
                <a:gd name="connsiteY82" fmla="*/ 279530 h 375401"/>
                <a:gd name="connsiteX83" fmla="*/ 247208 w 375403"/>
                <a:gd name="connsiteY83" fmla="*/ 303372 h 375401"/>
                <a:gd name="connsiteX84" fmla="*/ 199466 w 375403"/>
                <a:gd name="connsiteY84" fmla="*/ 279458 h 375401"/>
                <a:gd name="connsiteX85" fmla="*/ 247208 w 375403"/>
                <a:gd name="connsiteY85" fmla="*/ 255688 h 375401"/>
                <a:gd name="connsiteX86" fmla="*/ 200395 w 375403"/>
                <a:gd name="connsiteY86" fmla="*/ 193655 h 375401"/>
                <a:gd name="connsiteX87" fmla="*/ 347411 w 375403"/>
                <a:gd name="connsiteY87" fmla="*/ 193655 h 375401"/>
                <a:gd name="connsiteX88" fmla="*/ 249352 w 375403"/>
                <a:gd name="connsiteY88" fmla="*/ 242624 h 375401"/>
                <a:gd name="connsiteX89" fmla="*/ 200395 w 375403"/>
                <a:gd name="connsiteY89" fmla="*/ 193655 h 375401"/>
                <a:gd name="connsiteX90" fmla="*/ 343409 w 375403"/>
                <a:gd name="connsiteY90" fmla="*/ 169170 h 375401"/>
                <a:gd name="connsiteX91" fmla="*/ 257500 w 375403"/>
                <a:gd name="connsiteY91" fmla="*/ 126197 h 375401"/>
                <a:gd name="connsiteX92" fmla="*/ 279013 w 375403"/>
                <a:gd name="connsiteY92" fmla="*/ 104711 h 375401"/>
                <a:gd name="connsiteX93" fmla="*/ 343409 w 375403"/>
                <a:gd name="connsiteY93" fmla="*/ 169170 h 375401"/>
                <a:gd name="connsiteX94" fmla="*/ 342551 w 375403"/>
                <a:gd name="connsiteY94" fmla="*/ 25974 h 375401"/>
                <a:gd name="connsiteX95" fmla="*/ 278942 w 375403"/>
                <a:gd name="connsiteY95" fmla="*/ 89577 h 375401"/>
                <a:gd name="connsiteX96" fmla="*/ 257643 w 375403"/>
                <a:gd name="connsiteY96" fmla="*/ 68305 h 375401"/>
                <a:gd name="connsiteX97" fmla="*/ 342551 w 375403"/>
                <a:gd name="connsiteY97" fmla="*/ 25974 h 375401"/>
                <a:gd name="connsiteX98" fmla="*/ 193176 w 375403"/>
                <a:gd name="connsiteY98" fmla="*/ 88435 h 375401"/>
                <a:gd name="connsiteX99" fmla="*/ 193176 w 375403"/>
                <a:gd name="connsiteY99" fmla="*/ 18907 h 375401"/>
                <a:gd name="connsiteX100" fmla="*/ 239561 w 375403"/>
                <a:gd name="connsiteY100" fmla="*/ 65307 h 375401"/>
                <a:gd name="connsiteX101" fmla="*/ 193176 w 375403"/>
                <a:gd name="connsiteY101" fmla="*/ 88435 h 375401"/>
                <a:gd name="connsiteX102" fmla="*/ 182455 w 375403"/>
                <a:gd name="connsiteY102" fmla="*/ 19621 h 375401"/>
                <a:gd name="connsiteX103" fmla="*/ 182455 w 375403"/>
                <a:gd name="connsiteY103" fmla="*/ 88649 h 375401"/>
                <a:gd name="connsiteX104" fmla="*/ 136285 w 375403"/>
                <a:gd name="connsiteY104" fmla="*/ 65592 h 375401"/>
                <a:gd name="connsiteX105" fmla="*/ 182455 w 375403"/>
                <a:gd name="connsiteY105" fmla="*/ 19621 h 375401"/>
                <a:gd name="connsiteX106" fmla="*/ 32723 w 375403"/>
                <a:gd name="connsiteY106" fmla="*/ 25832 h 375401"/>
                <a:gd name="connsiteX107" fmla="*/ 118203 w 375403"/>
                <a:gd name="connsiteY107" fmla="*/ 68519 h 375401"/>
                <a:gd name="connsiteX108" fmla="*/ 96761 w 375403"/>
                <a:gd name="connsiteY108" fmla="*/ 89863 h 375401"/>
                <a:gd name="connsiteX109" fmla="*/ 32723 w 375403"/>
                <a:gd name="connsiteY109" fmla="*/ 25832 h 375401"/>
                <a:gd name="connsiteX110" fmla="*/ 96690 w 375403"/>
                <a:gd name="connsiteY110" fmla="*/ 105068 h 375401"/>
                <a:gd name="connsiteX111" fmla="*/ 117702 w 375403"/>
                <a:gd name="connsiteY111" fmla="*/ 126054 h 375401"/>
                <a:gd name="connsiteX112" fmla="*/ 33437 w 375403"/>
                <a:gd name="connsiteY112" fmla="*/ 168100 h 375401"/>
                <a:gd name="connsiteX113" fmla="*/ 96690 w 375403"/>
                <a:gd name="connsiteY113" fmla="*/ 105068 h 375401"/>
                <a:gd name="connsiteX114" fmla="*/ 32723 w 375403"/>
                <a:gd name="connsiteY114" fmla="*/ 207932 h 375401"/>
                <a:gd name="connsiteX115" fmla="*/ 117988 w 375403"/>
                <a:gd name="connsiteY115" fmla="*/ 250619 h 375401"/>
                <a:gd name="connsiteX116" fmla="*/ 96761 w 375403"/>
                <a:gd name="connsiteY116" fmla="*/ 271892 h 375401"/>
                <a:gd name="connsiteX117" fmla="*/ 32723 w 375403"/>
                <a:gd name="connsiteY117" fmla="*/ 207932 h 375401"/>
                <a:gd name="connsiteX118" fmla="*/ 33295 w 375403"/>
                <a:gd name="connsiteY118" fmla="*/ 350557 h 375401"/>
                <a:gd name="connsiteX119" fmla="*/ 96832 w 375403"/>
                <a:gd name="connsiteY119" fmla="*/ 287025 h 375401"/>
                <a:gd name="connsiteX120" fmla="*/ 118060 w 375403"/>
                <a:gd name="connsiteY120" fmla="*/ 308226 h 375401"/>
                <a:gd name="connsiteX121" fmla="*/ 33295 w 375403"/>
                <a:gd name="connsiteY121" fmla="*/ 350557 h 375401"/>
                <a:gd name="connsiteX122" fmla="*/ 182455 w 375403"/>
                <a:gd name="connsiteY122" fmla="*/ 288024 h 375401"/>
                <a:gd name="connsiteX123" fmla="*/ 182455 w 375403"/>
                <a:gd name="connsiteY123" fmla="*/ 357552 h 375401"/>
                <a:gd name="connsiteX124" fmla="*/ 136070 w 375403"/>
                <a:gd name="connsiteY124" fmla="*/ 311224 h 375401"/>
                <a:gd name="connsiteX125" fmla="*/ 182455 w 375403"/>
                <a:gd name="connsiteY125" fmla="*/ 288024 h 375401"/>
                <a:gd name="connsiteX126" fmla="*/ 193248 w 375403"/>
                <a:gd name="connsiteY126" fmla="*/ 357481 h 375401"/>
                <a:gd name="connsiteX127" fmla="*/ 193248 w 375403"/>
                <a:gd name="connsiteY127" fmla="*/ 288310 h 375401"/>
                <a:gd name="connsiteX128" fmla="*/ 239275 w 375403"/>
                <a:gd name="connsiteY128" fmla="*/ 311367 h 375401"/>
                <a:gd name="connsiteX129" fmla="*/ 193248 w 375403"/>
                <a:gd name="connsiteY129" fmla="*/ 357481 h 375401"/>
                <a:gd name="connsiteX130" fmla="*/ 342623 w 375403"/>
                <a:gd name="connsiteY130" fmla="*/ 351199 h 375401"/>
                <a:gd name="connsiteX131" fmla="*/ 257286 w 375403"/>
                <a:gd name="connsiteY131" fmla="*/ 308440 h 375401"/>
                <a:gd name="connsiteX132" fmla="*/ 278584 w 375403"/>
                <a:gd name="connsiteY132" fmla="*/ 287097 h 375401"/>
                <a:gd name="connsiteX133" fmla="*/ 342623 w 375403"/>
                <a:gd name="connsiteY133" fmla="*/ 351199 h 375401"/>
                <a:gd name="connsiteX134" fmla="*/ 257286 w 375403"/>
                <a:gd name="connsiteY134" fmla="*/ 250619 h 375401"/>
                <a:gd name="connsiteX135" fmla="*/ 342337 w 375403"/>
                <a:gd name="connsiteY135" fmla="*/ 208146 h 375401"/>
                <a:gd name="connsiteX136" fmla="*/ 278584 w 375403"/>
                <a:gd name="connsiteY136" fmla="*/ 271963 h 375401"/>
                <a:gd name="connsiteX137" fmla="*/ 257286 w 375403"/>
                <a:gd name="connsiteY137" fmla="*/ 250619 h 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75403" h="375401">
                  <a:moveTo>
                    <a:pt x="370425" y="188944"/>
                  </a:moveTo>
                  <a:lnTo>
                    <a:pt x="370282" y="188658"/>
                  </a:lnTo>
                  <a:lnTo>
                    <a:pt x="374213" y="184732"/>
                  </a:lnTo>
                  <a:lnTo>
                    <a:pt x="286589" y="97144"/>
                  </a:lnTo>
                  <a:lnTo>
                    <a:pt x="373784" y="9913"/>
                  </a:lnTo>
                  <a:lnTo>
                    <a:pt x="369782" y="5915"/>
                  </a:lnTo>
                  <a:lnTo>
                    <a:pt x="367566" y="1490"/>
                  </a:lnTo>
                  <a:lnTo>
                    <a:pt x="249710" y="60239"/>
                  </a:lnTo>
                  <a:lnTo>
                    <a:pt x="191675" y="2204"/>
                  </a:lnTo>
                  <a:lnTo>
                    <a:pt x="187816" y="5987"/>
                  </a:lnTo>
                  <a:lnTo>
                    <a:pt x="184385" y="2560"/>
                  </a:lnTo>
                  <a:lnTo>
                    <a:pt x="126207" y="60524"/>
                  </a:lnTo>
                  <a:lnTo>
                    <a:pt x="7851" y="1418"/>
                  </a:lnTo>
                  <a:lnTo>
                    <a:pt x="5421" y="6201"/>
                  </a:lnTo>
                  <a:lnTo>
                    <a:pt x="1704" y="9913"/>
                  </a:lnTo>
                  <a:lnTo>
                    <a:pt x="89114" y="97430"/>
                  </a:lnTo>
                  <a:lnTo>
                    <a:pt x="3062" y="183233"/>
                  </a:lnTo>
                  <a:lnTo>
                    <a:pt x="2490" y="183518"/>
                  </a:lnTo>
                  <a:lnTo>
                    <a:pt x="2562" y="183733"/>
                  </a:lnTo>
                  <a:lnTo>
                    <a:pt x="1776" y="184518"/>
                  </a:lnTo>
                  <a:lnTo>
                    <a:pt x="4206" y="186945"/>
                  </a:lnTo>
                  <a:lnTo>
                    <a:pt x="4920" y="188301"/>
                  </a:lnTo>
                  <a:lnTo>
                    <a:pt x="1418" y="191799"/>
                  </a:lnTo>
                  <a:lnTo>
                    <a:pt x="89185" y="279458"/>
                  </a:lnTo>
                  <a:lnTo>
                    <a:pt x="2062" y="366689"/>
                  </a:lnTo>
                  <a:lnTo>
                    <a:pt x="6850" y="371472"/>
                  </a:lnTo>
                  <a:lnTo>
                    <a:pt x="8565" y="374899"/>
                  </a:lnTo>
                  <a:lnTo>
                    <a:pt x="125993" y="316221"/>
                  </a:lnTo>
                  <a:lnTo>
                    <a:pt x="184028" y="374185"/>
                  </a:lnTo>
                  <a:lnTo>
                    <a:pt x="187816" y="370402"/>
                  </a:lnTo>
                  <a:lnTo>
                    <a:pt x="191604" y="374185"/>
                  </a:lnTo>
                  <a:lnTo>
                    <a:pt x="249281" y="316435"/>
                  </a:lnTo>
                  <a:lnTo>
                    <a:pt x="366566" y="375184"/>
                  </a:lnTo>
                  <a:lnTo>
                    <a:pt x="367995" y="372400"/>
                  </a:lnTo>
                  <a:lnTo>
                    <a:pt x="373498" y="366975"/>
                  </a:lnTo>
                  <a:lnTo>
                    <a:pt x="286160" y="279530"/>
                  </a:lnTo>
                  <a:lnTo>
                    <a:pt x="373570" y="192084"/>
                  </a:lnTo>
                  <a:lnTo>
                    <a:pt x="370425" y="188944"/>
                  </a:lnTo>
                  <a:close/>
                  <a:moveTo>
                    <a:pt x="193176" y="175452"/>
                  </a:moveTo>
                  <a:lnTo>
                    <a:pt x="193176" y="106067"/>
                  </a:lnTo>
                  <a:lnTo>
                    <a:pt x="239418" y="129195"/>
                  </a:lnTo>
                  <a:lnTo>
                    <a:pt x="193176" y="175452"/>
                  </a:lnTo>
                  <a:close/>
                  <a:moveTo>
                    <a:pt x="249567" y="134192"/>
                  </a:moveTo>
                  <a:lnTo>
                    <a:pt x="347054" y="182947"/>
                  </a:lnTo>
                  <a:lnTo>
                    <a:pt x="200823" y="182947"/>
                  </a:lnTo>
                  <a:lnTo>
                    <a:pt x="249567" y="134192"/>
                  </a:lnTo>
                  <a:close/>
                  <a:moveTo>
                    <a:pt x="199537" y="97215"/>
                  </a:moveTo>
                  <a:lnTo>
                    <a:pt x="247566" y="73302"/>
                  </a:lnTo>
                  <a:lnTo>
                    <a:pt x="271437" y="97144"/>
                  </a:lnTo>
                  <a:lnTo>
                    <a:pt x="247423" y="121129"/>
                  </a:lnTo>
                  <a:lnTo>
                    <a:pt x="199537" y="97215"/>
                  </a:lnTo>
                  <a:close/>
                  <a:moveTo>
                    <a:pt x="182455" y="105781"/>
                  </a:moveTo>
                  <a:lnTo>
                    <a:pt x="182455" y="175809"/>
                  </a:lnTo>
                  <a:lnTo>
                    <a:pt x="135784" y="129053"/>
                  </a:lnTo>
                  <a:lnTo>
                    <a:pt x="182455" y="105781"/>
                  </a:lnTo>
                  <a:close/>
                  <a:moveTo>
                    <a:pt x="127851" y="121058"/>
                  </a:moveTo>
                  <a:lnTo>
                    <a:pt x="104337" y="97501"/>
                  </a:lnTo>
                  <a:lnTo>
                    <a:pt x="128351" y="73587"/>
                  </a:lnTo>
                  <a:lnTo>
                    <a:pt x="175594" y="97215"/>
                  </a:lnTo>
                  <a:lnTo>
                    <a:pt x="127851" y="121058"/>
                  </a:lnTo>
                  <a:close/>
                  <a:moveTo>
                    <a:pt x="174522" y="182947"/>
                  </a:moveTo>
                  <a:lnTo>
                    <a:pt x="27648" y="182947"/>
                  </a:lnTo>
                  <a:lnTo>
                    <a:pt x="125707" y="134050"/>
                  </a:lnTo>
                  <a:lnTo>
                    <a:pt x="174522" y="182947"/>
                  </a:lnTo>
                  <a:close/>
                  <a:moveTo>
                    <a:pt x="174951" y="193655"/>
                  </a:moveTo>
                  <a:lnTo>
                    <a:pt x="125993" y="242696"/>
                  </a:lnTo>
                  <a:lnTo>
                    <a:pt x="28149" y="193655"/>
                  </a:lnTo>
                  <a:lnTo>
                    <a:pt x="174951" y="193655"/>
                  </a:lnTo>
                  <a:close/>
                  <a:moveTo>
                    <a:pt x="182455" y="201293"/>
                  </a:moveTo>
                  <a:lnTo>
                    <a:pt x="182455" y="270964"/>
                  </a:lnTo>
                  <a:lnTo>
                    <a:pt x="136070" y="247693"/>
                  </a:lnTo>
                  <a:lnTo>
                    <a:pt x="182455" y="201293"/>
                  </a:lnTo>
                  <a:close/>
                  <a:moveTo>
                    <a:pt x="175594" y="279458"/>
                  </a:moveTo>
                  <a:lnTo>
                    <a:pt x="128137" y="303158"/>
                  </a:lnTo>
                  <a:lnTo>
                    <a:pt x="104409" y="279458"/>
                  </a:lnTo>
                  <a:lnTo>
                    <a:pt x="128137" y="255688"/>
                  </a:lnTo>
                  <a:lnTo>
                    <a:pt x="175594" y="279458"/>
                  </a:lnTo>
                  <a:close/>
                  <a:moveTo>
                    <a:pt x="193176" y="270678"/>
                  </a:moveTo>
                  <a:lnTo>
                    <a:pt x="193176" y="201650"/>
                  </a:lnTo>
                  <a:lnTo>
                    <a:pt x="239204" y="247693"/>
                  </a:lnTo>
                  <a:lnTo>
                    <a:pt x="193176" y="270678"/>
                  </a:lnTo>
                  <a:close/>
                  <a:moveTo>
                    <a:pt x="247208" y="255688"/>
                  </a:moveTo>
                  <a:lnTo>
                    <a:pt x="271080" y="279530"/>
                  </a:lnTo>
                  <a:lnTo>
                    <a:pt x="247208" y="303372"/>
                  </a:lnTo>
                  <a:lnTo>
                    <a:pt x="199466" y="279458"/>
                  </a:lnTo>
                  <a:lnTo>
                    <a:pt x="247208" y="255688"/>
                  </a:lnTo>
                  <a:close/>
                  <a:moveTo>
                    <a:pt x="200395" y="193655"/>
                  </a:moveTo>
                  <a:lnTo>
                    <a:pt x="347411" y="193655"/>
                  </a:lnTo>
                  <a:lnTo>
                    <a:pt x="249352" y="242624"/>
                  </a:lnTo>
                  <a:lnTo>
                    <a:pt x="200395" y="193655"/>
                  </a:lnTo>
                  <a:close/>
                  <a:moveTo>
                    <a:pt x="343409" y="169170"/>
                  </a:moveTo>
                  <a:lnTo>
                    <a:pt x="257500" y="126197"/>
                  </a:lnTo>
                  <a:lnTo>
                    <a:pt x="279013" y="104711"/>
                  </a:lnTo>
                  <a:lnTo>
                    <a:pt x="343409" y="169170"/>
                  </a:lnTo>
                  <a:close/>
                  <a:moveTo>
                    <a:pt x="342551" y="25974"/>
                  </a:moveTo>
                  <a:lnTo>
                    <a:pt x="278942" y="89577"/>
                  </a:lnTo>
                  <a:lnTo>
                    <a:pt x="257643" y="68305"/>
                  </a:lnTo>
                  <a:lnTo>
                    <a:pt x="342551" y="25974"/>
                  </a:lnTo>
                  <a:close/>
                  <a:moveTo>
                    <a:pt x="193176" y="88435"/>
                  </a:moveTo>
                  <a:lnTo>
                    <a:pt x="193176" y="18907"/>
                  </a:lnTo>
                  <a:lnTo>
                    <a:pt x="239561" y="65307"/>
                  </a:lnTo>
                  <a:lnTo>
                    <a:pt x="193176" y="88435"/>
                  </a:lnTo>
                  <a:close/>
                  <a:moveTo>
                    <a:pt x="182455" y="19621"/>
                  </a:moveTo>
                  <a:lnTo>
                    <a:pt x="182455" y="88649"/>
                  </a:lnTo>
                  <a:lnTo>
                    <a:pt x="136285" y="65592"/>
                  </a:lnTo>
                  <a:lnTo>
                    <a:pt x="182455" y="19621"/>
                  </a:lnTo>
                  <a:close/>
                  <a:moveTo>
                    <a:pt x="32723" y="25832"/>
                  </a:moveTo>
                  <a:lnTo>
                    <a:pt x="118203" y="68519"/>
                  </a:lnTo>
                  <a:lnTo>
                    <a:pt x="96761" y="89863"/>
                  </a:lnTo>
                  <a:lnTo>
                    <a:pt x="32723" y="25832"/>
                  </a:lnTo>
                  <a:close/>
                  <a:moveTo>
                    <a:pt x="96690" y="105068"/>
                  </a:moveTo>
                  <a:lnTo>
                    <a:pt x="117702" y="126054"/>
                  </a:lnTo>
                  <a:lnTo>
                    <a:pt x="33437" y="168100"/>
                  </a:lnTo>
                  <a:lnTo>
                    <a:pt x="96690" y="105068"/>
                  </a:lnTo>
                  <a:close/>
                  <a:moveTo>
                    <a:pt x="32723" y="207932"/>
                  </a:moveTo>
                  <a:lnTo>
                    <a:pt x="117988" y="250619"/>
                  </a:lnTo>
                  <a:lnTo>
                    <a:pt x="96761" y="271892"/>
                  </a:lnTo>
                  <a:lnTo>
                    <a:pt x="32723" y="207932"/>
                  </a:lnTo>
                  <a:close/>
                  <a:moveTo>
                    <a:pt x="33295" y="350557"/>
                  </a:moveTo>
                  <a:lnTo>
                    <a:pt x="96832" y="287025"/>
                  </a:lnTo>
                  <a:lnTo>
                    <a:pt x="118060" y="308226"/>
                  </a:lnTo>
                  <a:lnTo>
                    <a:pt x="33295" y="350557"/>
                  </a:lnTo>
                  <a:close/>
                  <a:moveTo>
                    <a:pt x="182455" y="288024"/>
                  </a:moveTo>
                  <a:lnTo>
                    <a:pt x="182455" y="357552"/>
                  </a:lnTo>
                  <a:lnTo>
                    <a:pt x="136070" y="311224"/>
                  </a:lnTo>
                  <a:lnTo>
                    <a:pt x="182455" y="288024"/>
                  </a:lnTo>
                  <a:close/>
                  <a:moveTo>
                    <a:pt x="193248" y="357481"/>
                  </a:moveTo>
                  <a:lnTo>
                    <a:pt x="193248" y="288310"/>
                  </a:lnTo>
                  <a:lnTo>
                    <a:pt x="239275" y="311367"/>
                  </a:lnTo>
                  <a:lnTo>
                    <a:pt x="193248" y="357481"/>
                  </a:lnTo>
                  <a:close/>
                  <a:moveTo>
                    <a:pt x="342623" y="351199"/>
                  </a:moveTo>
                  <a:lnTo>
                    <a:pt x="257286" y="308440"/>
                  </a:lnTo>
                  <a:lnTo>
                    <a:pt x="278584" y="287097"/>
                  </a:lnTo>
                  <a:lnTo>
                    <a:pt x="342623" y="351199"/>
                  </a:lnTo>
                  <a:close/>
                  <a:moveTo>
                    <a:pt x="257286" y="250619"/>
                  </a:moveTo>
                  <a:lnTo>
                    <a:pt x="342337" y="208146"/>
                  </a:lnTo>
                  <a:lnTo>
                    <a:pt x="278584" y="271963"/>
                  </a:lnTo>
                  <a:lnTo>
                    <a:pt x="257286" y="250619"/>
                  </a:lnTo>
                  <a:close/>
                </a:path>
              </a:pathLst>
            </a:custGeom>
            <a:solidFill>
              <a:srgbClr val="50E6FF"/>
            </a:solidFill>
            <a:ln w="4222" cap="flat">
              <a:noFill/>
              <a:prstDash val="solid"/>
              <a:miter/>
            </a:ln>
          </p:spPr>
          <p:txBody>
            <a:bodyPr rtlCol="0" anchor="ctr"/>
            <a:lstStyle/>
            <a:p>
              <a:pPr defTabSz="914367"/>
              <a:endParaRPr lang="en-US" sz="1765">
                <a:solidFill>
                  <a:srgbClr val="000000"/>
                </a:solidFill>
                <a:latin typeface="Segoe UI"/>
              </a:endParaRPr>
            </a:p>
          </p:txBody>
        </p:sp>
        <p:sp>
          <p:nvSpPr>
            <p:cNvPr id="217" name="Freeform: Shape 216">
              <a:extLst>
                <a:ext uri="{FF2B5EF4-FFF2-40B4-BE49-F238E27FC236}">
                  <a16:creationId xmlns:a16="http://schemas.microsoft.com/office/drawing/2014/main" id="{9DBEA35F-3738-4BF5-A2C9-8D9CC4C51564}"/>
                </a:ext>
              </a:extLst>
            </p:cNvPr>
            <p:cNvSpPr/>
            <p:nvPr/>
          </p:nvSpPr>
          <p:spPr>
            <a:xfrm>
              <a:off x="10496639"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defTabSz="914367"/>
              <a:endParaRPr lang="en-US" sz="1765">
                <a:solidFill>
                  <a:srgbClr val="000000"/>
                </a:solidFill>
                <a:latin typeface="Segoe UI"/>
              </a:endParaRPr>
            </a:p>
          </p:txBody>
        </p:sp>
        <p:sp>
          <p:nvSpPr>
            <p:cNvPr id="218" name="Freeform: Shape 217">
              <a:extLst>
                <a:ext uri="{FF2B5EF4-FFF2-40B4-BE49-F238E27FC236}">
                  <a16:creationId xmlns:a16="http://schemas.microsoft.com/office/drawing/2014/main" id="{2766616D-9F7C-4B5C-A635-5EAF216DF11E}"/>
                </a:ext>
              </a:extLst>
            </p:cNvPr>
            <p:cNvSpPr/>
            <p:nvPr/>
          </p:nvSpPr>
          <p:spPr>
            <a:xfrm>
              <a:off x="10314957" y="1253958"/>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defTabSz="914367"/>
              <a:endParaRPr lang="en-US" sz="1765">
                <a:solidFill>
                  <a:srgbClr val="000000"/>
                </a:solidFill>
                <a:latin typeface="Segoe UI"/>
              </a:endParaRPr>
            </a:p>
          </p:txBody>
        </p:sp>
        <p:sp>
          <p:nvSpPr>
            <p:cNvPr id="219" name="Freeform: Shape 218">
              <a:extLst>
                <a:ext uri="{FF2B5EF4-FFF2-40B4-BE49-F238E27FC236}">
                  <a16:creationId xmlns:a16="http://schemas.microsoft.com/office/drawing/2014/main" id="{4CF82827-F983-4D7F-AA8A-A03C0E4D2EA2}"/>
                </a:ext>
              </a:extLst>
            </p:cNvPr>
            <p:cNvSpPr/>
            <p:nvPr/>
          </p:nvSpPr>
          <p:spPr>
            <a:xfrm>
              <a:off x="10131992"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defTabSz="914367"/>
              <a:endParaRPr lang="en-US" sz="1765">
                <a:solidFill>
                  <a:srgbClr val="000000"/>
                </a:solidFill>
                <a:latin typeface="Segoe UI"/>
              </a:endParaRPr>
            </a:p>
          </p:txBody>
        </p:sp>
        <p:sp>
          <p:nvSpPr>
            <p:cNvPr id="220" name="Freeform: Shape 219">
              <a:extLst>
                <a:ext uri="{FF2B5EF4-FFF2-40B4-BE49-F238E27FC236}">
                  <a16:creationId xmlns:a16="http://schemas.microsoft.com/office/drawing/2014/main" id="{2B9A35CF-227E-400F-B272-937EBCE3B264}"/>
                </a:ext>
              </a:extLst>
            </p:cNvPr>
            <p:cNvSpPr/>
            <p:nvPr/>
          </p:nvSpPr>
          <p:spPr>
            <a:xfrm>
              <a:off x="10496497"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defTabSz="914367"/>
              <a:endParaRPr lang="en-US" sz="1765">
                <a:solidFill>
                  <a:srgbClr val="000000"/>
                </a:solidFill>
                <a:latin typeface="Segoe UI"/>
              </a:endParaRPr>
            </a:p>
          </p:txBody>
        </p:sp>
        <p:sp>
          <p:nvSpPr>
            <p:cNvPr id="221" name="Freeform: Shape 220">
              <a:extLst>
                <a:ext uri="{FF2B5EF4-FFF2-40B4-BE49-F238E27FC236}">
                  <a16:creationId xmlns:a16="http://schemas.microsoft.com/office/drawing/2014/main" id="{C5C7595B-E7BA-43EA-8F1E-4F5BA14C269D}"/>
                </a:ext>
              </a:extLst>
            </p:cNvPr>
            <p:cNvSpPr/>
            <p:nvPr/>
          </p:nvSpPr>
          <p:spPr>
            <a:xfrm>
              <a:off x="10314957" y="1436693"/>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defTabSz="914367"/>
              <a:endParaRPr lang="en-US" sz="1765">
                <a:solidFill>
                  <a:srgbClr val="000000"/>
                </a:solidFill>
                <a:latin typeface="Segoe UI"/>
              </a:endParaRPr>
            </a:p>
          </p:txBody>
        </p:sp>
        <p:sp>
          <p:nvSpPr>
            <p:cNvPr id="222" name="Freeform: Shape 221">
              <a:extLst>
                <a:ext uri="{FF2B5EF4-FFF2-40B4-BE49-F238E27FC236}">
                  <a16:creationId xmlns:a16="http://schemas.microsoft.com/office/drawing/2014/main" id="{0C7B28F1-6A63-4BC1-A9BD-E8AAE8D81F29}"/>
                </a:ext>
              </a:extLst>
            </p:cNvPr>
            <p:cNvSpPr/>
            <p:nvPr/>
          </p:nvSpPr>
          <p:spPr>
            <a:xfrm>
              <a:off x="10131992"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defTabSz="914367"/>
              <a:endParaRPr lang="en-US" sz="1765">
                <a:solidFill>
                  <a:srgbClr val="000000"/>
                </a:solidFill>
                <a:latin typeface="Segoe UI"/>
              </a:endParaRPr>
            </a:p>
          </p:txBody>
        </p:sp>
        <p:sp>
          <p:nvSpPr>
            <p:cNvPr id="223" name="Freeform: Shape 222">
              <a:extLst>
                <a:ext uri="{FF2B5EF4-FFF2-40B4-BE49-F238E27FC236}">
                  <a16:creationId xmlns:a16="http://schemas.microsoft.com/office/drawing/2014/main" id="{2C44F2F2-650F-4E25-8357-C437CE44A764}"/>
                </a:ext>
              </a:extLst>
            </p:cNvPr>
            <p:cNvSpPr/>
            <p:nvPr/>
          </p:nvSpPr>
          <p:spPr>
            <a:xfrm>
              <a:off x="10496497"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defTabSz="914367"/>
              <a:endParaRPr lang="en-US" sz="1765">
                <a:solidFill>
                  <a:srgbClr val="000000"/>
                </a:solidFill>
                <a:latin typeface="Segoe UI"/>
              </a:endParaRPr>
            </a:p>
          </p:txBody>
        </p:sp>
        <p:sp>
          <p:nvSpPr>
            <p:cNvPr id="224" name="Freeform: Shape 223">
              <a:extLst>
                <a:ext uri="{FF2B5EF4-FFF2-40B4-BE49-F238E27FC236}">
                  <a16:creationId xmlns:a16="http://schemas.microsoft.com/office/drawing/2014/main" id="{91303A9C-7D06-4B31-9B38-E958195B16A9}"/>
                </a:ext>
              </a:extLst>
            </p:cNvPr>
            <p:cNvSpPr/>
            <p:nvPr/>
          </p:nvSpPr>
          <p:spPr>
            <a:xfrm>
              <a:off x="10314957" y="1618012"/>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defTabSz="914367"/>
              <a:endParaRPr lang="en-US" sz="1765">
                <a:solidFill>
                  <a:srgbClr val="000000"/>
                </a:solidFill>
                <a:latin typeface="Segoe UI"/>
              </a:endParaRPr>
            </a:p>
          </p:txBody>
        </p:sp>
        <p:sp>
          <p:nvSpPr>
            <p:cNvPr id="225" name="Freeform: Shape 224">
              <a:extLst>
                <a:ext uri="{FF2B5EF4-FFF2-40B4-BE49-F238E27FC236}">
                  <a16:creationId xmlns:a16="http://schemas.microsoft.com/office/drawing/2014/main" id="{A20A663E-1487-4440-80F9-A01A2D1CDC03}"/>
                </a:ext>
              </a:extLst>
            </p:cNvPr>
            <p:cNvSpPr/>
            <p:nvPr/>
          </p:nvSpPr>
          <p:spPr>
            <a:xfrm>
              <a:off x="10131992"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defTabSz="914367"/>
              <a:endParaRPr lang="en-US" sz="1765">
                <a:solidFill>
                  <a:srgbClr val="000000"/>
                </a:solidFill>
                <a:latin typeface="Segoe UI"/>
              </a:endParaRPr>
            </a:p>
          </p:txBody>
        </p:sp>
      </p:grpSp>
      <p:sp>
        <p:nvSpPr>
          <p:cNvPr id="196" name="!! Data text">
            <a:extLst>
              <a:ext uri="{FF2B5EF4-FFF2-40B4-BE49-F238E27FC236}">
                <a16:creationId xmlns:a16="http://schemas.microsoft.com/office/drawing/2014/main" id="{003AF455-1954-4015-97D2-608FC4281C20}"/>
              </a:ext>
              <a:ext uri="{C183D7F6-B498-43B3-948B-1728B52AA6E4}">
                <adec:decorative xmlns:adec="http://schemas.microsoft.com/office/drawing/2017/decorative" val="1"/>
              </a:ext>
            </a:extLst>
          </p:cNvPr>
          <p:cNvSpPr/>
          <p:nvPr/>
        </p:nvSpPr>
        <p:spPr>
          <a:xfrm>
            <a:off x="7471791" y="2658653"/>
            <a:ext cx="127292" cy="162932"/>
          </a:xfrm>
          <a:prstGeom prst="rect">
            <a:avLst/>
          </a:prstGeom>
          <a:noFill/>
        </p:spPr>
        <p:txBody>
          <a:bodyPr wrap="none" lIns="0" tIns="0" rIns="0" bIns="0" rtlCol="0">
            <a:spAutoFit/>
          </a:bodyPr>
          <a:lstStyle/>
          <a:p>
            <a:pPr algn="ctr" defTabSz="878527">
              <a:lnSpc>
                <a:spcPct val="90000"/>
              </a:lnSpc>
              <a:defRPr/>
            </a:pPr>
            <a:r>
              <a:rPr lang="en-US" sz="1176" kern="0">
                <a:gradFill>
                  <a:gsLst>
                    <a:gs pos="0">
                      <a:srgbClr val="000000"/>
                    </a:gs>
                    <a:gs pos="100000">
                      <a:srgbClr val="000000"/>
                    </a:gs>
                  </a:gsLst>
                  <a:lin ang="5400000" scaled="1"/>
                </a:gradFill>
                <a:latin typeface="Segoe UI Semibold"/>
              </a:rPr>
              <a:t>TI</a:t>
            </a:r>
          </a:p>
        </p:txBody>
      </p:sp>
      <p:grpSp>
        <p:nvGrpSpPr>
          <p:cNvPr id="226" name="performance">
            <a:extLst>
              <a:ext uri="{FF2B5EF4-FFF2-40B4-BE49-F238E27FC236}">
                <a16:creationId xmlns:a16="http://schemas.microsoft.com/office/drawing/2014/main" id="{EB9D8635-D00A-48F7-9AD1-0DF4CA99B36B}"/>
              </a:ext>
              <a:ext uri="{C183D7F6-B498-43B3-948B-1728B52AA6E4}">
                <adec:decorative xmlns:adec="http://schemas.microsoft.com/office/drawing/2017/decorative" val="1"/>
              </a:ext>
            </a:extLst>
          </p:cNvPr>
          <p:cNvGrpSpPr>
            <a:grpSpLocks noChangeAspect="1"/>
          </p:cNvGrpSpPr>
          <p:nvPr/>
        </p:nvGrpSpPr>
        <p:grpSpPr bwMode="auto">
          <a:xfrm>
            <a:off x="7317436" y="2160497"/>
            <a:ext cx="436003" cy="436003"/>
            <a:chOff x="2837" y="1925"/>
            <a:chExt cx="265" cy="265"/>
          </a:xfrm>
        </p:grpSpPr>
        <p:sp>
          <p:nvSpPr>
            <p:cNvPr id="227" name="AutoShape 158">
              <a:extLst>
                <a:ext uri="{FF2B5EF4-FFF2-40B4-BE49-F238E27FC236}">
                  <a16:creationId xmlns:a16="http://schemas.microsoft.com/office/drawing/2014/main" id="{DE449921-2E2F-4143-952E-A6747BF77812}"/>
                </a:ext>
              </a:extLst>
            </p:cNvPr>
            <p:cNvSpPr>
              <a:spLocks noChangeAspect="1" noChangeArrowheads="1" noTextEdit="1"/>
            </p:cNvSpPr>
            <p:nvPr/>
          </p:nvSpPr>
          <p:spPr bwMode="auto">
            <a:xfrm>
              <a:off x="2837" y="1925"/>
              <a:ext cx="26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28" name="Freeform 160">
              <a:extLst>
                <a:ext uri="{FF2B5EF4-FFF2-40B4-BE49-F238E27FC236}">
                  <a16:creationId xmlns:a16="http://schemas.microsoft.com/office/drawing/2014/main" id="{AA89DCCA-D4C3-4179-AD99-6FD0DD08D034}"/>
                </a:ext>
              </a:extLst>
            </p:cNvPr>
            <p:cNvSpPr>
              <a:spLocks/>
            </p:cNvSpPr>
            <p:nvPr/>
          </p:nvSpPr>
          <p:spPr bwMode="auto">
            <a:xfrm>
              <a:off x="2837" y="1926"/>
              <a:ext cx="265" cy="264"/>
            </a:xfrm>
            <a:custGeom>
              <a:avLst/>
              <a:gdLst>
                <a:gd name="T0" fmla="*/ 96 w 192"/>
                <a:gd name="T1" fmla="*/ 163 h 191"/>
                <a:gd name="T2" fmla="*/ 29 w 192"/>
                <a:gd name="T3" fmla="*/ 95 h 191"/>
                <a:gd name="T4" fmla="*/ 96 w 192"/>
                <a:gd name="T5" fmla="*/ 28 h 191"/>
                <a:gd name="T6" fmla="*/ 96 w 192"/>
                <a:gd name="T7" fmla="*/ 28 h 191"/>
                <a:gd name="T8" fmla="*/ 96 w 192"/>
                <a:gd name="T9" fmla="*/ 0 h 191"/>
                <a:gd name="T10" fmla="*/ 96 w 192"/>
                <a:gd name="T11" fmla="*/ 0 h 191"/>
                <a:gd name="T12" fmla="*/ 0 w 192"/>
                <a:gd name="T13" fmla="*/ 95 h 191"/>
                <a:gd name="T14" fmla="*/ 96 w 192"/>
                <a:gd name="T15" fmla="*/ 191 h 191"/>
                <a:gd name="T16" fmla="*/ 192 w 192"/>
                <a:gd name="T17" fmla="*/ 96 h 191"/>
                <a:gd name="T18" fmla="*/ 164 w 192"/>
                <a:gd name="T19" fmla="*/ 96 h 191"/>
                <a:gd name="T20" fmla="*/ 96 w 192"/>
                <a:gd name="T21" fmla="*/ 16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91">
                  <a:moveTo>
                    <a:pt x="96" y="163"/>
                  </a:moveTo>
                  <a:cubicBezTo>
                    <a:pt x="59" y="163"/>
                    <a:pt x="29" y="132"/>
                    <a:pt x="29" y="95"/>
                  </a:cubicBezTo>
                  <a:cubicBezTo>
                    <a:pt x="29" y="58"/>
                    <a:pt x="59" y="28"/>
                    <a:pt x="96" y="28"/>
                  </a:cubicBezTo>
                  <a:cubicBezTo>
                    <a:pt x="96" y="28"/>
                    <a:pt x="96" y="28"/>
                    <a:pt x="96" y="28"/>
                  </a:cubicBezTo>
                  <a:cubicBezTo>
                    <a:pt x="96" y="0"/>
                    <a:pt x="96" y="0"/>
                    <a:pt x="96" y="0"/>
                  </a:cubicBezTo>
                  <a:cubicBezTo>
                    <a:pt x="96" y="0"/>
                    <a:pt x="96" y="0"/>
                    <a:pt x="96" y="0"/>
                  </a:cubicBezTo>
                  <a:cubicBezTo>
                    <a:pt x="43" y="0"/>
                    <a:pt x="0" y="42"/>
                    <a:pt x="0" y="95"/>
                  </a:cubicBezTo>
                  <a:cubicBezTo>
                    <a:pt x="0" y="148"/>
                    <a:pt x="43" y="191"/>
                    <a:pt x="96" y="191"/>
                  </a:cubicBezTo>
                  <a:cubicBezTo>
                    <a:pt x="149" y="191"/>
                    <a:pt x="192" y="148"/>
                    <a:pt x="192" y="96"/>
                  </a:cubicBezTo>
                  <a:cubicBezTo>
                    <a:pt x="164" y="96"/>
                    <a:pt x="164" y="96"/>
                    <a:pt x="164" y="96"/>
                  </a:cubicBezTo>
                  <a:cubicBezTo>
                    <a:pt x="164" y="132"/>
                    <a:pt x="133" y="163"/>
                    <a:pt x="96" y="16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29" name="Freeform 161">
              <a:extLst>
                <a:ext uri="{FF2B5EF4-FFF2-40B4-BE49-F238E27FC236}">
                  <a16:creationId xmlns:a16="http://schemas.microsoft.com/office/drawing/2014/main" id="{4275FA45-0F7A-40A0-AE00-475A2CC5E9E4}"/>
                </a:ext>
              </a:extLst>
            </p:cNvPr>
            <p:cNvSpPr>
              <a:spLocks/>
            </p:cNvSpPr>
            <p:nvPr/>
          </p:nvSpPr>
          <p:spPr bwMode="auto">
            <a:xfrm>
              <a:off x="2895" y="1982"/>
              <a:ext cx="150" cy="150"/>
            </a:xfrm>
            <a:custGeom>
              <a:avLst/>
              <a:gdLst>
                <a:gd name="T0" fmla="*/ 54 w 109"/>
                <a:gd name="T1" fmla="*/ 81 h 109"/>
                <a:gd name="T2" fmla="*/ 28 w 109"/>
                <a:gd name="T3" fmla="*/ 55 h 109"/>
                <a:gd name="T4" fmla="*/ 54 w 109"/>
                <a:gd name="T5" fmla="*/ 29 h 109"/>
                <a:gd name="T6" fmla="*/ 54 w 109"/>
                <a:gd name="T7" fmla="*/ 29 h 109"/>
                <a:gd name="T8" fmla="*/ 54 w 109"/>
                <a:gd name="T9" fmla="*/ 0 h 109"/>
                <a:gd name="T10" fmla="*/ 54 w 109"/>
                <a:gd name="T11" fmla="*/ 0 h 109"/>
                <a:gd name="T12" fmla="*/ 0 w 109"/>
                <a:gd name="T13" fmla="*/ 55 h 109"/>
                <a:gd name="T14" fmla="*/ 54 w 109"/>
                <a:gd name="T15" fmla="*/ 109 h 109"/>
                <a:gd name="T16" fmla="*/ 109 w 109"/>
                <a:gd name="T17" fmla="*/ 55 h 109"/>
                <a:gd name="T18" fmla="*/ 80 w 109"/>
                <a:gd name="T19" fmla="*/ 55 h 109"/>
                <a:gd name="T20" fmla="*/ 54 w 109"/>
                <a:gd name="T21" fmla="*/ 8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09">
                  <a:moveTo>
                    <a:pt x="54" y="81"/>
                  </a:moveTo>
                  <a:cubicBezTo>
                    <a:pt x="40" y="81"/>
                    <a:pt x="28" y="69"/>
                    <a:pt x="28" y="55"/>
                  </a:cubicBezTo>
                  <a:cubicBezTo>
                    <a:pt x="28" y="40"/>
                    <a:pt x="40" y="29"/>
                    <a:pt x="54" y="29"/>
                  </a:cubicBezTo>
                  <a:cubicBezTo>
                    <a:pt x="54" y="29"/>
                    <a:pt x="54" y="29"/>
                    <a:pt x="54" y="29"/>
                  </a:cubicBezTo>
                  <a:cubicBezTo>
                    <a:pt x="54" y="0"/>
                    <a:pt x="54" y="0"/>
                    <a:pt x="54" y="0"/>
                  </a:cubicBezTo>
                  <a:cubicBezTo>
                    <a:pt x="54" y="0"/>
                    <a:pt x="54" y="0"/>
                    <a:pt x="54" y="0"/>
                  </a:cubicBezTo>
                  <a:cubicBezTo>
                    <a:pt x="24" y="0"/>
                    <a:pt x="0" y="25"/>
                    <a:pt x="0" y="55"/>
                  </a:cubicBezTo>
                  <a:cubicBezTo>
                    <a:pt x="0" y="85"/>
                    <a:pt x="24" y="109"/>
                    <a:pt x="54" y="109"/>
                  </a:cubicBezTo>
                  <a:cubicBezTo>
                    <a:pt x="84" y="109"/>
                    <a:pt x="108" y="85"/>
                    <a:pt x="109" y="55"/>
                  </a:cubicBezTo>
                  <a:cubicBezTo>
                    <a:pt x="80" y="55"/>
                    <a:pt x="80" y="55"/>
                    <a:pt x="80" y="55"/>
                  </a:cubicBezTo>
                  <a:cubicBezTo>
                    <a:pt x="80" y="70"/>
                    <a:pt x="69" y="81"/>
                    <a:pt x="54" y="8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Tree>
    <p:extLst>
      <p:ext uri="{BB962C8B-B14F-4D97-AF65-F5344CB8AC3E}">
        <p14:creationId xmlns:p14="http://schemas.microsoft.com/office/powerpoint/2010/main" val="319858961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1D2A0-5476-425A-9A02-DE90BF811C29}"/>
              </a:ext>
            </a:extLst>
          </p:cNvPr>
          <p:cNvSpPr>
            <a:spLocks noGrp="1"/>
          </p:cNvSpPr>
          <p:nvPr>
            <p:ph type="title"/>
          </p:nvPr>
        </p:nvSpPr>
        <p:spPr/>
        <p:txBody>
          <a:bodyPr/>
          <a:lstStyle/>
          <a:p>
            <a:r>
              <a:rPr lang="en-US"/>
              <a:t>Protect cloud and hybrid workloads from threats</a:t>
            </a:r>
          </a:p>
        </p:txBody>
      </p:sp>
      <p:sp>
        <p:nvSpPr>
          <p:cNvPr id="19" name="Title 2">
            <a:extLst>
              <a:ext uri="{FF2B5EF4-FFF2-40B4-BE49-F238E27FC236}">
                <a16:creationId xmlns:a16="http://schemas.microsoft.com/office/drawing/2014/main" id="{859A26E9-B668-4565-AEC9-92F7BFB73BF3}"/>
              </a:ext>
            </a:extLst>
          </p:cNvPr>
          <p:cNvSpPr txBox="1">
            <a:spLocks/>
          </p:cNvSpPr>
          <p:nvPr/>
        </p:nvSpPr>
        <p:spPr>
          <a:xfrm>
            <a:off x="455995" y="1106391"/>
            <a:ext cx="4431794" cy="271554"/>
          </a:xfrm>
          <a:prstGeom prst="rect">
            <a:avLst/>
          </a:prstGeom>
        </p:spPr>
        <p:txBody>
          <a:bodyPr vert="horz" wrap="non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defTabSz="914367">
              <a:lnSpc>
                <a:spcPct val="100000"/>
              </a:lnSpc>
            </a:pPr>
            <a:r>
              <a:rPr lang="en-US" sz="1765" spc="-49">
                <a:solidFill>
                  <a:srgbClr val="0078D3"/>
                </a:solidFill>
                <a:latin typeface="Segoe UI"/>
              </a:rPr>
              <a:t>Reduce time to threat mitigation by </a:t>
            </a:r>
            <a:r>
              <a:rPr lang="en-US" sz="1765" spc="-49">
                <a:solidFill>
                  <a:srgbClr val="0078D3"/>
                </a:solidFill>
                <a:latin typeface="Segoe UI Semibold"/>
              </a:rPr>
              <a:t>50 percent</a:t>
            </a:r>
          </a:p>
        </p:txBody>
      </p:sp>
      <p:sp>
        <p:nvSpPr>
          <p:cNvPr id="44" name="TextBox 43">
            <a:extLst>
              <a:ext uri="{FF2B5EF4-FFF2-40B4-BE49-F238E27FC236}">
                <a16:creationId xmlns:a16="http://schemas.microsoft.com/office/drawing/2014/main" id="{15E809A6-AEB1-4D6A-BC0C-908B52B6ECA3}"/>
              </a:ext>
            </a:extLst>
          </p:cNvPr>
          <p:cNvSpPr txBox="1"/>
          <p:nvPr/>
        </p:nvSpPr>
        <p:spPr>
          <a:xfrm>
            <a:off x="455996" y="2713687"/>
            <a:ext cx="4481456" cy="2407776"/>
          </a:xfrm>
          <a:prstGeom prst="rect">
            <a:avLst/>
          </a:prstGeom>
          <a:noFill/>
        </p:spPr>
        <p:txBody>
          <a:bodyPr wrap="square" lIns="0" tIns="0" rIns="0" bIns="0" anchor="t">
            <a:spAutoFit/>
          </a:bodyPr>
          <a:lstStyle>
            <a:defPPr>
              <a:defRPr lang="en-US"/>
            </a:defPPr>
            <a:lvl1pPr marL="182880" lvl="0" indent="-182880" defTabSz="914049">
              <a:lnSpc>
                <a:spcPct val="90000"/>
              </a:lnSpc>
              <a:spcAft>
                <a:spcPts val="1800"/>
              </a:spcAft>
              <a:buSzTx/>
              <a:buFont typeface="Arial" panose="020B0604020202020204" pitchFamily="34" charset="0"/>
              <a:buChar char="•"/>
              <a:defRPr>
                <a:ln w="3175">
                  <a:noFill/>
                </a:ln>
                <a:gradFill>
                  <a:gsLst>
                    <a:gs pos="0">
                      <a:srgbClr val="282828"/>
                    </a:gs>
                    <a:gs pos="100000">
                      <a:srgbClr val="282828"/>
                    </a:gs>
                  </a:gsLst>
                  <a:lin ang="5400000" scaled="0"/>
                </a:gradFill>
                <a:latin typeface="Segoe UI Semibold"/>
                <a:cs typeface="Segoe UI Semilight" panose="020B0402040204020203" pitchFamily="34" charset="0"/>
              </a:defRPr>
            </a:lvl1pPr>
          </a:lstStyle>
          <a:p>
            <a:pPr marL="179277" indent="-179277" defTabSz="896042">
              <a:spcAft>
                <a:spcPts val="1765"/>
              </a:spcAft>
            </a:pPr>
            <a:r>
              <a:rPr lang="en-US" sz="1765"/>
              <a:t>Protect data services, cloud-native services, Windows and Linux servers, </a:t>
            </a:r>
            <a:br>
              <a:rPr lang="en-US" sz="1765"/>
            </a:br>
            <a:r>
              <a:rPr lang="en-US" sz="1765"/>
              <a:t>and IoT from threats</a:t>
            </a:r>
          </a:p>
          <a:p>
            <a:pPr marL="179277" indent="-179277" defTabSz="896042">
              <a:spcAft>
                <a:spcPts val="1765"/>
              </a:spcAft>
            </a:pPr>
            <a:r>
              <a:rPr lang="en-US" sz="1765"/>
              <a:t>Extend protection to on-premises and </a:t>
            </a:r>
            <a:r>
              <a:rPr lang="en-US" sz="1765" err="1"/>
              <a:t>multicloud</a:t>
            </a:r>
            <a:r>
              <a:rPr lang="en-US" sz="1765"/>
              <a:t> for virtual machines and SQL databases using Azure Arc</a:t>
            </a:r>
          </a:p>
          <a:p>
            <a:pPr marL="179277" indent="-179277" defTabSz="896042">
              <a:spcAft>
                <a:spcPts val="1765"/>
              </a:spcAft>
            </a:pPr>
            <a:r>
              <a:rPr lang="en-US" sz="1765"/>
              <a:t>With prioritized alerts, focus on what matters the most</a:t>
            </a:r>
          </a:p>
        </p:txBody>
      </p:sp>
      <p:sp>
        <p:nvSpPr>
          <p:cNvPr id="45" name="TextBox 44">
            <a:extLst>
              <a:ext uri="{FF2B5EF4-FFF2-40B4-BE49-F238E27FC236}">
                <a16:creationId xmlns:a16="http://schemas.microsoft.com/office/drawing/2014/main" id="{18B99AB0-4AE9-48C3-801B-DD34288AAF7E}"/>
              </a:ext>
              <a:ext uri="{C183D7F6-B498-43B3-948B-1728B52AA6E4}">
                <adec:decorative xmlns:adec="http://schemas.microsoft.com/office/drawing/2017/decorative" val="0"/>
              </a:ext>
            </a:extLst>
          </p:cNvPr>
          <p:cNvSpPr txBox="1"/>
          <p:nvPr/>
        </p:nvSpPr>
        <p:spPr>
          <a:xfrm>
            <a:off x="3676613" y="6457205"/>
            <a:ext cx="8101038" cy="105604"/>
          </a:xfrm>
          <a:prstGeom prst="rect">
            <a:avLst/>
          </a:prstGeom>
          <a:noFill/>
        </p:spPr>
        <p:txBody>
          <a:bodyPr wrap="none" lIns="0" tIns="0" rIns="0" bIns="0" rtlCol="0">
            <a:spAutoFit/>
          </a:bodyPr>
          <a:lstStyle/>
          <a:p>
            <a:pPr algn="r" defTabSz="913924" eaLnBrk="0" hangingPunct="0">
              <a:defRPr/>
            </a:pPr>
            <a:r>
              <a:rPr lang="en-US" sz="686">
                <a:solidFill>
                  <a:srgbClr val="EBEBEB">
                    <a:lumMod val="75000"/>
                  </a:srgbClr>
                </a:solidFill>
                <a:latin typeface="Segoe UI"/>
                <a:cs typeface="Segoe UI" pitchFamily="34" charset="0"/>
              </a:rPr>
              <a:t>Source: Forrester Consulting, “The Total Economic Impact™ of Microsoft Azure Security Center, Cost Savings and Business Benefits Enabled By Azure Security Center,” February 2021, commissioned by Microsoft.</a:t>
            </a:r>
          </a:p>
        </p:txBody>
      </p:sp>
      <p:sp>
        <p:nvSpPr>
          <p:cNvPr id="210" name="Rectangle: Rounded Corners 12">
            <a:extLst>
              <a:ext uri="{FF2B5EF4-FFF2-40B4-BE49-F238E27FC236}">
                <a16:creationId xmlns:a16="http://schemas.microsoft.com/office/drawing/2014/main" id="{312BCE4D-92B5-4002-B3D6-A28A71C98542}"/>
              </a:ext>
              <a:ext uri="{C183D7F6-B498-43B3-948B-1728B52AA6E4}">
                <adec:decorative xmlns:adec="http://schemas.microsoft.com/office/drawing/2017/decorative" val="1"/>
              </a:ext>
            </a:extLst>
          </p:cNvPr>
          <p:cNvSpPr/>
          <p:nvPr/>
        </p:nvSpPr>
        <p:spPr bwMode="auto">
          <a:xfrm>
            <a:off x="6535907" y="5672104"/>
            <a:ext cx="4343670" cy="561663"/>
          </a:xfrm>
          <a:prstGeom prst="roundRect">
            <a:avLst>
              <a:gd name="adj" fmla="val 50000"/>
            </a:avLst>
          </a:prstGeom>
          <a:noFill/>
          <a:ln w="9525" cap="flat" cmpd="sng" algn="ctr">
            <a:solidFill>
              <a:srgbClr val="C1C1C1"/>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b="1" kern="0">
              <a:gradFill>
                <a:gsLst>
                  <a:gs pos="0">
                    <a:srgbClr val="FFFFFF"/>
                  </a:gs>
                  <a:gs pos="100000">
                    <a:srgbClr val="FFFFFF"/>
                  </a:gs>
                </a:gsLst>
                <a:lin ang="5400000" scaled="0"/>
              </a:gradFill>
              <a:latin typeface="Segoe Pro Display"/>
              <a:ea typeface="Segoe UI" pitchFamily="34" charset="0"/>
              <a:cs typeface="Segoe UI" pitchFamily="34" charset="0"/>
            </a:endParaRPr>
          </a:p>
        </p:txBody>
      </p:sp>
      <p:sp>
        <p:nvSpPr>
          <p:cNvPr id="211" name="Rectangle 210">
            <a:extLst>
              <a:ext uri="{FF2B5EF4-FFF2-40B4-BE49-F238E27FC236}">
                <a16:creationId xmlns:a16="http://schemas.microsoft.com/office/drawing/2014/main" id="{CAA778AC-6BAF-4149-AD4E-4ABAD968ABA5}"/>
              </a:ext>
              <a:ext uri="{C183D7F6-B498-43B3-948B-1728B52AA6E4}">
                <adec:decorative xmlns:adec="http://schemas.microsoft.com/office/drawing/2017/decorative" val="1"/>
              </a:ext>
            </a:extLst>
          </p:cNvPr>
          <p:cNvSpPr/>
          <p:nvPr/>
        </p:nvSpPr>
        <p:spPr>
          <a:xfrm>
            <a:off x="8046246" y="5532668"/>
            <a:ext cx="1322993" cy="327059"/>
          </a:xfrm>
          <a:prstGeom prst="rect">
            <a:avLst/>
          </a:prstGeom>
          <a:solidFill>
            <a:srgbClr val="FFFFFF"/>
          </a:solidFill>
        </p:spPr>
        <p:txBody>
          <a:bodyPr wrap="none" lIns="175761" rIns="175761">
            <a:spAutoFit/>
          </a:bodyPr>
          <a:lstStyle/>
          <a:p>
            <a:pPr algn="ctr" defTabSz="896354">
              <a:spcBef>
                <a:spcPct val="0"/>
              </a:spcBef>
              <a:spcAft>
                <a:spcPts val="1153"/>
              </a:spcAft>
              <a:defRPr/>
            </a:pPr>
            <a:r>
              <a:rPr lang="en-US" sz="1537" kern="0" err="1">
                <a:ln w="3175">
                  <a:noFill/>
                </a:ln>
                <a:gradFill>
                  <a:gsLst>
                    <a:gs pos="0">
                      <a:srgbClr val="282828"/>
                    </a:gs>
                    <a:gs pos="100000">
                      <a:srgbClr val="282828"/>
                    </a:gs>
                  </a:gsLst>
                  <a:lin ang="5400000" scaled="0"/>
                </a:gradFill>
                <a:latin typeface="Segoe UI Semibold"/>
                <a:cs typeface="Segoe UI Semilight" panose="020B0402040204020203" pitchFamily="34" charset="0"/>
              </a:rPr>
              <a:t>Multicloud</a:t>
            </a:r>
            <a:endParaRPr lang="en-US" sz="1537" kern="0">
              <a:ln w="3175">
                <a:noFill/>
              </a:ln>
              <a:gradFill>
                <a:gsLst>
                  <a:gs pos="0">
                    <a:srgbClr val="282828"/>
                  </a:gs>
                  <a:gs pos="100000">
                    <a:srgbClr val="282828"/>
                  </a:gs>
                </a:gsLst>
                <a:lin ang="5400000" scaled="0"/>
              </a:gradFill>
              <a:latin typeface="Segoe UI Semibold"/>
              <a:cs typeface="Segoe UI Semilight" panose="020B0402040204020203" pitchFamily="34" charset="0"/>
            </a:endParaRPr>
          </a:p>
        </p:txBody>
      </p:sp>
      <p:grpSp>
        <p:nvGrpSpPr>
          <p:cNvPr id="23" name="Group 22">
            <a:extLst>
              <a:ext uri="{FF2B5EF4-FFF2-40B4-BE49-F238E27FC236}">
                <a16:creationId xmlns:a16="http://schemas.microsoft.com/office/drawing/2014/main" id="{45E68237-247A-4691-92F3-F7CDEE29DF71}"/>
              </a:ext>
              <a:ext uri="{C183D7F6-B498-43B3-948B-1728B52AA6E4}">
                <adec:decorative xmlns:adec="http://schemas.microsoft.com/office/drawing/2017/decorative" val="1"/>
              </a:ext>
            </a:extLst>
          </p:cNvPr>
          <p:cNvGrpSpPr/>
          <p:nvPr/>
        </p:nvGrpSpPr>
        <p:grpSpPr>
          <a:xfrm>
            <a:off x="6736778" y="5854709"/>
            <a:ext cx="3941931" cy="271642"/>
            <a:chOff x="6901092" y="5997031"/>
            <a:chExt cx="4020975" cy="277089"/>
          </a:xfrm>
        </p:grpSpPr>
        <p:pic>
          <p:nvPicPr>
            <p:cNvPr id="121" name="Graphic 120">
              <a:extLst>
                <a:ext uri="{FF2B5EF4-FFF2-40B4-BE49-F238E27FC236}">
                  <a16:creationId xmlns:a16="http://schemas.microsoft.com/office/drawing/2014/main" id="{2D42C98E-EC4B-4CD7-81C5-712C5180FB5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1092" y="6012666"/>
              <a:ext cx="240316" cy="240316"/>
            </a:xfrm>
            <a:prstGeom prst="rect">
              <a:avLst/>
            </a:prstGeom>
          </p:spPr>
        </p:pic>
        <p:sp>
          <p:nvSpPr>
            <p:cNvPr id="122" name="Rectangle 121">
              <a:extLst>
                <a:ext uri="{FF2B5EF4-FFF2-40B4-BE49-F238E27FC236}">
                  <a16:creationId xmlns:a16="http://schemas.microsoft.com/office/drawing/2014/main" id="{21DCD0DE-0996-4847-BF5B-7F4DDB340FD0}"/>
                </a:ext>
                <a:ext uri="{C183D7F6-B498-43B3-948B-1728B52AA6E4}">
                  <adec:decorative xmlns:adec="http://schemas.microsoft.com/office/drawing/2017/decorative" val="1"/>
                </a:ext>
              </a:extLst>
            </p:cNvPr>
            <p:cNvSpPr/>
            <p:nvPr/>
          </p:nvSpPr>
          <p:spPr>
            <a:xfrm>
              <a:off x="7173631" y="6046509"/>
              <a:ext cx="1137610" cy="189283"/>
            </a:xfrm>
            <a:prstGeom prst="rect">
              <a:avLst/>
            </a:prstGeom>
          </p:spPr>
          <p:txBody>
            <a:bodyPr wrap="square">
              <a:spAutoFit/>
            </a:bodyPr>
            <a:lstStyle/>
            <a:p>
              <a:pPr defTabSz="896149" fontAlgn="base">
                <a:lnSpc>
                  <a:spcPct val="90000"/>
                </a:lnSpc>
                <a:spcBef>
                  <a:spcPct val="0"/>
                </a:spcBef>
                <a:spcAft>
                  <a:spcPct val="0"/>
                </a:spcAft>
                <a:defRPr/>
              </a:pPr>
              <a:r>
                <a:rPr lang="en-US" sz="672" b="1" spc="-20">
                  <a:ln w="3175">
                    <a:noFill/>
                  </a:ln>
                  <a:gradFill>
                    <a:gsLst>
                      <a:gs pos="0">
                        <a:srgbClr val="282828"/>
                      </a:gs>
                      <a:gs pos="100000">
                        <a:srgbClr val="282828"/>
                      </a:gs>
                    </a:gsLst>
                    <a:lin ang="0" scaled="0"/>
                  </a:gradFill>
                  <a:latin typeface="Segoe Pro Display"/>
                  <a:ea typeface="ＭＳ Ｐゴシック"/>
                  <a:cs typeface="Segoe UI"/>
                </a:rPr>
                <a:t>Microsoft Azure</a:t>
              </a:r>
            </a:p>
          </p:txBody>
        </p:sp>
        <p:grpSp>
          <p:nvGrpSpPr>
            <p:cNvPr id="212" name="Group 211">
              <a:extLst>
                <a:ext uri="{FF2B5EF4-FFF2-40B4-BE49-F238E27FC236}">
                  <a16:creationId xmlns:a16="http://schemas.microsoft.com/office/drawing/2014/main" id="{1254C596-B40E-44EA-B31F-243DEF30E7AD}"/>
                </a:ext>
                <a:ext uri="{C183D7F6-B498-43B3-948B-1728B52AA6E4}">
                  <adec:decorative xmlns:adec="http://schemas.microsoft.com/office/drawing/2017/decorative" val="1"/>
                </a:ext>
              </a:extLst>
            </p:cNvPr>
            <p:cNvGrpSpPr/>
            <p:nvPr/>
          </p:nvGrpSpPr>
          <p:grpSpPr>
            <a:xfrm>
              <a:off x="9844131" y="5997031"/>
              <a:ext cx="1077936" cy="270821"/>
              <a:chOff x="3640571" y="6278655"/>
              <a:chExt cx="1099552" cy="276251"/>
            </a:xfrm>
          </p:grpSpPr>
          <p:pic>
            <p:nvPicPr>
              <p:cNvPr id="213" name="Picture 4" descr="See the source image">
                <a:extLst>
                  <a:ext uri="{FF2B5EF4-FFF2-40B4-BE49-F238E27FC236}">
                    <a16:creationId xmlns:a16="http://schemas.microsoft.com/office/drawing/2014/main" id="{D5B666BF-20A9-4869-A4B8-D065C65EB6E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27156" t="9388" r="27156" b="39903"/>
              <a:stretch/>
            </p:blipFill>
            <p:spPr bwMode="auto">
              <a:xfrm>
                <a:off x="3640571" y="6278655"/>
                <a:ext cx="442493" cy="276251"/>
              </a:xfrm>
              <a:prstGeom prst="rect">
                <a:avLst/>
              </a:prstGeom>
              <a:extLst>
                <a:ext uri="{909E8E84-426E-40DD-AFC4-6F175D3DCCD1}">
                  <a14:hiddenFill xmlns:a14="http://schemas.microsoft.com/office/drawing/2010/main">
                    <a:solidFill>
                      <a:srgbClr val="FFFFFF"/>
                    </a:solidFill>
                  </a14:hiddenFill>
                </a:ext>
              </a:extLst>
            </p:spPr>
          </p:pic>
          <p:sp>
            <p:nvSpPr>
              <p:cNvPr id="214" name="TextBox 213">
                <a:extLst>
                  <a:ext uri="{FF2B5EF4-FFF2-40B4-BE49-F238E27FC236}">
                    <a16:creationId xmlns:a16="http://schemas.microsoft.com/office/drawing/2014/main" id="{795C8325-9E75-4C1D-9ED0-20C4A1DEB137}"/>
                  </a:ext>
                </a:extLst>
              </p:cNvPr>
              <p:cNvSpPr txBox="1"/>
              <p:nvPr/>
            </p:nvSpPr>
            <p:spPr>
              <a:xfrm>
                <a:off x="4060918" y="6347071"/>
                <a:ext cx="679205" cy="182880"/>
              </a:xfrm>
              <a:prstGeom prst="rect">
                <a:avLst/>
              </a:prstGeom>
              <a:no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defTabSz="896149">
                  <a:lnSpc>
                    <a:spcPct val="90000"/>
                  </a:lnSpc>
                  <a:defRPr/>
                </a:pPr>
                <a:r>
                  <a:rPr lang="en-US" sz="672" b="1" kern="1200" spc="-20">
                    <a:ln w="3175">
                      <a:noFill/>
                    </a:ln>
                    <a:gradFill>
                      <a:gsLst>
                        <a:gs pos="0">
                          <a:srgbClr val="282828"/>
                        </a:gs>
                        <a:gs pos="100000">
                          <a:srgbClr val="282828"/>
                        </a:gs>
                      </a:gsLst>
                      <a:lin ang="0" scaled="0"/>
                    </a:gradFill>
                    <a:latin typeface="Segoe Pro Display"/>
                    <a:ea typeface="ＭＳ Ｐゴシック"/>
                    <a:cs typeface="Segoe UI"/>
                  </a:rPr>
                  <a:t>Google Cloud</a:t>
                </a:r>
              </a:p>
            </p:txBody>
          </p:sp>
        </p:grpSp>
        <p:grpSp>
          <p:nvGrpSpPr>
            <p:cNvPr id="215" name="Group 214">
              <a:extLst>
                <a:ext uri="{FF2B5EF4-FFF2-40B4-BE49-F238E27FC236}">
                  <a16:creationId xmlns:a16="http://schemas.microsoft.com/office/drawing/2014/main" id="{A9836B8D-5FB3-4BCF-92B4-74F5F9E17A71}"/>
                </a:ext>
                <a:ext uri="{C183D7F6-B498-43B3-948B-1728B52AA6E4}">
                  <adec:decorative xmlns:adec="http://schemas.microsoft.com/office/drawing/2017/decorative" val="1"/>
                </a:ext>
              </a:extLst>
            </p:cNvPr>
            <p:cNvGrpSpPr/>
            <p:nvPr/>
          </p:nvGrpSpPr>
          <p:grpSpPr>
            <a:xfrm>
              <a:off x="8245100" y="6073803"/>
              <a:ext cx="1328668" cy="200317"/>
              <a:chOff x="2038899" y="6356955"/>
              <a:chExt cx="1355311" cy="204333"/>
            </a:xfrm>
          </p:grpSpPr>
          <p:sp>
            <p:nvSpPr>
              <p:cNvPr id="216" name="TextBox 215">
                <a:extLst>
                  <a:ext uri="{FF2B5EF4-FFF2-40B4-BE49-F238E27FC236}">
                    <a16:creationId xmlns:a16="http://schemas.microsoft.com/office/drawing/2014/main" id="{1946B52E-0CE6-4965-B988-9CFD1A047C08}"/>
                  </a:ext>
                </a:extLst>
              </p:cNvPr>
              <p:cNvSpPr txBox="1"/>
              <p:nvPr/>
            </p:nvSpPr>
            <p:spPr>
              <a:xfrm>
                <a:off x="2505508" y="6360989"/>
                <a:ext cx="888702" cy="160390"/>
              </a:xfrm>
              <a:prstGeom prst="rect">
                <a:avLst/>
              </a:prstGeom>
              <a:no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defTabSz="896149">
                  <a:lnSpc>
                    <a:spcPct val="90000"/>
                  </a:lnSpc>
                  <a:defRPr/>
                </a:pPr>
                <a:r>
                  <a:rPr lang="en-US" sz="672" b="1" kern="1200" spc="-20">
                    <a:ln w="3175">
                      <a:noFill/>
                    </a:ln>
                    <a:gradFill>
                      <a:gsLst>
                        <a:gs pos="0">
                          <a:srgbClr val="282828"/>
                        </a:gs>
                        <a:gs pos="100000">
                          <a:srgbClr val="282828"/>
                        </a:gs>
                      </a:gsLst>
                      <a:lin ang="0" scaled="0"/>
                    </a:gradFill>
                    <a:latin typeface="Segoe Pro Display"/>
                    <a:ea typeface="ＭＳ Ｐゴシック"/>
                    <a:cs typeface="Segoe UI"/>
                  </a:rPr>
                  <a:t>Amazon Web Services</a:t>
                </a:r>
              </a:p>
            </p:txBody>
          </p:sp>
          <p:pic>
            <p:nvPicPr>
              <p:cNvPr id="217" name="Picture 2">
                <a:extLst>
                  <a:ext uri="{FF2B5EF4-FFF2-40B4-BE49-F238E27FC236}">
                    <a16:creationId xmlns:a16="http://schemas.microsoft.com/office/drawing/2014/main" id="{7EA45351-E9E7-44AB-B70E-AFE8B6B4DB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2038899" y="6356955"/>
                <a:ext cx="340558" cy="20433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 name="Group 3">
            <a:extLst>
              <a:ext uri="{FF2B5EF4-FFF2-40B4-BE49-F238E27FC236}">
                <a16:creationId xmlns:a16="http://schemas.microsoft.com/office/drawing/2014/main" id="{678D0212-0E8D-42B4-B191-ABB60C0738D3}"/>
              </a:ext>
              <a:ext uri="{C183D7F6-B498-43B3-948B-1728B52AA6E4}">
                <adec:decorative xmlns:adec="http://schemas.microsoft.com/office/drawing/2017/decorative" val="1"/>
              </a:ext>
            </a:extLst>
          </p:cNvPr>
          <p:cNvGrpSpPr/>
          <p:nvPr/>
        </p:nvGrpSpPr>
        <p:grpSpPr>
          <a:xfrm>
            <a:off x="6811663" y="1601381"/>
            <a:ext cx="3792159" cy="3804472"/>
            <a:chOff x="6948250" y="1632995"/>
            <a:chExt cx="3868200" cy="3880760"/>
          </a:xfrm>
        </p:grpSpPr>
        <p:sp>
          <p:nvSpPr>
            <p:cNvPr id="218" name="Oval 217">
              <a:extLst>
                <a:ext uri="{FF2B5EF4-FFF2-40B4-BE49-F238E27FC236}">
                  <a16:creationId xmlns:a16="http://schemas.microsoft.com/office/drawing/2014/main" id="{3A6E4359-E87C-4B22-8427-F96413824E17}"/>
                </a:ext>
                <a:ext uri="{C183D7F6-B498-43B3-948B-1728B52AA6E4}">
                  <adec:decorative xmlns:adec="http://schemas.microsoft.com/office/drawing/2017/decorative" val="1"/>
                </a:ext>
              </a:extLst>
            </p:cNvPr>
            <p:cNvSpPr/>
            <p:nvPr/>
          </p:nvSpPr>
          <p:spPr bwMode="auto">
            <a:xfrm>
              <a:off x="6948250" y="1632995"/>
              <a:ext cx="3868200" cy="3880760"/>
            </a:xfrm>
            <a:prstGeom prst="ellipse">
              <a:avLst/>
            </a:prstGeom>
            <a:noFill/>
            <a:ln w="22225" cap="rnd" cmpd="sng" algn="ctr">
              <a:solidFill>
                <a:schemeClr val="tx1"/>
              </a:solidFill>
              <a:prstDash val="sysDot"/>
              <a:headEnd type="none" w="med" len="med"/>
              <a:tailEnd type="none" w="med" len="med"/>
            </a:ln>
            <a:effec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defTabSz="913927" fontAlgn="base">
                <a:spcBef>
                  <a:spcPct val="0"/>
                </a:spcBef>
                <a:spcAft>
                  <a:spcPct val="0"/>
                </a:spcAft>
                <a:defRPr/>
              </a:pPr>
              <a:endParaRPr lang="it-IT" sz="1922" kern="0">
                <a:solidFill>
                  <a:srgbClr val="000000"/>
                </a:solidFill>
                <a:latin typeface="Segoe UI"/>
                <a:cs typeface="Segoe UI" pitchFamily="34" charset="0"/>
              </a:endParaRPr>
            </a:p>
          </p:txBody>
        </p:sp>
        <p:sp>
          <p:nvSpPr>
            <p:cNvPr id="209" name="Rectangle 208">
              <a:extLst>
                <a:ext uri="{FF2B5EF4-FFF2-40B4-BE49-F238E27FC236}">
                  <a16:creationId xmlns:a16="http://schemas.microsoft.com/office/drawing/2014/main" id="{0F71B1A3-3462-4256-9F75-8C38A08D3CC2}"/>
                </a:ext>
                <a:ext uri="{C183D7F6-B498-43B3-948B-1728B52AA6E4}">
                  <adec:decorative xmlns:adec="http://schemas.microsoft.com/office/drawing/2017/decorative" val="1"/>
                </a:ext>
              </a:extLst>
            </p:cNvPr>
            <p:cNvSpPr/>
            <p:nvPr/>
          </p:nvSpPr>
          <p:spPr bwMode="auto">
            <a:xfrm>
              <a:off x="7748225" y="4388038"/>
              <a:ext cx="2268250" cy="615553"/>
            </a:xfrm>
            <a:prstGeom prst="rect">
              <a:avLst/>
            </a:prstGeom>
            <a:noFill/>
            <a:ln w="19050"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13214" fontAlgn="base">
                <a:spcBef>
                  <a:spcPct val="0"/>
                </a:spcBef>
                <a:spcAft>
                  <a:spcPct val="0"/>
                </a:spcAft>
                <a:defRPr/>
              </a:pPr>
              <a:r>
                <a:rPr lang="en-US" sz="1961" kern="0">
                  <a:solidFill>
                    <a:srgbClr val="0078D4"/>
                  </a:solidFill>
                  <a:latin typeface="Segoe UI Semibold"/>
                  <a:cs typeface="Segoe UI" pitchFamily="34" charset="0"/>
                </a:rPr>
                <a:t>Microsoft Defender</a:t>
              </a:r>
              <a:br>
                <a:rPr lang="en-US" sz="1961" kern="0">
                  <a:solidFill>
                    <a:srgbClr val="0078D4"/>
                  </a:solidFill>
                  <a:latin typeface="Segoe UI Semibold"/>
                  <a:cs typeface="Segoe UI" pitchFamily="34" charset="0"/>
                </a:rPr>
              </a:br>
              <a:r>
                <a:rPr lang="en-US" sz="1961" kern="0">
                  <a:solidFill>
                    <a:srgbClr val="0078D4"/>
                  </a:solidFill>
                  <a:latin typeface="Segoe UI Semibold"/>
                  <a:cs typeface="Segoe UI" pitchFamily="34" charset="0"/>
                </a:rPr>
                <a:t>for Cloud</a:t>
              </a:r>
            </a:p>
          </p:txBody>
        </p:sp>
        <p:grpSp>
          <p:nvGrpSpPr>
            <p:cNvPr id="5" name="Group 4">
              <a:extLst>
                <a:ext uri="{FF2B5EF4-FFF2-40B4-BE49-F238E27FC236}">
                  <a16:creationId xmlns:a16="http://schemas.microsoft.com/office/drawing/2014/main" id="{D5F95515-659E-4CD8-9A38-AAA32C44469D}"/>
                </a:ext>
              </a:extLst>
            </p:cNvPr>
            <p:cNvGrpSpPr/>
            <p:nvPr/>
          </p:nvGrpSpPr>
          <p:grpSpPr>
            <a:xfrm>
              <a:off x="7604307" y="2467010"/>
              <a:ext cx="317394" cy="426305"/>
              <a:chOff x="5855097" y="2119084"/>
              <a:chExt cx="144833" cy="194531"/>
            </a:xfrm>
          </p:grpSpPr>
          <p:sp>
            <p:nvSpPr>
              <p:cNvPr id="221" name="Freeform 5">
                <a:extLst>
                  <a:ext uri="{FF2B5EF4-FFF2-40B4-BE49-F238E27FC236}">
                    <a16:creationId xmlns:a16="http://schemas.microsoft.com/office/drawing/2014/main" id="{583F0F31-3B6B-4EB2-9F87-6AC4F1ABF31E}"/>
                  </a:ext>
                </a:extLst>
              </p:cNvPr>
              <p:cNvSpPr>
                <a:spLocks/>
              </p:cNvSpPr>
              <p:nvPr/>
            </p:nvSpPr>
            <p:spPr bwMode="auto">
              <a:xfrm>
                <a:off x="5855097" y="2231259"/>
                <a:ext cx="144833" cy="8235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5"/>
                      <a:pt x="23" y="57"/>
                      <a:pt x="50" y="57"/>
                    </a:cubicBezTo>
                    <a:cubicBezTo>
                      <a:pt x="78" y="57"/>
                      <a:pt x="101" y="45"/>
                      <a:pt x="101" y="32"/>
                    </a:cubicBezTo>
                    <a:cubicBezTo>
                      <a:pt x="101" y="31"/>
                      <a:pt x="101" y="0"/>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22" name="Freeform 6">
                <a:extLst>
                  <a:ext uri="{FF2B5EF4-FFF2-40B4-BE49-F238E27FC236}">
                    <a16:creationId xmlns:a16="http://schemas.microsoft.com/office/drawing/2014/main" id="{1263CCCC-ED3D-4578-A019-A7DC56EA7F52}"/>
                  </a:ext>
                </a:extLst>
              </p:cNvPr>
              <p:cNvSpPr>
                <a:spLocks/>
              </p:cNvSpPr>
              <p:nvPr/>
            </p:nvSpPr>
            <p:spPr bwMode="auto">
              <a:xfrm>
                <a:off x="5855097" y="2222739"/>
                <a:ext cx="144833" cy="76677"/>
              </a:xfrm>
              <a:custGeom>
                <a:avLst/>
                <a:gdLst>
                  <a:gd name="T0" fmla="*/ 101 w 101"/>
                  <a:gd name="T1" fmla="*/ 0 h 53"/>
                  <a:gd name="T2" fmla="*/ 101 w 101"/>
                  <a:gd name="T3" fmla="*/ 28 h 53"/>
                  <a:gd name="T4" fmla="*/ 50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0"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23" name="Freeform 7">
                <a:extLst>
                  <a:ext uri="{FF2B5EF4-FFF2-40B4-BE49-F238E27FC236}">
                    <a16:creationId xmlns:a16="http://schemas.microsoft.com/office/drawing/2014/main" id="{45DA2FB6-7DCA-4EA6-A215-7DC8BFD80C95}"/>
                  </a:ext>
                </a:extLst>
              </p:cNvPr>
              <p:cNvSpPr>
                <a:spLocks/>
              </p:cNvSpPr>
              <p:nvPr/>
            </p:nvSpPr>
            <p:spPr bwMode="auto">
              <a:xfrm>
                <a:off x="5855097" y="2181561"/>
                <a:ext cx="144833" cy="8093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6"/>
                      <a:pt x="23" y="57"/>
                      <a:pt x="50" y="57"/>
                    </a:cubicBezTo>
                    <a:cubicBezTo>
                      <a:pt x="78" y="57"/>
                      <a:pt x="101" y="46"/>
                      <a:pt x="101" y="32"/>
                    </a:cubicBezTo>
                    <a:cubicBezTo>
                      <a:pt x="101" y="32"/>
                      <a:pt x="101" y="1"/>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24" name="Freeform 8">
                <a:extLst>
                  <a:ext uri="{FF2B5EF4-FFF2-40B4-BE49-F238E27FC236}">
                    <a16:creationId xmlns:a16="http://schemas.microsoft.com/office/drawing/2014/main" id="{C0D2CD2C-65E8-4328-BE0D-32484FD109C7}"/>
                  </a:ext>
                </a:extLst>
              </p:cNvPr>
              <p:cNvSpPr>
                <a:spLocks/>
              </p:cNvSpPr>
              <p:nvPr/>
            </p:nvSpPr>
            <p:spPr bwMode="auto">
              <a:xfrm>
                <a:off x="5855097" y="2153163"/>
                <a:ext cx="144833" cy="73837"/>
              </a:xfrm>
              <a:custGeom>
                <a:avLst/>
                <a:gdLst>
                  <a:gd name="T0" fmla="*/ 101 w 101"/>
                  <a:gd name="T1" fmla="*/ 0 h 51"/>
                  <a:gd name="T2" fmla="*/ 0 w 101"/>
                  <a:gd name="T3" fmla="*/ 0 h 51"/>
                  <a:gd name="T4" fmla="*/ 0 w 101"/>
                  <a:gd name="T5" fmla="*/ 26 h 51"/>
                  <a:gd name="T6" fmla="*/ 50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0"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25" name="Oval 9">
                <a:extLst>
                  <a:ext uri="{FF2B5EF4-FFF2-40B4-BE49-F238E27FC236}">
                    <a16:creationId xmlns:a16="http://schemas.microsoft.com/office/drawing/2014/main" id="{8E31CAD2-8746-430D-83C4-239FAB39BE04}"/>
                  </a:ext>
                </a:extLst>
              </p:cNvPr>
              <p:cNvSpPr>
                <a:spLocks noChangeArrowheads="1"/>
              </p:cNvSpPr>
              <p:nvPr/>
            </p:nvSpPr>
            <p:spPr bwMode="auto">
              <a:xfrm>
                <a:off x="5855097" y="2119084"/>
                <a:ext cx="144833" cy="724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128" name="TextBox 127">
              <a:extLst>
                <a:ext uri="{FF2B5EF4-FFF2-40B4-BE49-F238E27FC236}">
                  <a16:creationId xmlns:a16="http://schemas.microsoft.com/office/drawing/2014/main" id="{70B993F3-A5D5-49D7-A467-E9472DDAE0CA}"/>
                </a:ext>
                <a:ext uri="{C183D7F6-B498-43B3-948B-1728B52AA6E4}">
                  <adec:decorative xmlns:adec="http://schemas.microsoft.com/office/drawing/2017/decorative" val="1"/>
                </a:ext>
              </a:extLst>
            </p:cNvPr>
            <p:cNvSpPr txBox="1"/>
            <p:nvPr/>
          </p:nvSpPr>
          <p:spPr>
            <a:xfrm>
              <a:off x="7321377" y="2998191"/>
              <a:ext cx="883255" cy="1661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51028" fontAlgn="base">
                <a:lnSpc>
                  <a:spcPct val="90000"/>
                </a:lnSpc>
                <a:spcBef>
                  <a:spcPct val="0"/>
                </a:spcBef>
                <a:spcAft>
                  <a:spcPct val="0"/>
                </a:spcAft>
                <a:buClrTx/>
                <a:buSzTx/>
                <a:buFontTx/>
                <a:buNone/>
                <a:tabLst/>
                <a:defRPr kumimoji="0" sz="1400" b="0" i="0" u="none" strike="noStrike" kern="0" cap="none" spc="0" normalizeH="0" baseline="0">
                  <a:ln>
                    <a:noFill/>
                  </a:ln>
                  <a:solidFill>
                    <a:srgbClr val="282828"/>
                  </a:solidFill>
                  <a:effectLst/>
                  <a:uLnTx/>
                  <a:uFillTx/>
                  <a:latin typeface="Segoe UI Semibold"/>
                  <a:cs typeface="Segoe UI" pitchFamily="34" charset="0"/>
                </a:defRPr>
              </a:lvl1pPr>
            </a:lstStyle>
            <a:p>
              <a:pPr defTabSz="913927">
                <a:defRPr/>
              </a:pPr>
              <a:r>
                <a:rPr lang="en-US" sz="1176"/>
                <a:t>SQL/Storage</a:t>
              </a:r>
            </a:p>
          </p:txBody>
        </p:sp>
        <p:sp>
          <p:nvSpPr>
            <p:cNvPr id="125" name="TextBox 124">
              <a:extLst>
                <a:ext uri="{FF2B5EF4-FFF2-40B4-BE49-F238E27FC236}">
                  <a16:creationId xmlns:a16="http://schemas.microsoft.com/office/drawing/2014/main" id="{AB66365D-675F-4F22-8937-DCD964D750D2}"/>
                </a:ext>
                <a:ext uri="{C183D7F6-B498-43B3-948B-1728B52AA6E4}">
                  <adec:decorative xmlns:adec="http://schemas.microsoft.com/office/drawing/2017/decorative" val="1"/>
                </a:ext>
              </a:extLst>
            </p:cNvPr>
            <p:cNvSpPr txBox="1"/>
            <p:nvPr/>
          </p:nvSpPr>
          <p:spPr>
            <a:xfrm>
              <a:off x="7976658" y="3965438"/>
              <a:ext cx="644408" cy="3323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51028" fontAlgn="base">
                <a:lnSpc>
                  <a:spcPct val="90000"/>
                </a:lnSpc>
                <a:spcBef>
                  <a:spcPct val="0"/>
                </a:spcBef>
                <a:spcAft>
                  <a:spcPct val="0"/>
                </a:spcAft>
                <a:buClrTx/>
                <a:buSzTx/>
                <a:buFontTx/>
                <a:buNone/>
                <a:tabLst/>
                <a:defRPr kumimoji="0" sz="1400" b="0" i="0" u="none" strike="noStrike" kern="0" cap="none" spc="0" normalizeH="0" baseline="0">
                  <a:ln>
                    <a:noFill/>
                  </a:ln>
                  <a:solidFill>
                    <a:srgbClr val="282828"/>
                  </a:solidFill>
                  <a:effectLst/>
                  <a:uLnTx/>
                  <a:uFillTx/>
                  <a:latin typeface="Segoe UI Semibold"/>
                  <a:cs typeface="Segoe UI" pitchFamily="34" charset="0"/>
                </a:defRPr>
              </a:lvl1pPr>
            </a:lstStyle>
            <a:p>
              <a:pPr defTabSz="913927">
                <a:defRPr/>
              </a:pPr>
              <a:r>
                <a:rPr lang="en-US" sz="1176"/>
                <a:t>Network </a:t>
              </a:r>
              <a:br>
                <a:rPr lang="en-US" sz="1176"/>
              </a:br>
              <a:r>
                <a:rPr lang="en-US" sz="1176"/>
                <a:t>traffic</a:t>
              </a:r>
            </a:p>
          </p:txBody>
        </p:sp>
        <p:grpSp>
          <p:nvGrpSpPr>
            <p:cNvPr id="265" name="virtual network 1" descr="virtual network, Azure portal">
              <a:extLst>
                <a:ext uri="{FF2B5EF4-FFF2-40B4-BE49-F238E27FC236}">
                  <a16:creationId xmlns:a16="http://schemas.microsoft.com/office/drawing/2014/main" id="{F5F38DD7-4BD2-481A-B842-C3FBE3A9EE64}"/>
                </a:ext>
              </a:extLst>
            </p:cNvPr>
            <p:cNvGrpSpPr>
              <a:grpSpLocks noChangeAspect="1"/>
            </p:cNvGrpSpPr>
            <p:nvPr/>
          </p:nvGrpSpPr>
          <p:grpSpPr bwMode="auto">
            <a:xfrm>
              <a:off x="8099709" y="3450248"/>
              <a:ext cx="398306" cy="398307"/>
              <a:chOff x="5201" y="1382"/>
              <a:chExt cx="207" cy="207"/>
            </a:xfrm>
          </p:grpSpPr>
          <p:sp>
            <p:nvSpPr>
              <p:cNvPr id="266" name="AutoShape 129">
                <a:extLst>
                  <a:ext uri="{FF2B5EF4-FFF2-40B4-BE49-F238E27FC236}">
                    <a16:creationId xmlns:a16="http://schemas.microsoft.com/office/drawing/2014/main" id="{4D89B7C2-062D-4387-9101-243FE790FE7A}"/>
                  </a:ext>
                </a:extLst>
              </p:cNvPr>
              <p:cNvSpPr>
                <a:spLocks noChangeAspect="1" noChangeArrowheads="1" noTextEdit="1"/>
              </p:cNvSpPr>
              <p:nvPr/>
            </p:nvSpPr>
            <p:spPr bwMode="auto">
              <a:xfrm>
                <a:off x="5201" y="1382"/>
                <a:ext cx="20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67" name="Freeform 131">
                <a:extLst>
                  <a:ext uri="{FF2B5EF4-FFF2-40B4-BE49-F238E27FC236}">
                    <a16:creationId xmlns:a16="http://schemas.microsoft.com/office/drawing/2014/main" id="{6817C076-A0BC-4067-8DE3-6B2BAC2DFDEA}"/>
                  </a:ext>
                </a:extLst>
              </p:cNvPr>
              <p:cNvSpPr>
                <a:spLocks/>
              </p:cNvSpPr>
              <p:nvPr/>
            </p:nvSpPr>
            <p:spPr bwMode="auto">
              <a:xfrm>
                <a:off x="5219" y="1520"/>
                <a:ext cx="170" cy="60"/>
              </a:xfrm>
              <a:custGeom>
                <a:avLst/>
                <a:gdLst>
                  <a:gd name="T0" fmla="*/ 87 w 170"/>
                  <a:gd name="T1" fmla="*/ 60 h 60"/>
                  <a:gd name="T2" fmla="*/ 0 w 170"/>
                  <a:gd name="T3" fmla="*/ 10 h 60"/>
                  <a:gd name="T4" fmla="*/ 6 w 170"/>
                  <a:gd name="T5" fmla="*/ 0 h 60"/>
                  <a:gd name="T6" fmla="*/ 87 w 170"/>
                  <a:gd name="T7" fmla="*/ 48 h 60"/>
                  <a:gd name="T8" fmla="*/ 165 w 170"/>
                  <a:gd name="T9" fmla="*/ 1 h 60"/>
                  <a:gd name="T10" fmla="*/ 170 w 170"/>
                  <a:gd name="T11" fmla="*/ 11 h 60"/>
                  <a:gd name="T12" fmla="*/ 87 w 170"/>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70" h="60">
                    <a:moveTo>
                      <a:pt x="87" y="60"/>
                    </a:moveTo>
                    <a:lnTo>
                      <a:pt x="0" y="10"/>
                    </a:lnTo>
                    <a:lnTo>
                      <a:pt x="6" y="0"/>
                    </a:lnTo>
                    <a:lnTo>
                      <a:pt x="87" y="48"/>
                    </a:lnTo>
                    <a:lnTo>
                      <a:pt x="165" y="1"/>
                    </a:lnTo>
                    <a:lnTo>
                      <a:pt x="170" y="11"/>
                    </a:lnTo>
                    <a:lnTo>
                      <a:pt x="87"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68" name="Freeform 132">
                <a:extLst>
                  <a:ext uri="{FF2B5EF4-FFF2-40B4-BE49-F238E27FC236}">
                    <a16:creationId xmlns:a16="http://schemas.microsoft.com/office/drawing/2014/main" id="{712E573B-E37F-4306-827E-76D5037F08D2}"/>
                  </a:ext>
                </a:extLst>
              </p:cNvPr>
              <p:cNvSpPr>
                <a:spLocks/>
              </p:cNvSpPr>
              <p:nvPr/>
            </p:nvSpPr>
            <p:spPr bwMode="auto">
              <a:xfrm>
                <a:off x="5219" y="1472"/>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69" name="Freeform 133">
                <a:extLst>
                  <a:ext uri="{FF2B5EF4-FFF2-40B4-BE49-F238E27FC236}">
                    <a16:creationId xmlns:a16="http://schemas.microsoft.com/office/drawing/2014/main" id="{54BED59E-1086-47B8-ABF1-D992484A01DB}"/>
                  </a:ext>
                </a:extLst>
              </p:cNvPr>
              <p:cNvSpPr>
                <a:spLocks/>
              </p:cNvSpPr>
              <p:nvPr/>
            </p:nvSpPr>
            <p:spPr bwMode="auto">
              <a:xfrm>
                <a:off x="5219" y="1432"/>
                <a:ext cx="170" cy="59"/>
              </a:xfrm>
              <a:custGeom>
                <a:avLst/>
                <a:gdLst>
                  <a:gd name="T0" fmla="*/ 87 w 170"/>
                  <a:gd name="T1" fmla="*/ 59 h 59"/>
                  <a:gd name="T2" fmla="*/ 0 w 170"/>
                  <a:gd name="T3" fmla="*/ 10 h 59"/>
                  <a:gd name="T4" fmla="*/ 6 w 170"/>
                  <a:gd name="T5" fmla="*/ 0 h 59"/>
                  <a:gd name="T6" fmla="*/ 87 w 170"/>
                  <a:gd name="T7" fmla="*/ 48 h 59"/>
                  <a:gd name="T8" fmla="*/ 165 w 170"/>
                  <a:gd name="T9" fmla="*/ 1 h 59"/>
                  <a:gd name="T10" fmla="*/ 170 w 170"/>
                  <a:gd name="T11" fmla="*/ 11 h 59"/>
                  <a:gd name="T12" fmla="*/ 87 w 170"/>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170" h="59">
                    <a:moveTo>
                      <a:pt x="87" y="59"/>
                    </a:moveTo>
                    <a:lnTo>
                      <a:pt x="0" y="10"/>
                    </a:lnTo>
                    <a:lnTo>
                      <a:pt x="6" y="0"/>
                    </a:lnTo>
                    <a:lnTo>
                      <a:pt x="87" y="48"/>
                    </a:lnTo>
                    <a:lnTo>
                      <a:pt x="165" y="1"/>
                    </a:lnTo>
                    <a:lnTo>
                      <a:pt x="170" y="11"/>
                    </a:lnTo>
                    <a:lnTo>
                      <a:pt x="87"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70" name="Freeform 134">
                <a:extLst>
                  <a:ext uri="{FF2B5EF4-FFF2-40B4-BE49-F238E27FC236}">
                    <a16:creationId xmlns:a16="http://schemas.microsoft.com/office/drawing/2014/main" id="{66344204-A26B-4226-A39C-74AAFB31CCF9}"/>
                  </a:ext>
                </a:extLst>
              </p:cNvPr>
              <p:cNvSpPr>
                <a:spLocks/>
              </p:cNvSpPr>
              <p:nvPr/>
            </p:nvSpPr>
            <p:spPr bwMode="auto">
              <a:xfrm>
                <a:off x="5219" y="1389"/>
                <a:ext cx="170" cy="61"/>
              </a:xfrm>
              <a:custGeom>
                <a:avLst/>
                <a:gdLst>
                  <a:gd name="T0" fmla="*/ 87 w 170"/>
                  <a:gd name="T1" fmla="*/ 61 h 61"/>
                  <a:gd name="T2" fmla="*/ 0 w 170"/>
                  <a:gd name="T3" fmla="*/ 10 h 61"/>
                  <a:gd name="T4" fmla="*/ 6 w 170"/>
                  <a:gd name="T5" fmla="*/ 0 h 61"/>
                  <a:gd name="T6" fmla="*/ 87 w 170"/>
                  <a:gd name="T7" fmla="*/ 48 h 61"/>
                  <a:gd name="T8" fmla="*/ 165 w 170"/>
                  <a:gd name="T9" fmla="*/ 3 h 61"/>
                  <a:gd name="T10" fmla="*/ 170 w 170"/>
                  <a:gd name="T11" fmla="*/ 12 h 61"/>
                  <a:gd name="T12" fmla="*/ 87 w 17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70" h="61">
                    <a:moveTo>
                      <a:pt x="87" y="61"/>
                    </a:moveTo>
                    <a:lnTo>
                      <a:pt x="0" y="10"/>
                    </a:lnTo>
                    <a:lnTo>
                      <a:pt x="6" y="0"/>
                    </a:lnTo>
                    <a:lnTo>
                      <a:pt x="87" y="48"/>
                    </a:lnTo>
                    <a:lnTo>
                      <a:pt x="165" y="3"/>
                    </a:lnTo>
                    <a:lnTo>
                      <a:pt x="170" y="12"/>
                    </a:lnTo>
                    <a:lnTo>
                      <a:pt x="87" y="6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71" name="Rectangle 135">
                <a:extLst>
                  <a:ext uri="{FF2B5EF4-FFF2-40B4-BE49-F238E27FC236}">
                    <a16:creationId xmlns:a16="http://schemas.microsoft.com/office/drawing/2014/main" id="{67BF3966-7E76-4626-92B8-706DEBD9D35F}"/>
                  </a:ext>
                </a:extLst>
              </p:cNvPr>
              <p:cNvSpPr>
                <a:spLocks noChangeArrowheads="1"/>
              </p:cNvSpPr>
              <p:nvPr/>
            </p:nvSpPr>
            <p:spPr bwMode="auto">
              <a:xfrm>
                <a:off x="5202" y="1382"/>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72" name="Rectangle 136">
                <a:extLst>
                  <a:ext uri="{FF2B5EF4-FFF2-40B4-BE49-F238E27FC236}">
                    <a16:creationId xmlns:a16="http://schemas.microsoft.com/office/drawing/2014/main" id="{5BE714F9-1D00-44DA-9EDA-4BF636222EC2}"/>
                  </a:ext>
                </a:extLst>
              </p:cNvPr>
              <p:cNvSpPr>
                <a:spLocks noChangeArrowheads="1"/>
              </p:cNvSpPr>
              <p:nvPr/>
            </p:nvSpPr>
            <p:spPr bwMode="auto">
              <a:xfrm>
                <a:off x="5289" y="1382"/>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73" name="Rectangle 137">
                <a:extLst>
                  <a:ext uri="{FF2B5EF4-FFF2-40B4-BE49-F238E27FC236}">
                    <a16:creationId xmlns:a16="http://schemas.microsoft.com/office/drawing/2014/main" id="{9EE12B26-C035-4480-9929-7A31E611B0DC}"/>
                  </a:ext>
                </a:extLst>
              </p:cNvPr>
              <p:cNvSpPr>
                <a:spLocks noChangeArrowheads="1"/>
              </p:cNvSpPr>
              <p:nvPr/>
            </p:nvSpPr>
            <p:spPr bwMode="auto">
              <a:xfrm>
                <a:off x="5377" y="1382"/>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74" name="Rectangle 138">
                <a:extLst>
                  <a:ext uri="{FF2B5EF4-FFF2-40B4-BE49-F238E27FC236}">
                    <a16:creationId xmlns:a16="http://schemas.microsoft.com/office/drawing/2014/main" id="{F8C514ED-F4E1-4C8C-A0FF-1732AB7BB095}"/>
                  </a:ext>
                </a:extLst>
              </p:cNvPr>
              <p:cNvSpPr>
                <a:spLocks noChangeArrowheads="1"/>
              </p:cNvSpPr>
              <p:nvPr/>
            </p:nvSpPr>
            <p:spPr bwMode="auto">
              <a:xfrm>
                <a:off x="5202" y="1426"/>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75" name="Rectangle 139">
                <a:extLst>
                  <a:ext uri="{FF2B5EF4-FFF2-40B4-BE49-F238E27FC236}">
                    <a16:creationId xmlns:a16="http://schemas.microsoft.com/office/drawing/2014/main" id="{5C3271D0-CDF3-4849-8E50-27927C8C157D}"/>
                  </a:ext>
                </a:extLst>
              </p:cNvPr>
              <p:cNvSpPr>
                <a:spLocks noChangeArrowheads="1"/>
              </p:cNvSpPr>
              <p:nvPr/>
            </p:nvSpPr>
            <p:spPr bwMode="auto">
              <a:xfrm>
                <a:off x="5289" y="1426"/>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76" name="Rectangle 140">
                <a:extLst>
                  <a:ext uri="{FF2B5EF4-FFF2-40B4-BE49-F238E27FC236}">
                    <a16:creationId xmlns:a16="http://schemas.microsoft.com/office/drawing/2014/main" id="{DCCA23A8-6969-4379-BDCA-33522431BEC3}"/>
                  </a:ext>
                </a:extLst>
              </p:cNvPr>
              <p:cNvSpPr>
                <a:spLocks noChangeArrowheads="1"/>
              </p:cNvSpPr>
              <p:nvPr/>
            </p:nvSpPr>
            <p:spPr bwMode="auto">
              <a:xfrm>
                <a:off x="5377" y="1426"/>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77" name="Rectangle 141">
                <a:extLst>
                  <a:ext uri="{FF2B5EF4-FFF2-40B4-BE49-F238E27FC236}">
                    <a16:creationId xmlns:a16="http://schemas.microsoft.com/office/drawing/2014/main" id="{2B261972-73D2-4A0C-9968-4C9CA7BAD73F}"/>
                  </a:ext>
                </a:extLst>
              </p:cNvPr>
              <p:cNvSpPr>
                <a:spLocks noChangeArrowheads="1"/>
              </p:cNvSpPr>
              <p:nvPr/>
            </p:nvSpPr>
            <p:spPr bwMode="auto">
              <a:xfrm>
                <a:off x="5202" y="1469"/>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78" name="Rectangle 142">
                <a:extLst>
                  <a:ext uri="{FF2B5EF4-FFF2-40B4-BE49-F238E27FC236}">
                    <a16:creationId xmlns:a16="http://schemas.microsoft.com/office/drawing/2014/main" id="{582F3048-36D8-49FD-B12C-E8A81577F67D}"/>
                  </a:ext>
                </a:extLst>
              </p:cNvPr>
              <p:cNvSpPr>
                <a:spLocks noChangeArrowheads="1"/>
              </p:cNvSpPr>
              <p:nvPr/>
            </p:nvSpPr>
            <p:spPr bwMode="auto">
              <a:xfrm>
                <a:off x="5377" y="1469"/>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79" name="Rectangle 143">
                <a:extLst>
                  <a:ext uri="{FF2B5EF4-FFF2-40B4-BE49-F238E27FC236}">
                    <a16:creationId xmlns:a16="http://schemas.microsoft.com/office/drawing/2014/main" id="{94BA9E78-A343-4F9F-BA77-098022699A5F}"/>
                  </a:ext>
                </a:extLst>
              </p:cNvPr>
              <p:cNvSpPr>
                <a:spLocks noChangeArrowheads="1"/>
              </p:cNvSpPr>
              <p:nvPr/>
            </p:nvSpPr>
            <p:spPr bwMode="auto">
              <a:xfrm>
                <a:off x="5202" y="1513"/>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0" name="Rectangle 144">
                <a:extLst>
                  <a:ext uri="{FF2B5EF4-FFF2-40B4-BE49-F238E27FC236}">
                    <a16:creationId xmlns:a16="http://schemas.microsoft.com/office/drawing/2014/main" id="{11C8BC25-B409-4F56-A7B1-84A85BE3B0EB}"/>
                  </a:ext>
                </a:extLst>
              </p:cNvPr>
              <p:cNvSpPr>
                <a:spLocks noChangeArrowheads="1"/>
              </p:cNvSpPr>
              <p:nvPr/>
            </p:nvSpPr>
            <p:spPr bwMode="auto">
              <a:xfrm>
                <a:off x="5289" y="1513"/>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1" name="Rectangle 145">
                <a:extLst>
                  <a:ext uri="{FF2B5EF4-FFF2-40B4-BE49-F238E27FC236}">
                    <a16:creationId xmlns:a16="http://schemas.microsoft.com/office/drawing/2014/main" id="{DC43A93A-6B82-4E34-A458-17887A60105A}"/>
                  </a:ext>
                </a:extLst>
              </p:cNvPr>
              <p:cNvSpPr>
                <a:spLocks noChangeArrowheads="1"/>
              </p:cNvSpPr>
              <p:nvPr/>
            </p:nvSpPr>
            <p:spPr bwMode="auto">
              <a:xfrm>
                <a:off x="5377" y="1513"/>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2" name="Rectangle 146">
                <a:extLst>
                  <a:ext uri="{FF2B5EF4-FFF2-40B4-BE49-F238E27FC236}">
                    <a16:creationId xmlns:a16="http://schemas.microsoft.com/office/drawing/2014/main" id="{AFBDB709-9A34-44E6-9617-CAE6BAE675CB}"/>
                  </a:ext>
                </a:extLst>
              </p:cNvPr>
              <p:cNvSpPr>
                <a:spLocks noChangeArrowheads="1"/>
              </p:cNvSpPr>
              <p:nvPr/>
            </p:nvSpPr>
            <p:spPr bwMode="auto">
              <a:xfrm>
                <a:off x="5202" y="1557"/>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3" name="Rectangle 147">
                <a:extLst>
                  <a:ext uri="{FF2B5EF4-FFF2-40B4-BE49-F238E27FC236}">
                    <a16:creationId xmlns:a16="http://schemas.microsoft.com/office/drawing/2014/main" id="{7FC0F96D-63D3-431D-9B5F-618B96FAC6F6}"/>
                  </a:ext>
                </a:extLst>
              </p:cNvPr>
              <p:cNvSpPr>
                <a:spLocks noChangeArrowheads="1"/>
              </p:cNvSpPr>
              <p:nvPr/>
            </p:nvSpPr>
            <p:spPr bwMode="auto">
              <a:xfrm>
                <a:off x="5289" y="1557"/>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4" name="Rectangle 148">
                <a:extLst>
                  <a:ext uri="{FF2B5EF4-FFF2-40B4-BE49-F238E27FC236}">
                    <a16:creationId xmlns:a16="http://schemas.microsoft.com/office/drawing/2014/main" id="{50A2529A-968D-4DCC-BF2F-0B6E932FB0C5}"/>
                  </a:ext>
                </a:extLst>
              </p:cNvPr>
              <p:cNvSpPr>
                <a:spLocks noChangeArrowheads="1"/>
              </p:cNvSpPr>
              <p:nvPr/>
            </p:nvSpPr>
            <p:spPr bwMode="auto">
              <a:xfrm>
                <a:off x="5377" y="1557"/>
                <a:ext cx="31" cy="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5" name="Rectangle 149">
                <a:extLst>
                  <a:ext uri="{FF2B5EF4-FFF2-40B4-BE49-F238E27FC236}">
                    <a16:creationId xmlns:a16="http://schemas.microsoft.com/office/drawing/2014/main" id="{C6F7629E-9C93-4211-89EA-3524641B99AE}"/>
                  </a:ext>
                </a:extLst>
              </p:cNvPr>
              <p:cNvSpPr>
                <a:spLocks noChangeArrowheads="1"/>
              </p:cNvSpPr>
              <p:nvPr/>
            </p:nvSpPr>
            <p:spPr bwMode="auto">
              <a:xfrm>
                <a:off x="5289" y="1469"/>
                <a:ext cx="31" cy="3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124" name="TextBox 123">
              <a:extLst>
                <a:ext uri="{FF2B5EF4-FFF2-40B4-BE49-F238E27FC236}">
                  <a16:creationId xmlns:a16="http://schemas.microsoft.com/office/drawing/2014/main" id="{21DB2E79-B7FF-45DE-8F40-3532DCEFBB44}"/>
                </a:ext>
                <a:ext uri="{C183D7F6-B498-43B3-948B-1728B52AA6E4}">
                  <adec:decorative xmlns:adec="http://schemas.microsoft.com/office/drawing/2017/decorative" val="1"/>
                </a:ext>
              </a:extLst>
            </p:cNvPr>
            <p:cNvSpPr txBox="1"/>
            <p:nvPr/>
          </p:nvSpPr>
          <p:spPr>
            <a:xfrm>
              <a:off x="8414274" y="2998191"/>
              <a:ext cx="790281" cy="1661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51028" fontAlgn="base">
                <a:lnSpc>
                  <a:spcPct val="90000"/>
                </a:lnSpc>
                <a:spcBef>
                  <a:spcPct val="0"/>
                </a:spcBef>
                <a:spcAft>
                  <a:spcPct val="0"/>
                </a:spcAft>
                <a:buClrTx/>
                <a:buSzTx/>
                <a:buFontTx/>
                <a:buNone/>
                <a:tabLst/>
                <a:defRPr kumimoji="0" sz="1400" b="0" i="0" u="none" strike="noStrike" kern="0" cap="none" spc="0" normalizeH="0" baseline="0">
                  <a:ln>
                    <a:noFill/>
                  </a:ln>
                  <a:solidFill>
                    <a:srgbClr val="282828"/>
                  </a:solidFill>
                  <a:effectLst/>
                  <a:uLnTx/>
                  <a:uFillTx/>
                  <a:latin typeface="Segoe UI Semibold"/>
                  <a:cs typeface="Segoe UI" pitchFamily="34" charset="0"/>
                </a:defRPr>
              </a:lvl1pPr>
            </a:lstStyle>
            <a:p>
              <a:pPr defTabSz="913927">
                <a:defRPr/>
              </a:pPr>
              <a:r>
                <a:rPr lang="en-US" sz="1176"/>
                <a:t>Server VMs</a:t>
              </a:r>
            </a:p>
          </p:txBody>
        </p:sp>
        <p:grpSp>
          <p:nvGrpSpPr>
            <p:cNvPr id="246" name="Group 245" descr="Dynamics 365 Product Visualize&#10;">
              <a:extLst>
                <a:ext uri="{FF2B5EF4-FFF2-40B4-BE49-F238E27FC236}">
                  <a16:creationId xmlns:a16="http://schemas.microsoft.com/office/drawing/2014/main" id="{46AD1A6F-F7DB-439F-8C59-666167880157}"/>
                </a:ext>
              </a:extLst>
            </p:cNvPr>
            <p:cNvGrpSpPr>
              <a:grpSpLocks noChangeAspect="1"/>
            </p:cNvGrpSpPr>
            <p:nvPr/>
          </p:nvGrpSpPr>
          <p:grpSpPr>
            <a:xfrm>
              <a:off x="8555953" y="2529582"/>
              <a:ext cx="506920" cy="363733"/>
              <a:chOff x="2246285" y="193324"/>
              <a:chExt cx="1688849" cy="1211815"/>
            </a:xfrm>
          </p:grpSpPr>
          <p:sp>
            <p:nvSpPr>
              <p:cNvPr id="247" name="Freeform: Shape 246">
                <a:extLst>
                  <a:ext uri="{FF2B5EF4-FFF2-40B4-BE49-F238E27FC236}">
                    <a16:creationId xmlns:a16="http://schemas.microsoft.com/office/drawing/2014/main" id="{30DEECCE-B96B-4BAB-9733-881727533D13}"/>
                  </a:ext>
                  <a:ext uri="{C183D7F6-B498-43B3-948B-1728B52AA6E4}">
                    <adec:decorative xmlns:adec="http://schemas.microsoft.com/office/drawing/2017/decorative" val="1"/>
                  </a:ext>
                </a:extLst>
              </p:cNvPr>
              <p:cNvSpPr/>
              <p:nvPr/>
            </p:nvSpPr>
            <p:spPr>
              <a:xfrm>
                <a:off x="2856930" y="509823"/>
                <a:ext cx="451117" cy="270670"/>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solidFill>
                <a:srgbClr val="0078D4"/>
              </a:solidFill>
              <a:ln w="39072" cap="flat">
                <a:noFill/>
                <a:prstDash val="solid"/>
                <a:miter/>
              </a:ln>
            </p:spPr>
            <p:txBody>
              <a:bodyPr rtlCol="0" anchor="ctr"/>
              <a:lstStyle/>
              <a:p>
                <a:pPr defTabSz="914367"/>
                <a:endParaRPr lang="en-US" sz="1765">
                  <a:solidFill>
                    <a:srgbClr val="000000"/>
                  </a:solidFill>
                  <a:latin typeface="Segoe UI"/>
                </a:endParaRPr>
              </a:p>
            </p:txBody>
          </p:sp>
          <p:sp>
            <p:nvSpPr>
              <p:cNvPr id="248" name="Freeform: Shape 247">
                <a:extLst>
                  <a:ext uri="{FF2B5EF4-FFF2-40B4-BE49-F238E27FC236}">
                    <a16:creationId xmlns:a16="http://schemas.microsoft.com/office/drawing/2014/main" id="{76E7B47F-0D2B-4FB9-9CD8-6459E4D2C1AF}"/>
                  </a:ext>
                  <a:ext uri="{C183D7F6-B498-43B3-948B-1728B52AA6E4}">
                    <adec:decorative xmlns:adec="http://schemas.microsoft.com/office/drawing/2017/decorative" val="1"/>
                  </a:ext>
                </a:extLst>
              </p:cNvPr>
              <p:cNvSpPr/>
              <p:nvPr/>
            </p:nvSpPr>
            <p:spPr>
              <a:xfrm>
                <a:off x="2822976" y="695027"/>
                <a:ext cx="240596" cy="39096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solidFill>
                <a:srgbClr val="0078D4"/>
              </a:solidFill>
              <a:ln w="39072" cap="flat">
                <a:noFill/>
                <a:prstDash val="solid"/>
                <a:miter/>
              </a:ln>
            </p:spPr>
            <p:txBody>
              <a:bodyPr rtlCol="0" anchor="ctr"/>
              <a:lstStyle/>
              <a:p>
                <a:pPr defTabSz="914367"/>
                <a:endParaRPr lang="en-US" sz="1765">
                  <a:solidFill>
                    <a:srgbClr val="000000"/>
                  </a:solidFill>
                  <a:latin typeface="Segoe UI"/>
                </a:endParaRPr>
              </a:p>
            </p:txBody>
          </p:sp>
          <p:sp>
            <p:nvSpPr>
              <p:cNvPr id="249" name="Freeform: Shape 248">
                <a:extLst>
                  <a:ext uri="{FF2B5EF4-FFF2-40B4-BE49-F238E27FC236}">
                    <a16:creationId xmlns:a16="http://schemas.microsoft.com/office/drawing/2014/main" id="{745404F1-2237-4295-B108-7531BBFC7ECB}"/>
                  </a:ext>
                  <a:ext uri="{C183D7F6-B498-43B3-948B-1728B52AA6E4}">
                    <adec:decorative xmlns:adec="http://schemas.microsoft.com/office/drawing/2017/decorative" val="1"/>
                  </a:ext>
                </a:extLst>
              </p:cNvPr>
              <p:cNvSpPr/>
              <p:nvPr/>
            </p:nvSpPr>
            <p:spPr>
              <a:xfrm>
                <a:off x="3117848" y="697671"/>
                <a:ext cx="240596" cy="39096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solidFill>
                <a:srgbClr val="50E6FF"/>
              </a:solidFill>
              <a:ln w="39072" cap="flat">
                <a:noFill/>
                <a:prstDash val="solid"/>
                <a:miter/>
              </a:ln>
            </p:spPr>
            <p:txBody>
              <a:bodyPr rtlCol="0" anchor="ctr"/>
              <a:lstStyle/>
              <a:p>
                <a:pPr defTabSz="914367"/>
                <a:endParaRPr lang="en-US" sz="1765">
                  <a:solidFill>
                    <a:srgbClr val="000000"/>
                  </a:solidFill>
                  <a:latin typeface="Segoe UI"/>
                </a:endParaRPr>
              </a:p>
            </p:txBody>
          </p:sp>
          <p:grpSp>
            <p:nvGrpSpPr>
              <p:cNvPr id="250" name="Group 249">
                <a:extLst>
                  <a:ext uri="{FF2B5EF4-FFF2-40B4-BE49-F238E27FC236}">
                    <a16:creationId xmlns:a16="http://schemas.microsoft.com/office/drawing/2014/main" id="{9E543293-DC0D-450D-B79E-D42542C57ACE}"/>
                  </a:ext>
                </a:extLst>
              </p:cNvPr>
              <p:cNvGrpSpPr/>
              <p:nvPr/>
            </p:nvGrpSpPr>
            <p:grpSpPr>
              <a:xfrm>
                <a:off x="2246285" y="193324"/>
                <a:ext cx="1688849" cy="1211815"/>
                <a:chOff x="2246285" y="193324"/>
                <a:chExt cx="1688849" cy="1211815"/>
              </a:xfrm>
            </p:grpSpPr>
            <p:sp>
              <p:nvSpPr>
                <p:cNvPr id="251" name="Freeform: Shape 250">
                  <a:extLst>
                    <a:ext uri="{FF2B5EF4-FFF2-40B4-BE49-F238E27FC236}">
                      <a16:creationId xmlns:a16="http://schemas.microsoft.com/office/drawing/2014/main" id="{E6C63C5A-C875-4C88-93A4-E11490D567E1}"/>
                    </a:ext>
                    <a:ext uri="{C183D7F6-B498-43B3-948B-1728B52AA6E4}">
                      <adec:decorative xmlns:adec="http://schemas.microsoft.com/office/drawing/2017/decorative" val="1"/>
                    </a:ext>
                  </a:extLst>
                </p:cNvPr>
                <p:cNvSpPr/>
                <p:nvPr/>
              </p:nvSpPr>
              <p:spPr>
                <a:xfrm>
                  <a:off x="2371501" y="193324"/>
                  <a:ext cx="1563633" cy="1211815"/>
                </a:xfrm>
                <a:custGeom>
                  <a:avLst/>
                  <a:gdLst>
                    <a:gd name="connsiteX0" fmla="*/ 1468463 w 1563632"/>
                    <a:gd name="connsiteY0" fmla="*/ 0 h 1211815"/>
                    <a:gd name="connsiteX1" fmla="*/ 1312472 w 1563632"/>
                    <a:gd name="connsiteY1" fmla="*/ 128863 h 1211815"/>
                    <a:gd name="connsiteX2" fmla="*/ 1434552 w 1563632"/>
                    <a:gd name="connsiteY2" fmla="*/ 128863 h 1211815"/>
                    <a:gd name="connsiteX3" fmla="*/ 1434447 w 1563632"/>
                    <a:gd name="connsiteY3" fmla="*/ 1108145 h 1211815"/>
                    <a:gd name="connsiteX4" fmla="*/ 155993 w 1563632"/>
                    <a:gd name="connsiteY4" fmla="*/ 1108145 h 1211815"/>
                    <a:gd name="connsiteX5" fmla="*/ 0 w 1563632"/>
                    <a:gd name="connsiteY5" fmla="*/ 1237007 h 1211815"/>
                    <a:gd name="connsiteX6" fmla="*/ 1468358 w 1563632"/>
                    <a:gd name="connsiteY6" fmla="*/ 1237007 h 1211815"/>
                    <a:gd name="connsiteX7" fmla="*/ 1570092 w 1563632"/>
                    <a:gd name="connsiteY7" fmla="*/ 1142056 h 1211815"/>
                    <a:gd name="connsiteX8" fmla="*/ 1570197 w 1563632"/>
                    <a:gd name="connsiteY8" fmla="*/ 94952 h 1211815"/>
                    <a:gd name="connsiteX9" fmla="*/ 1468463 w 1563632"/>
                    <a:gd name="connsiteY9" fmla="*/ 0 h 121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3632" h="1211815">
                      <a:moveTo>
                        <a:pt x="1468463" y="0"/>
                      </a:moveTo>
                      <a:lnTo>
                        <a:pt x="1312472" y="128863"/>
                      </a:lnTo>
                      <a:lnTo>
                        <a:pt x="1434552" y="128863"/>
                      </a:lnTo>
                      <a:lnTo>
                        <a:pt x="1434447" y="1108145"/>
                      </a:lnTo>
                      <a:lnTo>
                        <a:pt x="155993" y="1108145"/>
                      </a:lnTo>
                      <a:lnTo>
                        <a:pt x="0" y="1237007"/>
                      </a:lnTo>
                      <a:lnTo>
                        <a:pt x="1468358" y="1237007"/>
                      </a:lnTo>
                      <a:cubicBezTo>
                        <a:pt x="1519227" y="1237007"/>
                        <a:pt x="1570092" y="1192921"/>
                        <a:pt x="1570092" y="1142056"/>
                      </a:cubicBezTo>
                      <a:lnTo>
                        <a:pt x="1570197" y="94952"/>
                      </a:lnTo>
                      <a:cubicBezTo>
                        <a:pt x="1570197" y="47476"/>
                        <a:pt x="1519328" y="0"/>
                        <a:pt x="1468463" y="0"/>
                      </a:cubicBezTo>
                      <a:close/>
                    </a:path>
                  </a:pathLst>
                </a:custGeom>
                <a:solidFill>
                  <a:srgbClr val="50E6FF"/>
                </a:solidFill>
                <a:ln w="39072" cap="flat">
                  <a:noFill/>
                  <a:prstDash val="solid"/>
                  <a:miter/>
                </a:ln>
              </p:spPr>
              <p:txBody>
                <a:bodyPr rtlCol="0" anchor="ctr"/>
                <a:lstStyle/>
                <a:p>
                  <a:pPr defTabSz="914367"/>
                  <a:endParaRPr lang="en-US" sz="1765">
                    <a:solidFill>
                      <a:srgbClr val="000000"/>
                    </a:solidFill>
                    <a:latin typeface="Segoe UI"/>
                  </a:endParaRPr>
                </a:p>
              </p:txBody>
            </p:sp>
            <p:sp>
              <p:nvSpPr>
                <p:cNvPr id="252" name="Freeform: Shape 251">
                  <a:extLst>
                    <a:ext uri="{FF2B5EF4-FFF2-40B4-BE49-F238E27FC236}">
                      <a16:creationId xmlns:a16="http://schemas.microsoft.com/office/drawing/2014/main" id="{83A000C5-8580-45ED-A7DA-0330B7702D39}"/>
                    </a:ext>
                    <a:ext uri="{C183D7F6-B498-43B3-948B-1728B52AA6E4}">
                      <adec:decorative xmlns:adec="http://schemas.microsoft.com/office/drawing/2017/decorative" val="1"/>
                    </a:ext>
                  </a:extLst>
                </p:cNvPr>
                <p:cNvSpPr/>
                <p:nvPr/>
              </p:nvSpPr>
              <p:spPr>
                <a:xfrm>
                  <a:off x="2246285" y="193324"/>
                  <a:ext cx="1563633" cy="1211815"/>
                </a:xfrm>
                <a:custGeom>
                  <a:avLst/>
                  <a:gdLst>
                    <a:gd name="connsiteX0" fmla="*/ 128863 w 1563632"/>
                    <a:gd name="connsiteY0" fmla="*/ 1108899 h 1211815"/>
                    <a:gd name="connsiteX1" fmla="*/ 128863 w 1563632"/>
                    <a:gd name="connsiteY1" fmla="*/ 128863 h 1211815"/>
                    <a:gd name="connsiteX2" fmla="*/ 1441229 w 1563632"/>
                    <a:gd name="connsiteY2" fmla="*/ 128863 h 1211815"/>
                    <a:gd name="connsiteX3" fmla="*/ 1593832 w 1563632"/>
                    <a:gd name="connsiteY3" fmla="*/ 0 h 1211815"/>
                    <a:gd name="connsiteX4" fmla="*/ 91560 w 1563632"/>
                    <a:gd name="connsiteY4" fmla="*/ 0 h 1211815"/>
                    <a:gd name="connsiteX5" fmla="*/ 33911 w 1563632"/>
                    <a:gd name="connsiteY5" fmla="*/ 23738 h 1211815"/>
                    <a:gd name="connsiteX6" fmla="*/ 0 w 1563632"/>
                    <a:gd name="connsiteY6" fmla="*/ 94952 h 1211815"/>
                    <a:gd name="connsiteX7" fmla="*/ 0 w 1563632"/>
                    <a:gd name="connsiteY7" fmla="*/ 1142810 h 1211815"/>
                    <a:gd name="connsiteX8" fmla="*/ 91560 w 1563632"/>
                    <a:gd name="connsiteY8" fmla="*/ 1237762 h 1211815"/>
                    <a:gd name="connsiteX9" fmla="*/ 128863 w 1563632"/>
                    <a:gd name="connsiteY9" fmla="*/ 1237762 h 1211815"/>
                    <a:gd name="connsiteX10" fmla="*/ 284856 w 1563632"/>
                    <a:gd name="connsiteY10" fmla="*/ 1108899 h 1211815"/>
                    <a:gd name="connsiteX11" fmla="*/ 128863 w 1563632"/>
                    <a:gd name="connsiteY11" fmla="*/ 1108899 h 121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632" h="1211815">
                      <a:moveTo>
                        <a:pt x="128863" y="1108899"/>
                      </a:moveTo>
                      <a:lnTo>
                        <a:pt x="128863" y="128863"/>
                      </a:lnTo>
                      <a:lnTo>
                        <a:pt x="1441229" y="128863"/>
                      </a:lnTo>
                      <a:lnTo>
                        <a:pt x="1593832" y="0"/>
                      </a:lnTo>
                      <a:lnTo>
                        <a:pt x="91560" y="0"/>
                      </a:lnTo>
                      <a:cubicBezTo>
                        <a:pt x="71214" y="0"/>
                        <a:pt x="50867" y="10173"/>
                        <a:pt x="33911" y="23738"/>
                      </a:cubicBezTo>
                      <a:cubicBezTo>
                        <a:pt x="13565" y="40694"/>
                        <a:pt x="0" y="67823"/>
                        <a:pt x="0" y="94952"/>
                      </a:cubicBezTo>
                      <a:lnTo>
                        <a:pt x="0" y="1142810"/>
                      </a:lnTo>
                      <a:cubicBezTo>
                        <a:pt x="0" y="1193679"/>
                        <a:pt x="40694" y="1237762"/>
                        <a:pt x="91560" y="1237762"/>
                      </a:cubicBezTo>
                      <a:lnTo>
                        <a:pt x="128863" y="1237762"/>
                      </a:lnTo>
                      <a:lnTo>
                        <a:pt x="284856" y="1108899"/>
                      </a:lnTo>
                      <a:lnTo>
                        <a:pt x="128863" y="1108899"/>
                      </a:lnTo>
                      <a:close/>
                    </a:path>
                  </a:pathLst>
                </a:custGeom>
                <a:solidFill>
                  <a:srgbClr val="0078D4"/>
                </a:solidFill>
                <a:ln w="39072" cap="flat">
                  <a:noFill/>
                  <a:prstDash val="solid"/>
                  <a:miter/>
                </a:ln>
              </p:spPr>
              <p:txBody>
                <a:bodyPr rtlCol="0" anchor="ctr"/>
                <a:lstStyle/>
                <a:p>
                  <a:pPr defTabSz="914367"/>
                  <a:endParaRPr lang="en-US" sz="1765">
                    <a:solidFill>
                      <a:srgbClr val="000000"/>
                    </a:solidFill>
                    <a:latin typeface="Segoe UI"/>
                  </a:endParaRPr>
                </a:p>
              </p:txBody>
            </p:sp>
          </p:grpSp>
        </p:grpSp>
        <p:sp>
          <p:nvSpPr>
            <p:cNvPr id="127" name="TextBox 126">
              <a:extLst>
                <a:ext uri="{FF2B5EF4-FFF2-40B4-BE49-F238E27FC236}">
                  <a16:creationId xmlns:a16="http://schemas.microsoft.com/office/drawing/2014/main" id="{B02F8B15-0709-4DF0-B219-013E6275265B}"/>
                </a:ext>
                <a:ext uri="{C183D7F6-B498-43B3-948B-1728B52AA6E4}">
                  <adec:decorative xmlns:adec="http://schemas.microsoft.com/office/drawing/2017/decorative" val="1"/>
                </a:ext>
              </a:extLst>
            </p:cNvPr>
            <p:cNvSpPr txBox="1"/>
            <p:nvPr/>
          </p:nvSpPr>
          <p:spPr>
            <a:xfrm>
              <a:off x="9554457" y="2998191"/>
              <a:ext cx="748603" cy="1661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51028" fontAlgn="base">
                <a:lnSpc>
                  <a:spcPct val="90000"/>
                </a:lnSpc>
                <a:spcBef>
                  <a:spcPct val="0"/>
                </a:spcBef>
                <a:spcAft>
                  <a:spcPct val="0"/>
                </a:spcAft>
                <a:buClrTx/>
                <a:buSzTx/>
                <a:buFontTx/>
                <a:buNone/>
                <a:tabLst/>
                <a:defRPr kumimoji="0" sz="1400" b="0" i="0" u="none" strike="noStrike" kern="0" cap="none" spc="0" normalizeH="0" baseline="0">
                  <a:ln>
                    <a:noFill/>
                  </a:ln>
                  <a:solidFill>
                    <a:srgbClr val="282828"/>
                  </a:solidFill>
                  <a:effectLst/>
                  <a:uLnTx/>
                  <a:uFillTx/>
                  <a:latin typeface="Segoe UI Semibold"/>
                  <a:cs typeface="Segoe UI" pitchFamily="34" charset="0"/>
                </a:defRPr>
              </a:lvl1pPr>
            </a:lstStyle>
            <a:p>
              <a:pPr defTabSz="913927">
                <a:defRPr/>
              </a:pPr>
              <a:r>
                <a:rPr lang="en-US" sz="1176"/>
                <a:t>Containers</a:t>
              </a:r>
            </a:p>
          </p:txBody>
        </p:sp>
        <p:grpSp>
          <p:nvGrpSpPr>
            <p:cNvPr id="6" name="Group 5">
              <a:extLst>
                <a:ext uri="{FF2B5EF4-FFF2-40B4-BE49-F238E27FC236}">
                  <a16:creationId xmlns:a16="http://schemas.microsoft.com/office/drawing/2014/main" id="{96012683-9897-4F5E-BB5B-626550FF5724}"/>
                </a:ext>
              </a:extLst>
            </p:cNvPr>
            <p:cNvGrpSpPr/>
            <p:nvPr/>
          </p:nvGrpSpPr>
          <p:grpSpPr>
            <a:xfrm>
              <a:off x="9584324" y="2467010"/>
              <a:ext cx="688869" cy="426305"/>
              <a:chOff x="9548411" y="2166121"/>
              <a:chExt cx="688869" cy="426305"/>
            </a:xfrm>
          </p:grpSpPr>
          <p:grpSp>
            <p:nvGrpSpPr>
              <p:cNvPr id="253" name="Group 252">
                <a:extLst>
                  <a:ext uri="{FF2B5EF4-FFF2-40B4-BE49-F238E27FC236}">
                    <a16:creationId xmlns:a16="http://schemas.microsoft.com/office/drawing/2014/main" id="{366D4681-857D-4589-9CD4-D1B9861933C4}"/>
                  </a:ext>
                </a:extLst>
              </p:cNvPr>
              <p:cNvGrpSpPr/>
              <p:nvPr/>
            </p:nvGrpSpPr>
            <p:grpSpPr>
              <a:xfrm>
                <a:off x="9548411" y="2166121"/>
                <a:ext cx="317394" cy="426305"/>
                <a:chOff x="5855097" y="2119084"/>
                <a:chExt cx="144833" cy="194531"/>
              </a:xfrm>
            </p:grpSpPr>
            <p:sp>
              <p:nvSpPr>
                <p:cNvPr id="254" name="Freeform 5">
                  <a:extLst>
                    <a:ext uri="{FF2B5EF4-FFF2-40B4-BE49-F238E27FC236}">
                      <a16:creationId xmlns:a16="http://schemas.microsoft.com/office/drawing/2014/main" id="{884A8BE1-CB6B-4D26-9E1F-F4E25A369196}"/>
                    </a:ext>
                  </a:extLst>
                </p:cNvPr>
                <p:cNvSpPr>
                  <a:spLocks/>
                </p:cNvSpPr>
                <p:nvPr/>
              </p:nvSpPr>
              <p:spPr bwMode="auto">
                <a:xfrm>
                  <a:off x="5855097" y="2231259"/>
                  <a:ext cx="144833" cy="8235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5"/>
                        <a:pt x="23" y="57"/>
                        <a:pt x="50" y="57"/>
                      </a:cubicBezTo>
                      <a:cubicBezTo>
                        <a:pt x="78" y="57"/>
                        <a:pt x="101" y="45"/>
                        <a:pt x="101" y="32"/>
                      </a:cubicBezTo>
                      <a:cubicBezTo>
                        <a:pt x="101" y="31"/>
                        <a:pt x="101" y="0"/>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5" name="Freeform 6">
                  <a:extLst>
                    <a:ext uri="{FF2B5EF4-FFF2-40B4-BE49-F238E27FC236}">
                      <a16:creationId xmlns:a16="http://schemas.microsoft.com/office/drawing/2014/main" id="{D4F51396-B077-4B1E-875B-AB9F95B16D17}"/>
                    </a:ext>
                  </a:extLst>
                </p:cNvPr>
                <p:cNvSpPr>
                  <a:spLocks/>
                </p:cNvSpPr>
                <p:nvPr/>
              </p:nvSpPr>
              <p:spPr bwMode="auto">
                <a:xfrm>
                  <a:off x="5855097" y="2222739"/>
                  <a:ext cx="144833" cy="76677"/>
                </a:xfrm>
                <a:custGeom>
                  <a:avLst/>
                  <a:gdLst>
                    <a:gd name="T0" fmla="*/ 101 w 101"/>
                    <a:gd name="T1" fmla="*/ 0 h 53"/>
                    <a:gd name="T2" fmla="*/ 101 w 101"/>
                    <a:gd name="T3" fmla="*/ 28 h 53"/>
                    <a:gd name="T4" fmla="*/ 50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0"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6" name="Freeform 7">
                  <a:extLst>
                    <a:ext uri="{FF2B5EF4-FFF2-40B4-BE49-F238E27FC236}">
                      <a16:creationId xmlns:a16="http://schemas.microsoft.com/office/drawing/2014/main" id="{2F38F1E6-FBFE-456C-AB05-7B543488326E}"/>
                    </a:ext>
                  </a:extLst>
                </p:cNvPr>
                <p:cNvSpPr>
                  <a:spLocks/>
                </p:cNvSpPr>
                <p:nvPr/>
              </p:nvSpPr>
              <p:spPr bwMode="auto">
                <a:xfrm>
                  <a:off x="5855097" y="2181561"/>
                  <a:ext cx="144833" cy="8093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6"/>
                        <a:pt x="23" y="57"/>
                        <a:pt x="50" y="57"/>
                      </a:cubicBezTo>
                      <a:cubicBezTo>
                        <a:pt x="78" y="57"/>
                        <a:pt x="101" y="46"/>
                        <a:pt x="101" y="32"/>
                      </a:cubicBezTo>
                      <a:cubicBezTo>
                        <a:pt x="101" y="32"/>
                        <a:pt x="101" y="1"/>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7" name="Freeform 8">
                  <a:extLst>
                    <a:ext uri="{FF2B5EF4-FFF2-40B4-BE49-F238E27FC236}">
                      <a16:creationId xmlns:a16="http://schemas.microsoft.com/office/drawing/2014/main" id="{351A532F-16D1-4C17-A8DB-8EF8A72F5BDC}"/>
                    </a:ext>
                  </a:extLst>
                </p:cNvPr>
                <p:cNvSpPr>
                  <a:spLocks/>
                </p:cNvSpPr>
                <p:nvPr/>
              </p:nvSpPr>
              <p:spPr bwMode="auto">
                <a:xfrm>
                  <a:off x="5855097" y="2153163"/>
                  <a:ext cx="144833" cy="73837"/>
                </a:xfrm>
                <a:custGeom>
                  <a:avLst/>
                  <a:gdLst>
                    <a:gd name="T0" fmla="*/ 101 w 101"/>
                    <a:gd name="T1" fmla="*/ 0 h 51"/>
                    <a:gd name="T2" fmla="*/ 0 w 101"/>
                    <a:gd name="T3" fmla="*/ 0 h 51"/>
                    <a:gd name="T4" fmla="*/ 0 w 101"/>
                    <a:gd name="T5" fmla="*/ 26 h 51"/>
                    <a:gd name="T6" fmla="*/ 50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0"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8" name="Oval 9">
                  <a:extLst>
                    <a:ext uri="{FF2B5EF4-FFF2-40B4-BE49-F238E27FC236}">
                      <a16:creationId xmlns:a16="http://schemas.microsoft.com/office/drawing/2014/main" id="{DEDDDABC-C31A-49A2-B665-8C5B94E88A32}"/>
                    </a:ext>
                  </a:extLst>
                </p:cNvPr>
                <p:cNvSpPr>
                  <a:spLocks noChangeArrowheads="1"/>
                </p:cNvSpPr>
                <p:nvPr/>
              </p:nvSpPr>
              <p:spPr bwMode="auto">
                <a:xfrm>
                  <a:off x="5855097" y="2119084"/>
                  <a:ext cx="144833" cy="724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259" name="Group 258">
                <a:extLst>
                  <a:ext uri="{FF2B5EF4-FFF2-40B4-BE49-F238E27FC236}">
                    <a16:creationId xmlns:a16="http://schemas.microsoft.com/office/drawing/2014/main" id="{FBDC3B17-8E9C-4102-8542-D31861E735DC}"/>
                  </a:ext>
                </a:extLst>
              </p:cNvPr>
              <p:cNvGrpSpPr/>
              <p:nvPr/>
            </p:nvGrpSpPr>
            <p:grpSpPr>
              <a:xfrm>
                <a:off x="9919886" y="2166121"/>
                <a:ext cx="317394" cy="426305"/>
                <a:chOff x="5855097" y="2119084"/>
                <a:chExt cx="144833" cy="194531"/>
              </a:xfrm>
            </p:grpSpPr>
            <p:sp>
              <p:nvSpPr>
                <p:cNvPr id="260" name="Freeform 5">
                  <a:extLst>
                    <a:ext uri="{FF2B5EF4-FFF2-40B4-BE49-F238E27FC236}">
                      <a16:creationId xmlns:a16="http://schemas.microsoft.com/office/drawing/2014/main" id="{95069CBD-9260-42A6-BD93-E9F3FA3935E6}"/>
                    </a:ext>
                  </a:extLst>
                </p:cNvPr>
                <p:cNvSpPr>
                  <a:spLocks/>
                </p:cNvSpPr>
                <p:nvPr/>
              </p:nvSpPr>
              <p:spPr bwMode="auto">
                <a:xfrm>
                  <a:off x="5855097" y="2231259"/>
                  <a:ext cx="144833" cy="8235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5"/>
                        <a:pt x="23" y="57"/>
                        <a:pt x="50" y="57"/>
                      </a:cubicBezTo>
                      <a:cubicBezTo>
                        <a:pt x="78" y="57"/>
                        <a:pt x="101" y="45"/>
                        <a:pt x="101" y="32"/>
                      </a:cubicBezTo>
                      <a:cubicBezTo>
                        <a:pt x="101" y="31"/>
                        <a:pt x="101" y="0"/>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61" name="Freeform 6">
                  <a:extLst>
                    <a:ext uri="{FF2B5EF4-FFF2-40B4-BE49-F238E27FC236}">
                      <a16:creationId xmlns:a16="http://schemas.microsoft.com/office/drawing/2014/main" id="{5BB7CF62-DA99-48D7-A340-71A8177DFC7C}"/>
                    </a:ext>
                  </a:extLst>
                </p:cNvPr>
                <p:cNvSpPr>
                  <a:spLocks/>
                </p:cNvSpPr>
                <p:nvPr/>
              </p:nvSpPr>
              <p:spPr bwMode="auto">
                <a:xfrm>
                  <a:off x="5855097" y="2222739"/>
                  <a:ext cx="144833" cy="76677"/>
                </a:xfrm>
                <a:custGeom>
                  <a:avLst/>
                  <a:gdLst>
                    <a:gd name="T0" fmla="*/ 101 w 101"/>
                    <a:gd name="T1" fmla="*/ 0 h 53"/>
                    <a:gd name="T2" fmla="*/ 101 w 101"/>
                    <a:gd name="T3" fmla="*/ 28 h 53"/>
                    <a:gd name="T4" fmla="*/ 50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0"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62" name="Freeform 7">
                  <a:extLst>
                    <a:ext uri="{FF2B5EF4-FFF2-40B4-BE49-F238E27FC236}">
                      <a16:creationId xmlns:a16="http://schemas.microsoft.com/office/drawing/2014/main" id="{CD4DDFCC-A378-437A-B662-3B57485CC2EE}"/>
                    </a:ext>
                  </a:extLst>
                </p:cNvPr>
                <p:cNvSpPr>
                  <a:spLocks/>
                </p:cNvSpPr>
                <p:nvPr/>
              </p:nvSpPr>
              <p:spPr bwMode="auto">
                <a:xfrm>
                  <a:off x="5855097" y="2181561"/>
                  <a:ext cx="144833" cy="8093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6"/>
                        <a:pt x="23" y="57"/>
                        <a:pt x="50" y="57"/>
                      </a:cubicBezTo>
                      <a:cubicBezTo>
                        <a:pt x="78" y="57"/>
                        <a:pt x="101" y="46"/>
                        <a:pt x="101" y="32"/>
                      </a:cubicBezTo>
                      <a:cubicBezTo>
                        <a:pt x="101" y="32"/>
                        <a:pt x="101" y="1"/>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63" name="Freeform 8">
                  <a:extLst>
                    <a:ext uri="{FF2B5EF4-FFF2-40B4-BE49-F238E27FC236}">
                      <a16:creationId xmlns:a16="http://schemas.microsoft.com/office/drawing/2014/main" id="{84E1BF9E-2432-4785-8B63-D05872385DE1}"/>
                    </a:ext>
                  </a:extLst>
                </p:cNvPr>
                <p:cNvSpPr>
                  <a:spLocks/>
                </p:cNvSpPr>
                <p:nvPr/>
              </p:nvSpPr>
              <p:spPr bwMode="auto">
                <a:xfrm>
                  <a:off x="5855097" y="2153163"/>
                  <a:ext cx="144833" cy="73837"/>
                </a:xfrm>
                <a:custGeom>
                  <a:avLst/>
                  <a:gdLst>
                    <a:gd name="T0" fmla="*/ 101 w 101"/>
                    <a:gd name="T1" fmla="*/ 0 h 51"/>
                    <a:gd name="T2" fmla="*/ 0 w 101"/>
                    <a:gd name="T3" fmla="*/ 0 h 51"/>
                    <a:gd name="T4" fmla="*/ 0 w 101"/>
                    <a:gd name="T5" fmla="*/ 26 h 51"/>
                    <a:gd name="T6" fmla="*/ 50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0"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64" name="Oval 9">
                  <a:extLst>
                    <a:ext uri="{FF2B5EF4-FFF2-40B4-BE49-F238E27FC236}">
                      <a16:creationId xmlns:a16="http://schemas.microsoft.com/office/drawing/2014/main" id="{8ACBCF2C-662A-4897-8487-DC4022CA1B91}"/>
                    </a:ext>
                  </a:extLst>
                </p:cNvPr>
                <p:cNvSpPr>
                  <a:spLocks noChangeArrowheads="1"/>
                </p:cNvSpPr>
                <p:nvPr/>
              </p:nvSpPr>
              <p:spPr bwMode="auto">
                <a:xfrm>
                  <a:off x="5855097" y="2119084"/>
                  <a:ext cx="144833" cy="724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sp>
          <p:nvSpPr>
            <p:cNvPr id="123" name="TextBox 122">
              <a:extLst>
                <a:ext uri="{FF2B5EF4-FFF2-40B4-BE49-F238E27FC236}">
                  <a16:creationId xmlns:a16="http://schemas.microsoft.com/office/drawing/2014/main" id="{E5C06D71-8F12-48C1-BC90-15C0CBA81AFB}"/>
                </a:ext>
                <a:ext uri="{C183D7F6-B498-43B3-948B-1728B52AA6E4}">
                  <adec:decorative xmlns:adec="http://schemas.microsoft.com/office/drawing/2017/decorative" val="1"/>
                </a:ext>
              </a:extLst>
            </p:cNvPr>
            <p:cNvSpPr txBox="1"/>
            <p:nvPr/>
          </p:nvSpPr>
          <p:spPr>
            <a:xfrm>
              <a:off x="9191187" y="3965438"/>
              <a:ext cx="354263" cy="1661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51028" fontAlgn="base">
                <a:lnSpc>
                  <a:spcPct val="90000"/>
                </a:lnSpc>
                <a:spcBef>
                  <a:spcPct val="0"/>
                </a:spcBef>
                <a:spcAft>
                  <a:spcPct val="0"/>
                </a:spcAft>
                <a:buClrTx/>
                <a:buSzTx/>
                <a:buFontTx/>
                <a:buNone/>
                <a:tabLst/>
                <a:defRPr kumimoji="0" sz="1400" b="0" i="0" u="none" strike="noStrike" kern="0" cap="none" spc="0" normalizeH="0" baseline="0">
                  <a:ln>
                    <a:noFill/>
                  </a:ln>
                  <a:solidFill>
                    <a:srgbClr val="282828"/>
                  </a:solidFill>
                  <a:effectLst/>
                  <a:uLnTx/>
                  <a:uFillTx/>
                  <a:latin typeface="Segoe UI Semibold"/>
                  <a:cs typeface="Segoe UI" pitchFamily="34" charset="0"/>
                </a:defRPr>
              </a:lvl1pPr>
            </a:lstStyle>
            <a:p>
              <a:pPr defTabSz="913927">
                <a:defRPr/>
              </a:pPr>
              <a:r>
                <a:rPr lang="en-US" sz="1176"/>
                <a:t>Apps</a:t>
              </a:r>
            </a:p>
          </p:txBody>
        </p:sp>
        <p:grpSp>
          <p:nvGrpSpPr>
            <p:cNvPr id="8" name="Group 7">
              <a:extLst>
                <a:ext uri="{FF2B5EF4-FFF2-40B4-BE49-F238E27FC236}">
                  <a16:creationId xmlns:a16="http://schemas.microsoft.com/office/drawing/2014/main" id="{2F3F2445-45DB-4264-813D-0133DE303990}"/>
                </a:ext>
              </a:extLst>
            </p:cNvPr>
            <p:cNvGrpSpPr/>
            <p:nvPr/>
          </p:nvGrpSpPr>
          <p:grpSpPr>
            <a:xfrm>
              <a:off x="9124805" y="3421868"/>
              <a:ext cx="487026" cy="436892"/>
              <a:chOff x="10313023" y="3120418"/>
              <a:chExt cx="433445" cy="388828"/>
            </a:xfrm>
          </p:grpSpPr>
          <p:grpSp>
            <p:nvGrpSpPr>
              <p:cNvPr id="7" name="Group 6">
                <a:extLst>
                  <a:ext uri="{FF2B5EF4-FFF2-40B4-BE49-F238E27FC236}">
                    <a16:creationId xmlns:a16="http://schemas.microsoft.com/office/drawing/2014/main" id="{471131C5-733A-4F84-9395-B1128AEDCE68}"/>
                  </a:ext>
                </a:extLst>
              </p:cNvPr>
              <p:cNvGrpSpPr/>
              <p:nvPr/>
            </p:nvGrpSpPr>
            <p:grpSpPr>
              <a:xfrm>
                <a:off x="10313023" y="3120418"/>
                <a:ext cx="311412" cy="246596"/>
                <a:chOff x="10313023" y="3120418"/>
                <a:chExt cx="311412" cy="246596"/>
              </a:xfrm>
            </p:grpSpPr>
            <p:sp>
              <p:nvSpPr>
                <p:cNvPr id="323" name="Freeform: Shape 322">
                  <a:extLst>
                    <a:ext uri="{FF2B5EF4-FFF2-40B4-BE49-F238E27FC236}">
                      <a16:creationId xmlns:a16="http://schemas.microsoft.com/office/drawing/2014/main" id="{DA8A7484-B842-4D53-9312-8A873D9FAF13}"/>
                    </a:ext>
                  </a:extLst>
                </p:cNvPr>
                <p:cNvSpPr/>
                <p:nvPr/>
              </p:nvSpPr>
              <p:spPr>
                <a:xfrm>
                  <a:off x="10313023" y="3126969"/>
                  <a:ext cx="311412" cy="240045"/>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chemeClr val="accent5"/>
                </a:solidFill>
                <a:ln w="4321" cap="flat">
                  <a:noFill/>
                  <a:prstDash val="solid"/>
                  <a:miter/>
                </a:ln>
              </p:spPr>
              <p:txBody>
                <a:bodyPr rtlCol="0" anchor="ctr"/>
                <a:lstStyle/>
                <a:p>
                  <a:pPr defTabSz="914367"/>
                  <a:endParaRPr lang="en-US" sz="1765">
                    <a:solidFill>
                      <a:srgbClr val="000000"/>
                    </a:solidFill>
                    <a:latin typeface="Segoe UI"/>
                  </a:endParaRPr>
                </a:p>
              </p:txBody>
            </p:sp>
            <p:sp>
              <p:nvSpPr>
                <p:cNvPr id="324" name="Freeform: Shape 323">
                  <a:extLst>
                    <a:ext uri="{FF2B5EF4-FFF2-40B4-BE49-F238E27FC236}">
                      <a16:creationId xmlns:a16="http://schemas.microsoft.com/office/drawing/2014/main" id="{9F12ABF4-97C8-4DBC-81CA-3E6007B144CD}"/>
                    </a:ext>
                  </a:extLst>
                </p:cNvPr>
                <p:cNvSpPr/>
                <p:nvPr/>
              </p:nvSpPr>
              <p:spPr>
                <a:xfrm>
                  <a:off x="10313023" y="3120418"/>
                  <a:ext cx="311412" cy="32438"/>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tx2"/>
                </a:solidFill>
                <a:ln w="4321" cap="flat">
                  <a:noFill/>
                  <a:prstDash val="solid"/>
                  <a:miter/>
                </a:ln>
              </p:spPr>
              <p:txBody>
                <a:bodyPr rtlCol="0" anchor="ctr"/>
                <a:lstStyle/>
                <a:p>
                  <a:pPr defTabSz="914367"/>
                  <a:endParaRPr lang="en-US" sz="1765">
                    <a:solidFill>
                      <a:srgbClr val="000000"/>
                    </a:solidFill>
                    <a:latin typeface="Segoe UI"/>
                  </a:endParaRPr>
                </a:p>
              </p:txBody>
            </p:sp>
            <p:sp>
              <p:nvSpPr>
                <p:cNvPr id="325" name="Freeform: Shape 324">
                  <a:extLst>
                    <a:ext uri="{FF2B5EF4-FFF2-40B4-BE49-F238E27FC236}">
                      <a16:creationId xmlns:a16="http://schemas.microsoft.com/office/drawing/2014/main" id="{2954B8D9-2AC9-41C8-B289-8D08DEE09EC3}"/>
                    </a:ext>
                  </a:extLst>
                </p:cNvPr>
                <p:cNvSpPr/>
                <p:nvPr/>
              </p:nvSpPr>
              <p:spPr>
                <a:xfrm>
                  <a:off x="10353616" y="3129376"/>
                  <a:ext cx="16220" cy="16220"/>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pPr defTabSz="914367"/>
                  <a:endParaRPr lang="en-US" sz="1765">
                    <a:solidFill>
                      <a:srgbClr val="000000"/>
                    </a:solidFill>
                    <a:latin typeface="Segoe UI"/>
                  </a:endParaRPr>
                </a:p>
              </p:txBody>
            </p:sp>
            <p:sp>
              <p:nvSpPr>
                <p:cNvPr id="326" name="Freeform: Shape 325">
                  <a:extLst>
                    <a:ext uri="{FF2B5EF4-FFF2-40B4-BE49-F238E27FC236}">
                      <a16:creationId xmlns:a16="http://schemas.microsoft.com/office/drawing/2014/main" id="{0BA500B9-22A4-424C-A9BD-CEDDFCE22778}"/>
                    </a:ext>
                  </a:extLst>
                </p:cNvPr>
                <p:cNvSpPr/>
                <p:nvPr/>
              </p:nvSpPr>
              <p:spPr>
                <a:xfrm>
                  <a:off x="10329030" y="3129376"/>
                  <a:ext cx="16220" cy="16220"/>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lstStyle/>
                <a:p>
                  <a:pPr defTabSz="914367"/>
                  <a:endParaRPr lang="en-US" sz="1765">
                    <a:solidFill>
                      <a:srgbClr val="000000"/>
                    </a:solidFill>
                    <a:latin typeface="Segoe UI"/>
                  </a:endParaRPr>
                </a:p>
              </p:txBody>
            </p:sp>
            <p:sp>
              <p:nvSpPr>
                <p:cNvPr id="327" name="Freeform: Shape 326">
                  <a:extLst>
                    <a:ext uri="{FF2B5EF4-FFF2-40B4-BE49-F238E27FC236}">
                      <a16:creationId xmlns:a16="http://schemas.microsoft.com/office/drawing/2014/main" id="{2DE31F64-09CB-4FF8-BC8D-D4341EBA22D6}"/>
                    </a:ext>
                  </a:extLst>
                </p:cNvPr>
                <p:cNvSpPr/>
                <p:nvPr/>
              </p:nvSpPr>
              <p:spPr>
                <a:xfrm>
                  <a:off x="10378747" y="3129376"/>
                  <a:ext cx="16220" cy="16220"/>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pPr defTabSz="914367"/>
                  <a:endParaRPr lang="en-US" sz="1765">
                    <a:solidFill>
                      <a:srgbClr val="000000"/>
                    </a:solidFill>
                    <a:latin typeface="Segoe UI"/>
                  </a:endParaRPr>
                </a:p>
              </p:txBody>
            </p:sp>
          </p:grpSp>
          <p:grpSp>
            <p:nvGrpSpPr>
              <p:cNvPr id="304" name="digital marketing" descr="digital marketing">
                <a:extLst>
                  <a:ext uri="{FF2B5EF4-FFF2-40B4-BE49-F238E27FC236}">
                    <a16:creationId xmlns:a16="http://schemas.microsoft.com/office/drawing/2014/main" id="{59B759B1-E24F-4174-B867-F7C2F6453E84}"/>
                  </a:ext>
                </a:extLst>
              </p:cNvPr>
              <p:cNvGrpSpPr/>
              <p:nvPr/>
            </p:nvGrpSpPr>
            <p:grpSpPr>
              <a:xfrm>
                <a:off x="10431812" y="3194592"/>
                <a:ext cx="314656" cy="314654"/>
                <a:chOff x="10113876" y="4828036"/>
                <a:chExt cx="420626" cy="420624"/>
              </a:xfrm>
            </p:grpSpPr>
            <p:sp>
              <p:nvSpPr>
                <p:cNvPr id="316" name="Freeform: Shape 315">
                  <a:extLst>
                    <a:ext uri="{FF2B5EF4-FFF2-40B4-BE49-F238E27FC236}">
                      <a16:creationId xmlns:a16="http://schemas.microsoft.com/office/drawing/2014/main" id="{4DF5C480-E4D9-45CD-8BF8-60A3ED90FE17}"/>
                    </a:ext>
                  </a:extLst>
                </p:cNvPr>
                <p:cNvSpPr/>
                <p:nvPr/>
              </p:nvSpPr>
              <p:spPr>
                <a:xfrm>
                  <a:off x="10115026" y="4879156"/>
                  <a:ext cx="416290" cy="320888"/>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0078D4"/>
                </a:solidFill>
                <a:ln w="4321" cap="flat">
                  <a:noFill/>
                  <a:prstDash val="solid"/>
                  <a:miter/>
                </a:ln>
              </p:spPr>
              <p:txBody>
                <a:bodyPr rtlCol="0" anchor="ctr"/>
                <a:lstStyle/>
                <a:p>
                  <a:pPr defTabSz="914367"/>
                  <a:endParaRPr lang="en-US" sz="1765">
                    <a:solidFill>
                      <a:srgbClr val="000000"/>
                    </a:solidFill>
                    <a:latin typeface="Segoe UI"/>
                  </a:endParaRPr>
                </a:p>
              </p:txBody>
            </p:sp>
            <p:sp>
              <p:nvSpPr>
                <p:cNvPr id="317" name="Freeform: Shape 316">
                  <a:extLst>
                    <a:ext uri="{FF2B5EF4-FFF2-40B4-BE49-F238E27FC236}">
                      <a16:creationId xmlns:a16="http://schemas.microsoft.com/office/drawing/2014/main" id="{D4863C29-9DDE-488A-8497-DB868FD1762E}"/>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bg1">
                    <a:lumMod val="85000"/>
                  </a:schemeClr>
                </a:solidFill>
                <a:ln w="4321" cap="flat">
                  <a:noFill/>
                  <a:prstDash val="solid"/>
                  <a:miter/>
                </a:ln>
              </p:spPr>
              <p:txBody>
                <a:bodyPr rtlCol="0" anchor="ctr"/>
                <a:lstStyle/>
                <a:p>
                  <a:pPr defTabSz="914367"/>
                  <a:endParaRPr lang="en-US" sz="1765">
                    <a:solidFill>
                      <a:srgbClr val="000000"/>
                    </a:solidFill>
                    <a:latin typeface="Segoe UI"/>
                  </a:endParaRPr>
                </a:p>
              </p:txBody>
            </p:sp>
            <p:sp>
              <p:nvSpPr>
                <p:cNvPr id="318" name="Freeform: Shape 317">
                  <a:extLst>
                    <a:ext uri="{FF2B5EF4-FFF2-40B4-BE49-F238E27FC236}">
                      <a16:creationId xmlns:a16="http://schemas.microsoft.com/office/drawing/2014/main" id="{481CDBFE-1DC2-4D07-86E9-7D8BAB401E8E}"/>
                    </a:ext>
                  </a:extLst>
                </p:cNvPr>
                <p:cNvSpPr/>
                <p:nvPr/>
              </p:nvSpPr>
              <p:spPr>
                <a:xfrm>
                  <a:off x="10169290"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pPr defTabSz="914367"/>
                  <a:endParaRPr lang="en-US" sz="1765">
                    <a:solidFill>
                      <a:srgbClr val="000000"/>
                    </a:solidFill>
                    <a:latin typeface="Segoe UI"/>
                  </a:endParaRPr>
                </a:p>
              </p:txBody>
            </p:sp>
            <p:sp>
              <p:nvSpPr>
                <p:cNvPr id="319" name="Freeform: Shape 318">
                  <a:extLst>
                    <a:ext uri="{FF2B5EF4-FFF2-40B4-BE49-F238E27FC236}">
                      <a16:creationId xmlns:a16="http://schemas.microsoft.com/office/drawing/2014/main" id="{23789A79-0C66-4680-BE19-B11428E6F628}"/>
                    </a:ext>
                  </a:extLst>
                </p:cNvPr>
                <p:cNvSpPr/>
                <p:nvPr/>
              </p:nvSpPr>
              <p:spPr>
                <a:xfrm>
                  <a:off x="1013642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lstStyle/>
                <a:p>
                  <a:pPr defTabSz="914367"/>
                  <a:endParaRPr lang="en-US" sz="1765">
                    <a:solidFill>
                      <a:srgbClr val="000000"/>
                    </a:solidFill>
                    <a:latin typeface="Segoe UI"/>
                  </a:endParaRPr>
                </a:p>
              </p:txBody>
            </p:sp>
            <p:sp>
              <p:nvSpPr>
                <p:cNvPr id="320" name="Freeform: Shape 319">
                  <a:extLst>
                    <a:ext uri="{FF2B5EF4-FFF2-40B4-BE49-F238E27FC236}">
                      <a16:creationId xmlns:a16="http://schemas.microsoft.com/office/drawing/2014/main" id="{C5A6860B-FC30-4D84-A63E-298C27B02CCF}"/>
                    </a:ext>
                  </a:extLst>
                </p:cNvPr>
                <p:cNvSpPr/>
                <p:nvPr/>
              </p:nvSpPr>
              <p:spPr>
                <a:xfrm>
                  <a:off x="1020288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pPr defTabSz="914367"/>
                  <a:endParaRPr lang="en-US" sz="1765">
                    <a:solidFill>
                      <a:srgbClr val="000000"/>
                    </a:solidFill>
                    <a:latin typeface="Segoe UI"/>
                  </a:endParaRPr>
                </a:p>
              </p:txBody>
            </p:sp>
            <p:sp>
              <p:nvSpPr>
                <p:cNvPr id="321" name="Freeform: Shape 320">
                  <a:extLst>
                    <a:ext uri="{FF2B5EF4-FFF2-40B4-BE49-F238E27FC236}">
                      <a16:creationId xmlns:a16="http://schemas.microsoft.com/office/drawing/2014/main" id="{4F9FDB02-6659-492D-85BD-FEDAD7BEC9FB}"/>
                    </a:ext>
                  </a:extLst>
                </p:cNvPr>
                <p:cNvSpPr/>
                <p:nvPr/>
              </p:nvSpPr>
              <p:spPr>
                <a:xfrm>
                  <a:off x="10268103" y="5002081"/>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lstStyle/>
                <a:p>
                  <a:pPr defTabSz="914367"/>
                  <a:endParaRPr lang="en-US" sz="1765">
                    <a:solidFill>
                      <a:srgbClr val="000000"/>
                    </a:solidFill>
                    <a:latin typeface="Segoe UI"/>
                  </a:endParaRPr>
                </a:p>
              </p:txBody>
            </p:sp>
          </p:grpSp>
        </p:grpSp>
      </p:grpSp>
      <p:cxnSp>
        <p:nvCxnSpPr>
          <p:cNvPr id="329" name="Straight Connector 328">
            <a:extLst>
              <a:ext uri="{FF2B5EF4-FFF2-40B4-BE49-F238E27FC236}">
                <a16:creationId xmlns:a16="http://schemas.microsoft.com/office/drawing/2014/main" id="{3E21EEFA-19B6-4098-BD75-6C3FD35BF1F9}"/>
              </a:ext>
              <a:ext uri="{C183D7F6-B498-43B3-948B-1728B52AA6E4}">
                <adec:decorative xmlns:adec="http://schemas.microsoft.com/office/drawing/2017/decorative" val="1"/>
              </a:ext>
            </a:extLst>
          </p:cNvPr>
          <p:cNvCxnSpPr>
            <a:cxnSpLocks/>
          </p:cNvCxnSpPr>
          <p:nvPr/>
        </p:nvCxnSpPr>
        <p:spPr>
          <a:xfrm>
            <a:off x="5736679" y="1634732"/>
            <a:ext cx="0" cy="4565687"/>
          </a:xfrm>
          <a:prstGeom prst="line">
            <a:avLst/>
          </a:prstGeom>
          <a:ln w="15875"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63713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1D2A0-5476-425A-9A02-DE90BF811C29}"/>
              </a:ext>
            </a:extLst>
          </p:cNvPr>
          <p:cNvSpPr>
            <a:spLocks noGrp="1"/>
          </p:cNvSpPr>
          <p:nvPr>
            <p:ph type="title"/>
          </p:nvPr>
        </p:nvSpPr>
        <p:spPr/>
        <p:txBody>
          <a:bodyPr/>
          <a:lstStyle/>
          <a:p>
            <a:r>
              <a:rPr lang="en-US">
                <a:cs typeface="Segoe UI"/>
              </a:rPr>
              <a:t>Azure confidential computing (ACC)</a:t>
            </a:r>
          </a:p>
        </p:txBody>
      </p:sp>
      <p:sp>
        <p:nvSpPr>
          <p:cNvPr id="19" name="Title 2">
            <a:extLst>
              <a:ext uri="{FF2B5EF4-FFF2-40B4-BE49-F238E27FC236}">
                <a16:creationId xmlns:a16="http://schemas.microsoft.com/office/drawing/2014/main" id="{859A26E9-B668-4565-AEC9-92F7BFB73BF3}"/>
              </a:ext>
            </a:extLst>
          </p:cNvPr>
          <p:cNvSpPr txBox="1">
            <a:spLocks/>
          </p:cNvSpPr>
          <p:nvPr/>
        </p:nvSpPr>
        <p:spPr>
          <a:xfrm>
            <a:off x="455995" y="1106390"/>
            <a:ext cx="7932877" cy="271613"/>
          </a:xfrm>
          <a:prstGeom prst="rect">
            <a:avLst/>
          </a:prstGeom>
        </p:spPr>
        <p:txBody>
          <a:bodyPr vert="horz" wrap="non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defTabSz="914367">
              <a:lnSpc>
                <a:spcPct val="100000"/>
              </a:lnSpc>
            </a:pPr>
            <a:r>
              <a:rPr lang="en-US" sz="1765" spc="-49">
                <a:solidFill>
                  <a:srgbClr val="0078D3"/>
                </a:solidFill>
                <a:latin typeface="Segoe UI Semibold"/>
              </a:rPr>
              <a:t>Protect data in use </a:t>
            </a:r>
            <a:r>
              <a:rPr lang="en-US" sz="1765" spc="-49">
                <a:solidFill>
                  <a:srgbClr val="0078D3"/>
                </a:solidFill>
                <a:latin typeface="Segoe UI"/>
              </a:rPr>
              <a:t>for added security and to enable secure multi-party computation</a:t>
            </a:r>
          </a:p>
        </p:txBody>
      </p:sp>
      <p:sp>
        <p:nvSpPr>
          <p:cNvPr id="89" name="Content Placeholder 14">
            <a:extLst>
              <a:ext uri="{FF2B5EF4-FFF2-40B4-BE49-F238E27FC236}">
                <a16:creationId xmlns:a16="http://schemas.microsoft.com/office/drawing/2014/main" id="{4A2FFDE0-B915-4E3E-9BBE-F2EF4CD73740}"/>
              </a:ext>
              <a:ext uri="{C183D7F6-B498-43B3-948B-1728B52AA6E4}">
                <adec:decorative xmlns:adec="http://schemas.microsoft.com/office/drawing/2017/decorative" val="1"/>
              </a:ext>
            </a:extLst>
          </p:cNvPr>
          <p:cNvSpPr txBox="1">
            <a:spLocks/>
          </p:cNvSpPr>
          <p:nvPr/>
        </p:nvSpPr>
        <p:spPr>
          <a:xfrm>
            <a:off x="4011477" y="3404412"/>
            <a:ext cx="999469" cy="2081911"/>
          </a:xfrm>
          <a:prstGeom prst="rect">
            <a:avLst/>
          </a:prstGeom>
        </p:spPr>
        <p:txBody>
          <a:bodyPr wrap="non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4" fontAlgn="base">
              <a:defRPr/>
            </a:pPr>
            <a:r>
              <a:rPr lang="en-US" sz="13528" spc="-49">
                <a:solidFill>
                  <a:srgbClr val="EBEBEB"/>
                </a:solidFill>
                <a:latin typeface="Segoe UI Black" panose="020B0A02040204020203" pitchFamily="34" charset="0"/>
                <a:ea typeface="Segoe UI Black" panose="020B0A02040204020203" pitchFamily="34" charset="0"/>
                <a:cs typeface="Segoe UI Semibold" panose="020B0702040204020203" pitchFamily="34" charset="0"/>
              </a:rPr>
              <a:t>”</a:t>
            </a:r>
          </a:p>
        </p:txBody>
      </p:sp>
      <p:sp>
        <p:nvSpPr>
          <p:cNvPr id="88" name="Content Placeholder 14">
            <a:extLst>
              <a:ext uri="{FF2B5EF4-FFF2-40B4-BE49-F238E27FC236}">
                <a16:creationId xmlns:a16="http://schemas.microsoft.com/office/drawing/2014/main" id="{5524026D-081F-4815-8911-31AEFB270103}"/>
              </a:ext>
              <a:ext uri="{C183D7F6-B498-43B3-948B-1728B52AA6E4}">
                <adec:decorative xmlns:adec="http://schemas.microsoft.com/office/drawing/2017/decorative" val="1"/>
              </a:ext>
            </a:extLst>
          </p:cNvPr>
          <p:cNvSpPr txBox="1">
            <a:spLocks/>
          </p:cNvSpPr>
          <p:nvPr/>
        </p:nvSpPr>
        <p:spPr>
          <a:xfrm>
            <a:off x="387631" y="2384013"/>
            <a:ext cx="999469" cy="2081911"/>
          </a:xfrm>
          <a:prstGeom prst="rect">
            <a:avLst/>
          </a:prstGeom>
        </p:spPr>
        <p:txBody>
          <a:bodyPr wrap="non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4" fontAlgn="base">
              <a:defRPr/>
            </a:pPr>
            <a:r>
              <a:rPr lang="en-US" sz="13528" spc="-49">
                <a:solidFill>
                  <a:srgbClr val="EBEBEB"/>
                </a:solidFill>
                <a:latin typeface="Segoe UI Black" panose="020B0A02040204020203" pitchFamily="34" charset="0"/>
                <a:ea typeface="Segoe UI Black" panose="020B0A02040204020203" pitchFamily="34" charset="0"/>
                <a:cs typeface="Segoe UI Semibold" panose="020B0702040204020203" pitchFamily="34" charset="0"/>
              </a:rPr>
              <a:t>“</a:t>
            </a:r>
          </a:p>
        </p:txBody>
      </p:sp>
      <p:sp>
        <p:nvSpPr>
          <p:cNvPr id="87" name="Content Placeholder 14">
            <a:extLst>
              <a:ext uri="{FF2B5EF4-FFF2-40B4-BE49-F238E27FC236}">
                <a16:creationId xmlns:a16="http://schemas.microsoft.com/office/drawing/2014/main" id="{BAC5E799-FEC1-42C3-8314-7EF6718A4632}"/>
              </a:ext>
            </a:extLst>
          </p:cNvPr>
          <p:cNvSpPr txBox="1">
            <a:spLocks/>
          </p:cNvSpPr>
          <p:nvPr/>
        </p:nvSpPr>
        <p:spPr>
          <a:xfrm>
            <a:off x="679944" y="3090695"/>
            <a:ext cx="4532872" cy="1056042"/>
          </a:xfrm>
          <a:prstGeom prst="rect">
            <a:avLst/>
          </a:prstGeom>
        </p:spPr>
        <p:txBody>
          <a:bodyPr wrap="none" lIns="0" tIns="0" rIns="0" bIns="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4" fontAlgn="base">
              <a:defRPr/>
            </a:pPr>
            <a:r>
              <a:rPr lang="en-US" sz="1372" spc="-49">
                <a:latin typeface="Segoe UI Semibold"/>
                <a:cs typeface="Segoe UI Semibold"/>
              </a:rPr>
              <a:t>To meet the security and privacy expectations of millions</a:t>
            </a:r>
            <a:br>
              <a:rPr lang="en-US" sz="1372" spc="-49">
                <a:latin typeface="Segoe UI Semibold"/>
                <a:cs typeface="Segoe UI Semibold" panose="020B0702040204020203" pitchFamily="34" charset="0"/>
              </a:rPr>
            </a:br>
            <a:r>
              <a:rPr lang="en-US" sz="1372" spc="-49">
                <a:latin typeface="Segoe UI Semibold"/>
                <a:cs typeface="Segoe UI Semibold"/>
              </a:rPr>
              <a:t>of people every day, we utilize Azure confidential computing</a:t>
            </a:r>
            <a:br>
              <a:rPr lang="en-US" sz="1372" spc="-49">
                <a:latin typeface="Segoe UI Semibold"/>
                <a:cs typeface="Segoe UI Semibold" panose="020B0702040204020203" pitchFamily="34" charset="0"/>
              </a:rPr>
            </a:br>
            <a:r>
              <a:rPr lang="en-US" sz="1372" spc="-49">
                <a:latin typeface="Segoe UI Semibold"/>
                <a:cs typeface="Segoe UI Semibold"/>
              </a:rPr>
              <a:t>to provide scalable, secure environments for our services.</a:t>
            </a:r>
            <a:br>
              <a:rPr lang="en-US" sz="1372" spc="-49">
                <a:latin typeface="Segoe UI Semibold"/>
                <a:cs typeface="Segoe UI Semibold" panose="020B0702040204020203" pitchFamily="34" charset="0"/>
              </a:rPr>
            </a:br>
            <a:r>
              <a:rPr lang="en-US" sz="1372" spc="-49">
                <a:latin typeface="Segoe UI Semibold"/>
                <a:cs typeface="Segoe UI Semibold"/>
              </a:rPr>
              <a:t>Signal puts users first, and Azure helps us stay at the forefront</a:t>
            </a:r>
            <a:br>
              <a:rPr lang="en-US" sz="1372" spc="-49">
                <a:latin typeface="Segoe UI Semibold"/>
                <a:cs typeface="Segoe UI Semibold" panose="020B0702040204020203" pitchFamily="34" charset="0"/>
              </a:rPr>
            </a:br>
            <a:r>
              <a:rPr lang="en-US" sz="1372" spc="-49">
                <a:latin typeface="Segoe UI Semibold"/>
                <a:cs typeface="Segoe UI Semibold"/>
              </a:rPr>
              <a:t>of data protection with confidential computing.</a:t>
            </a:r>
          </a:p>
        </p:txBody>
      </p:sp>
      <p:sp>
        <p:nvSpPr>
          <p:cNvPr id="94" name="Content Placeholder 14">
            <a:extLst>
              <a:ext uri="{FF2B5EF4-FFF2-40B4-BE49-F238E27FC236}">
                <a16:creationId xmlns:a16="http://schemas.microsoft.com/office/drawing/2014/main" id="{62E1334A-36A3-413D-B294-B22F892AE2B0}"/>
              </a:ext>
            </a:extLst>
          </p:cNvPr>
          <p:cNvSpPr txBox="1">
            <a:spLocks/>
          </p:cNvSpPr>
          <p:nvPr/>
        </p:nvSpPr>
        <p:spPr>
          <a:xfrm>
            <a:off x="679945" y="4740666"/>
            <a:ext cx="1078483" cy="392245"/>
          </a:xfrm>
          <a:prstGeom prst="rect">
            <a:avLst/>
          </a:prstGeom>
        </p:spPr>
        <p:txBody>
          <a:bodyPr wrap="non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4" fontAlgn="base">
              <a:defRPr/>
            </a:pPr>
            <a:r>
              <a:rPr lang="en-US" sz="1372" spc="-49">
                <a:solidFill>
                  <a:srgbClr val="0078D3"/>
                </a:solidFill>
                <a:latin typeface="Segoe UI Semibold"/>
                <a:cs typeface="Segoe UI Semibold" panose="020B0702040204020203" pitchFamily="34" charset="0"/>
              </a:rPr>
              <a:t>Jim O'Leary</a:t>
            </a:r>
            <a:br>
              <a:rPr lang="en-US" sz="1372" spc="-49">
                <a:solidFill>
                  <a:srgbClr val="0078D3"/>
                </a:solidFill>
                <a:latin typeface="Segoe UI Semibold"/>
                <a:cs typeface="Segoe UI Semibold" panose="020B0702040204020203" pitchFamily="34" charset="0"/>
              </a:rPr>
            </a:br>
            <a:r>
              <a:rPr lang="en-US" sz="1176" spc="-49">
                <a:latin typeface="Segoe UI"/>
                <a:cs typeface="Segoe UI Semibold" panose="020B0702040204020203" pitchFamily="34" charset="0"/>
              </a:rPr>
              <a:t>VP of Engineering</a:t>
            </a:r>
            <a:endParaRPr lang="en-US" sz="1372" spc="-49">
              <a:latin typeface="Segoe UI"/>
              <a:cs typeface="Segoe UI Semibold" panose="020B0702040204020203" pitchFamily="34" charset="0"/>
            </a:endParaRPr>
          </a:p>
        </p:txBody>
      </p:sp>
      <p:pic>
        <p:nvPicPr>
          <p:cNvPr id="92" name="Picture 8" descr="Signal logo">
            <a:extLst>
              <a:ext uri="{FF2B5EF4-FFF2-40B4-BE49-F238E27FC236}">
                <a16:creationId xmlns:a16="http://schemas.microsoft.com/office/drawing/2014/main" id="{B63E2119-8168-422D-8B14-7008BC44D1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944" y="5240591"/>
            <a:ext cx="707156" cy="235719"/>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Straight Connector 94">
            <a:extLst>
              <a:ext uri="{FF2B5EF4-FFF2-40B4-BE49-F238E27FC236}">
                <a16:creationId xmlns:a16="http://schemas.microsoft.com/office/drawing/2014/main" id="{0E9C17AF-4FC4-4D57-B352-EF936BAF8818}"/>
              </a:ext>
              <a:ext uri="{C183D7F6-B498-43B3-948B-1728B52AA6E4}">
                <adec:decorative xmlns:adec="http://schemas.microsoft.com/office/drawing/2017/decorative" val="1"/>
              </a:ext>
            </a:extLst>
          </p:cNvPr>
          <p:cNvCxnSpPr>
            <a:cxnSpLocks/>
          </p:cNvCxnSpPr>
          <p:nvPr/>
        </p:nvCxnSpPr>
        <p:spPr>
          <a:xfrm>
            <a:off x="679944" y="4567674"/>
            <a:ext cx="226018" cy="0"/>
          </a:xfrm>
          <a:prstGeom prst="line">
            <a:avLst/>
          </a:prstGeom>
          <a:ln w="19050" cap="rnd">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24E143D-CBA0-4337-9CF3-3A1C9EB96979}"/>
              </a:ext>
              <a:ext uri="{C183D7F6-B498-43B3-948B-1728B52AA6E4}">
                <adec:decorative xmlns:adec="http://schemas.microsoft.com/office/drawing/2017/decorative" val="1"/>
              </a:ext>
            </a:extLst>
          </p:cNvPr>
          <p:cNvCxnSpPr>
            <a:cxnSpLocks/>
          </p:cNvCxnSpPr>
          <p:nvPr/>
        </p:nvCxnSpPr>
        <p:spPr>
          <a:xfrm>
            <a:off x="5544954" y="1652326"/>
            <a:ext cx="0" cy="4565687"/>
          </a:xfrm>
          <a:prstGeom prst="line">
            <a:avLst/>
          </a:prstGeom>
          <a:ln w="15875"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F197588-C19A-4395-92C3-03CC9F5654D8}"/>
              </a:ext>
              <a:ext uri="{C183D7F6-B498-43B3-948B-1728B52AA6E4}">
                <adec:decorative xmlns:adec="http://schemas.microsoft.com/office/drawing/2017/decorative" val="1"/>
              </a:ext>
            </a:extLst>
          </p:cNvPr>
          <p:cNvGrpSpPr/>
          <p:nvPr/>
        </p:nvGrpSpPr>
        <p:grpSpPr>
          <a:xfrm>
            <a:off x="5877091" y="1864831"/>
            <a:ext cx="5634962" cy="4140675"/>
            <a:chOff x="5994938" y="1758794"/>
            <a:chExt cx="5747955" cy="4223704"/>
          </a:xfrm>
        </p:grpSpPr>
        <p:grpSp>
          <p:nvGrpSpPr>
            <p:cNvPr id="21" name="Group 20">
              <a:extLst>
                <a:ext uri="{FF2B5EF4-FFF2-40B4-BE49-F238E27FC236}">
                  <a16:creationId xmlns:a16="http://schemas.microsoft.com/office/drawing/2014/main" id="{CD09AE0B-8C54-4EC5-9DE3-00A12895AB79}"/>
                </a:ext>
              </a:extLst>
            </p:cNvPr>
            <p:cNvGrpSpPr/>
            <p:nvPr/>
          </p:nvGrpSpPr>
          <p:grpSpPr>
            <a:xfrm>
              <a:off x="5994939" y="1758794"/>
              <a:ext cx="5747954" cy="2001396"/>
              <a:chOff x="5994939" y="1758794"/>
              <a:chExt cx="5747954" cy="2001396"/>
            </a:xfrm>
          </p:grpSpPr>
          <p:sp>
            <p:nvSpPr>
              <p:cNvPr id="101" name="Rectangle 100">
                <a:extLst>
                  <a:ext uri="{FF2B5EF4-FFF2-40B4-BE49-F238E27FC236}">
                    <a16:creationId xmlns:a16="http://schemas.microsoft.com/office/drawing/2014/main" id="{4033B76F-92D2-4A6C-B246-F17B201280B4}"/>
                  </a:ext>
                  <a:ext uri="{C183D7F6-B498-43B3-948B-1728B52AA6E4}">
                    <adec:decorative xmlns:adec="http://schemas.microsoft.com/office/drawing/2017/decorative" val="1"/>
                  </a:ext>
                </a:extLst>
              </p:cNvPr>
              <p:cNvSpPr/>
              <p:nvPr/>
            </p:nvSpPr>
            <p:spPr bwMode="auto">
              <a:xfrm>
                <a:off x="5994939" y="1849794"/>
                <a:ext cx="3632742" cy="1910396"/>
              </a:xfrm>
              <a:prstGeom prst="rect">
                <a:avLst/>
              </a:prstGeom>
              <a:noFill/>
              <a:ln w="22225" cap="rnd" cmpd="sng" algn="ctr">
                <a:solidFill>
                  <a:schemeClr val="tx2"/>
                </a:solidFill>
                <a:prstDash val="sysDash"/>
                <a:headEnd type="none" w="lg" len="med"/>
                <a:tailEnd type="none" w="lg"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FFFFFF"/>
                  </a:solidFill>
                  <a:latin typeface="Segoe UI"/>
                  <a:cs typeface="Segoe UI" pitchFamily="34" charset="0"/>
                </a:endParaRPr>
              </a:p>
            </p:txBody>
          </p:sp>
          <p:sp>
            <p:nvSpPr>
              <p:cNvPr id="102" name="Content Placeholder 1">
                <a:extLst>
                  <a:ext uri="{FF2B5EF4-FFF2-40B4-BE49-F238E27FC236}">
                    <a16:creationId xmlns:a16="http://schemas.microsoft.com/office/drawing/2014/main" id="{A652A41E-3698-4815-9432-07307FA19693}"/>
                  </a:ext>
                </a:extLst>
              </p:cNvPr>
              <p:cNvSpPr txBox="1">
                <a:spLocks/>
              </p:cNvSpPr>
              <p:nvPr/>
            </p:nvSpPr>
            <p:spPr>
              <a:xfrm>
                <a:off x="6243981" y="1758794"/>
                <a:ext cx="1969129" cy="193899"/>
              </a:xfrm>
              <a:prstGeom prst="rect">
                <a:avLst/>
              </a:prstGeom>
              <a:solidFill>
                <a:schemeClr val="bg2"/>
              </a:solidFill>
            </p:spPr>
            <p:txBody>
              <a:bodyPr wrap="none" lIns="179285" tIns="0" rIns="179285" bIns="0" anchor="ctr" anchorCtr="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401" fontAlgn="base">
                  <a:lnSpc>
                    <a:spcPct val="90000"/>
                  </a:lnSpc>
                  <a:spcBef>
                    <a:spcPct val="0"/>
                  </a:spcBef>
                  <a:spcAft>
                    <a:spcPct val="0"/>
                  </a:spcAft>
                  <a:buSzTx/>
                  <a:defRPr/>
                </a:pPr>
                <a:r>
                  <a:rPr lang="en-US" sz="1372" kern="0" spc="0">
                    <a:latin typeface="Segoe UI Semibold"/>
                  </a:rPr>
                  <a:t>Existing encryption</a:t>
                </a:r>
              </a:p>
            </p:txBody>
          </p:sp>
          <p:sp>
            <p:nvSpPr>
              <p:cNvPr id="103" name="Rectangle 102">
                <a:extLst>
                  <a:ext uri="{FF2B5EF4-FFF2-40B4-BE49-F238E27FC236}">
                    <a16:creationId xmlns:a16="http://schemas.microsoft.com/office/drawing/2014/main" id="{56EBE2D4-655E-45ED-83FF-FB3E3799AA2C}"/>
                  </a:ext>
                  <a:ext uri="{C183D7F6-B498-43B3-948B-1728B52AA6E4}">
                    <adec:decorative xmlns:adec="http://schemas.microsoft.com/office/drawing/2017/decorative" val="1"/>
                  </a:ext>
                </a:extLst>
              </p:cNvPr>
              <p:cNvSpPr/>
              <p:nvPr/>
            </p:nvSpPr>
            <p:spPr bwMode="auto">
              <a:xfrm>
                <a:off x="9786547" y="1849794"/>
                <a:ext cx="1956346" cy="1910396"/>
              </a:xfrm>
              <a:prstGeom prst="rect">
                <a:avLst/>
              </a:prstGeom>
              <a:noFill/>
              <a:ln w="22225" cap="rnd" cmpd="sng" algn="ctr">
                <a:solidFill>
                  <a:schemeClr val="tx2"/>
                </a:solidFill>
                <a:prstDash val="sysDash"/>
                <a:headEnd type="none" w="lg" len="med"/>
                <a:tailEnd type="none" w="lg"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FFFFFF"/>
                  </a:solidFill>
                  <a:latin typeface="Segoe UI"/>
                  <a:cs typeface="Segoe UI" pitchFamily="34" charset="0"/>
                </a:endParaRPr>
              </a:p>
            </p:txBody>
          </p:sp>
          <p:sp>
            <p:nvSpPr>
              <p:cNvPr id="104" name="Content Placeholder 1">
                <a:extLst>
                  <a:ext uri="{FF2B5EF4-FFF2-40B4-BE49-F238E27FC236}">
                    <a16:creationId xmlns:a16="http://schemas.microsoft.com/office/drawing/2014/main" id="{3D131DB8-6D95-42AD-B890-041764915D4C}"/>
                  </a:ext>
                </a:extLst>
              </p:cNvPr>
              <p:cNvSpPr txBox="1">
                <a:spLocks/>
              </p:cNvSpPr>
              <p:nvPr/>
            </p:nvSpPr>
            <p:spPr>
              <a:xfrm>
                <a:off x="10035589" y="1758794"/>
                <a:ext cx="713978" cy="193899"/>
              </a:xfrm>
              <a:prstGeom prst="rect">
                <a:avLst/>
              </a:prstGeom>
              <a:solidFill>
                <a:schemeClr val="bg2"/>
              </a:solidFill>
            </p:spPr>
            <p:txBody>
              <a:bodyPr wrap="none" lIns="179285" tIns="0" rIns="179285" bIns="0" anchor="ctr" anchorCtr="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401" fontAlgn="base">
                  <a:lnSpc>
                    <a:spcPct val="90000"/>
                  </a:lnSpc>
                  <a:spcBef>
                    <a:spcPct val="0"/>
                  </a:spcBef>
                  <a:spcAft>
                    <a:spcPct val="0"/>
                  </a:spcAft>
                  <a:buSzTx/>
                  <a:defRPr/>
                </a:pPr>
                <a:r>
                  <a:rPr lang="en-US" sz="1372" kern="0" spc="0">
                    <a:latin typeface="Segoe UI Semibold"/>
                  </a:rPr>
                  <a:t>ACC</a:t>
                </a:r>
              </a:p>
            </p:txBody>
          </p:sp>
          <p:grpSp>
            <p:nvGrpSpPr>
              <p:cNvPr id="15" name="Group 14">
                <a:extLst>
                  <a:ext uri="{FF2B5EF4-FFF2-40B4-BE49-F238E27FC236}">
                    <a16:creationId xmlns:a16="http://schemas.microsoft.com/office/drawing/2014/main" id="{9D776FBA-6041-476B-9036-12F7EE3335B5}"/>
                  </a:ext>
                </a:extLst>
              </p:cNvPr>
              <p:cNvGrpSpPr/>
              <p:nvPr/>
            </p:nvGrpSpPr>
            <p:grpSpPr>
              <a:xfrm>
                <a:off x="6463366" y="2390601"/>
                <a:ext cx="4785461" cy="828783"/>
                <a:chOff x="6463366" y="2263675"/>
                <a:chExt cx="4785461" cy="828783"/>
              </a:xfrm>
            </p:grpSpPr>
            <p:grpSp>
              <p:nvGrpSpPr>
                <p:cNvPr id="14" name="Group 13">
                  <a:extLst>
                    <a:ext uri="{FF2B5EF4-FFF2-40B4-BE49-F238E27FC236}">
                      <a16:creationId xmlns:a16="http://schemas.microsoft.com/office/drawing/2014/main" id="{442E5100-CBA1-4567-82EC-3E7A07FE35FA}"/>
                    </a:ext>
                  </a:extLst>
                </p:cNvPr>
                <p:cNvGrpSpPr/>
                <p:nvPr/>
              </p:nvGrpSpPr>
              <p:grpSpPr>
                <a:xfrm>
                  <a:off x="6463366" y="2263675"/>
                  <a:ext cx="2695889" cy="828783"/>
                  <a:chOff x="6479714" y="2263675"/>
                  <a:chExt cx="2695889" cy="828783"/>
                </a:xfrm>
              </p:grpSpPr>
              <p:grpSp>
                <p:nvGrpSpPr>
                  <p:cNvPr id="11" name="Group 10">
                    <a:extLst>
                      <a:ext uri="{FF2B5EF4-FFF2-40B4-BE49-F238E27FC236}">
                        <a16:creationId xmlns:a16="http://schemas.microsoft.com/office/drawing/2014/main" id="{7815B7EF-2F86-4681-98F1-D6DC45211DCD}"/>
                      </a:ext>
                    </a:extLst>
                  </p:cNvPr>
                  <p:cNvGrpSpPr/>
                  <p:nvPr/>
                </p:nvGrpSpPr>
                <p:grpSpPr>
                  <a:xfrm>
                    <a:off x="6479714" y="2263675"/>
                    <a:ext cx="996876" cy="828783"/>
                    <a:chOff x="6479714" y="2263675"/>
                    <a:chExt cx="996876" cy="828783"/>
                  </a:xfrm>
                </p:grpSpPr>
                <p:grpSp>
                  <p:nvGrpSpPr>
                    <p:cNvPr id="106" name="Group 105">
                      <a:extLst>
                        <a:ext uri="{FF2B5EF4-FFF2-40B4-BE49-F238E27FC236}">
                          <a16:creationId xmlns:a16="http://schemas.microsoft.com/office/drawing/2014/main" id="{8AE5E125-6102-4236-910F-B738EF423070}"/>
                        </a:ext>
                        <a:ext uri="{C183D7F6-B498-43B3-948B-1728B52AA6E4}">
                          <adec:decorative xmlns:adec="http://schemas.microsoft.com/office/drawing/2017/decorative" val="1"/>
                        </a:ext>
                      </a:extLst>
                    </p:cNvPr>
                    <p:cNvGrpSpPr/>
                    <p:nvPr/>
                  </p:nvGrpSpPr>
                  <p:grpSpPr>
                    <a:xfrm>
                      <a:off x="6736941" y="2263675"/>
                      <a:ext cx="482422" cy="489426"/>
                      <a:chOff x="1657419" y="2358039"/>
                      <a:chExt cx="817040" cy="828904"/>
                    </a:xfrm>
                  </p:grpSpPr>
                  <p:pic>
                    <p:nvPicPr>
                      <p:cNvPr id="107" name="Picture 106">
                        <a:extLst>
                          <a:ext uri="{FF2B5EF4-FFF2-40B4-BE49-F238E27FC236}">
                            <a16:creationId xmlns:a16="http://schemas.microsoft.com/office/drawing/2014/main" id="{68144B30-4238-4454-B09C-C482144F206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57419" y="2592583"/>
                        <a:ext cx="594360" cy="594360"/>
                      </a:xfrm>
                      <a:prstGeom prst="rect">
                        <a:avLst/>
                      </a:prstGeom>
                    </p:spPr>
                  </p:pic>
                  <p:pic>
                    <p:nvPicPr>
                      <p:cNvPr id="108" name="Picture 107">
                        <a:extLst>
                          <a:ext uri="{FF2B5EF4-FFF2-40B4-BE49-F238E27FC236}">
                            <a16:creationId xmlns:a16="http://schemas.microsoft.com/office/drawing/2014/main" id="{3708B99D-7C6B-4249-89A9-329BA991C356}"/>
                          </a:ext>
                          <a:ext uri="{C183D7F6-B498-43B3-948B-1728B52AA6E4}">
                            <adec:decorative xmlns:adec="http://schemas.microsoft.com/office/drawing/2017/decorative" val="1"/>
                          </a:ext>
                        </a:extLst>
                      </p:cNvPr>
                      <p:cNvPicPr>
                        <a:picLocks noChangeAspect="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2053643" y="2358039"/>
                        <a:ext cx="420816" cy="420816"/>
                      </a:xfrm>
                      <a:prstGeom prst="rect">
                        <a:avLst/>
                      </a:prstGeom>
                    </p:spPr>
                  </p:pic>
                </p:grpSp>
                <p:sp>
                  <p:nvSpPr>
                    <p:cNvPr id="119" name="Content Placeholder 5">
                      <a:extLst>
                        <a:ext uri="{FF2B5EF4-FFF2-40B4-BE49-F238E27FC236}">
                          <a16:creationId xmlns:a16="http://schemas.microsoft.com/office/drawing/2014/main" id="{60046FCF-505A-44D8-A2E4-27FF22FD404A}"/>
                        </a:ext>
                      </a:extLst>
                    </p:cNvPr>
                    <p:cNvSpPr txBox="1">
                      <a:spLocks/>
                    </p:cNvSpPr>
                    <p:nvPr/>
                  </p:nvSpPr>
                  <p:spPr>
                    <a:xfrm>
                      <a:off x="6479714" y="2846237"/>
                      <a:ext cx="996876" cy="246221"/>
                    </a:xfrm>
                    <a:prstGeom prst="rect">
                      <a:avLst/>
                    </a:prstGeom>
                  </p:spPr>
                  <p:txBody>
                    <a:bodyPr wrap="non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182">
                        <a:spcAft>
                          <a:spcPts val="588"/>
                        </a:spcAft>
                        <a:defRPr/>
                      </a:pPr>
                      <a:r>
                        <a:rPr lang="en-US" sz="1568" spc="-49">
                          <a:solidFill>
                            <a:srgbClr val="0078D3"/>
                          </a:solidFill>
                          <a:latin typeface="Segoe UI Semibold"/>
                        </a:rPr>
                        <a:t>Data at rest</a:t>
                      </a:r>
                    </a:p>
                  </p:txBody>
                </p:sp>
              </p:grpSp>
              <p:grpSp>
                <p:nvGrpSpPr>
                  <p:cNvPr id="12" name="Group 11">
                    <a:extLst>
                      <a:ext uri="{FF2B5EF4-FFF2-40B4-BE49-F238E27FC236}">
                        <a16:creationId xmlns:a16="http://schemas.microsoft.com/office/drawing/2014/main" id="{E94760FC-8F89-481B-AD72-9FDBF0722BD7}"/>
                      </a:ext>
                    </a:extLst>
                  </p:cNvPr>
                  <p:cNvGrpSpPr/>
                  <p:nvPr/>
                </p:nvGrpSpPr>
                <p:grpSpPr>
                  <a:xfrm>
                    <a:off x="7958923" y="2402163"/>
                    <a:ext cx="1216680" cy="690295"/>
                    <a:chOff x="7845243" y="2402163"/>
                    <a:chExt cx="1216680" cy="690295"/>
                  </a:xfrm>
                </p:grpSpPr>
                <p:grpSp>
                  <p:nvGrpSpPr>
                    <p:cNvPr id="109" name="Group 108">
                      <a:extLst>
                        <a:ext uri="{FF2B5EF4-FFF2-40B4-BE49-F238E27FC236}">
                          <a16:creationId xmlns:a16="http://schemas.microsoft.com/office/drawing/2014/main" id="{1EBC555C-206F-4BA8-8AAF-CCA5F7237F46}"/>
                        </a:ext>
                        <a:ext uri="{C183D7F6-B498-43B3-948B-1728B52AA6E4}">
                          <adec:decorative xmlns:adec="http://schemas.microsoft.com/office/drawing/2017/decorative" val="1"/>
                        </a:ext>
                      </a:extLst>
                    </p:cNvPr>
                    <p:cNvGrpSpPr/>
                    <p:nvPr/>
                  </p:nvGrpSpPr>
                  <p:grpSpPr>
                    <a:xfrm>
                      <a:off x="8147332" y="2402163"/>
                      <a:ext cx="612502" cy="350938"/>
                      <a:chOff x="4589400" y="2352230"/>
                      <a:chExt cx="1037347" cy="594360"/>
                    </a:xfrm>
                  </p:grpSpPr>
                  <p:grpSp>
                    <p:nvGrpSpPr>
                      <p:cNvPr id="110" name="Group 109">
                        <a:extLst>
                          <a:ext uri="{FF2B5EF4-FFF2-40B4-BE49-F238E27FC236}">
                            <a16:creationId xmlns:a16="http://schemas.microsoft.com/office/drawing/2014/main" id="{BF70AE89-5384-4F89-AC8E-4D08FBC4770D}"/>
                          </a:ext>
                        </a:extLst>
                      </p:cNvPr>
                      <p:cNvGrpSpPr/>
                      <p:nvPr/>
                    </p:nvGrpSpPr>
                    <p:grpSpPr>
                      <a:xfrm>
                        <a:off x="4589400" y="2352230"/>
                        <a:ext cx="1037347" cy="594360"/>
                        <a:chOff x="4694235" y="2454645"/>
                        <a:chExt cx="1037347" cy="594360"/>
                      </a:xfrm>
                    </p:grpSpPr>
                    <p:grpSp>
                      <p:nvGrpSpPr>
                        <p:cNvPr id="112" name="Group 111">
                          <a:extLst>
                            <a:ext uri="{FF2B5EF4-FFF2-40B4-BE49-F238E27FC236}">
                              <a16:creationId xmlns:a16="http://schemas.microsoft.com/office/drawing/2014/main" id="{A2D8E598-794A-4900-84C6-17C8BF26FAD8}"/>
                            </a:ext>
                          </a:extLst>
                        </p:cNvPr>
                        <p:cNvGrpSpPr/>
                        <p:nvPr/>
                      </p:nvGrpSpPr>
                      <p:grpSpPr>
                        <a:xfrm>
                          <a:off x="4694235" y="2454645"/>
                          <a:ext cx="1037347" cy="594360"/>
                          <a:chOff x="4694235" y="2454645"/>
                          <a:chExt cx="1037347" cy="594360"/>
                        </a:xfrm>
                      </p:grpSpPr>
                      <p:pic>
                        <p:nvPicPr>
                          <p:cNvPr id="114" name="Picture 113">
                            <a:extLst>
                              <a:ext uri="{FF2B5EF4-FFF2-40B4-BE49-F238E27FC236}">
                                <a16:creationId xmlns:a16="http://schemas.microsoft.com/office/drawing/2014/main" id="{8B778627-8A5E-483D-9DEE-42C0841627FF}"/>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94235" y="2454645"/>
                            <a:ext cx="594360" cy="594360"/>
                          </a:xfrm>
                          <a:prstGeom prst="rect">
                            <a:avLst/>
                          </a:prstGeom>
                        </p:spPr>
                      </p:pic>
                      <p:pic>
                        <p:nvPicPr>
                          <p:cNvPr id="115" name="Picture 114">
                            <a:extLst>
                              <a:ext uri="{FF2B5EF4-FFF2-40B4-BE49-F238E27FC236}">
                                <a16:creationId xmlns:a16="http://schemas.microsoft.com/office/drawing/2014/main" id="{5D58D186-3791-4950-B0BF-87FE3CC2D8BE}"/>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rot="5400000">
                            <a:off x="5137222" y="2454645"/>
                            <a:ext cx="594360" cy="594360"/>
                          </a:xfrm>
                          <a:prstGeom prst="rect">
                            <a:avLst/>
                          </a:prstGeom>
                        </p:spPr>
                      </p:pic>
                    </p:grpSp>
                    <p:sp>
                      <p:nvSpPr>
                        <p:cNvPr id="113" name="Rectangle 112">
                          <a:extLst>
                            <a:ext uri="{FF2B5EF4-FFF2-40B4-BE49-F238E27FC236}">
                              <a16:creationId xmlns:a16="http://schemas.microsoft.com/office/drawing/2014/main" id="{3125CF10-5260-49FB-AECB-FF12CA3D03DD}"/>
                            </a:ext>
                            <a:ext uri="{C183D7F6-B498-43B3-948B-1728B52AA6E4}">
                              <adec:decorative xmlns:adec="http://schemas.microsoft.com/office/drawing/2017/decorative" val="1"/>
                            </a:ext>
                          </a:extLst>
                        </p:cNvPr>
                        <p:cNvSpPr/>
                        <p:nvPr/>
                      </p:nvSpPr>
                      <p:spPr bwMode="auto">
                        <a:xfrm>
                          <a:off x="4885334" y="2644289"/>
                          <a:ext cx="200263" cy="14844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spcAft>
                              <a:spcPts val="588"/>
                            </a:spcAft>
                            <a:defRPr/>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1" name="Picture 110">
                        <a:extLst>
                          <a:ext uri="{FF2B5EF4-FFF2-40B4-BE49-F238E27FC236}">
                            <a16:creationId xmlns:a16="http://schemas.microsoft.com/office/drawing/2014/main" id="{C2321F72-4D93-4A65-A519-5B013C9385FB}"/>
                          </a:ext>
                          <a:ext uri="{C183D7F6-B498-43B3-948B-1728B52AA6E4}">
                            <adec:decorative xmlns:adec="http://schemas.microsoft.com/office/drawing/2017/decorative" val="1"/>
                          </a:ext>
                        </a:extLst>
                      </p:cNvPr>
                      <p:cNvPicPr>
                        <a:picLocks noChangeAspect="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783039" y="2509724"/>
                        <a:ext cx="211627" cy="211627"/>
                      </a:xfrm>
                      <a:prstGeom prst="rect">
                        <a:avLst/>
                      </a:prstGeom>
                    </p:spPr>
                  </p:pic>
                </p:grpSp>
                <p:sp>
                  <p:nvSpPr>
                    <p:cNvPr id="120" name="Content Placeholder 6">
                      <a:extLst>
                        <a:ext uri="{FF2B5EF4-FFF2-40B4-BE49-F238E27FC236}">
                          <a16:creationId xmlns:a16="http://schemas.microsoft.com/office/drawing/2014/main" id="{D25EB844-C733-436E-AF3A-E163AF7939F1}"/>
                        </a:ext>
                      </a:extLst>
                    </p:cNvPr>
                    <p:cNvSpPr txBox="1">
                      <a:spLocks/>
                    </p:cNvSpPr>
                    <p:nvPr/>
                  </p:nvSpPr>
                  <p:spPr>
                    <a:xfrm>
                      <a:off x="7845243" y="2846237"/>
                      <a:ext cx="1216680" cy="246221"/>
                    </a:xfrm>
                    <a:prstGeom prst="rect">
                      <a:avLst/>
                    </a:prstGeom>
                  </p:spPr>
                  <p:txBody>
                    <a:bodyPr wrap="non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182">
                        <a:spcAft>
                          <a:spcPts val="588"/>
                        </a:spcAft>
                        <a:defRPr/>
                      </a:pPr>
                      <a:r>
                        <a:rPr lang="en-US" sz="1568" spc="-49">
                          <a:solidFill>
                            <a:srgbClr val="0078D3"/>
                          </a:solidFill>
                          <a:latin typeface="Segoe UI Semibold"/>
                        </a:rPr>
                        <a:t>Data in transit</a:t>
                      </a:r>
                    </a:p>
                  </p:txBody>
                </p:sp>
              </p:grpSp>
            </p:grpSp>
            <p:grpSp>
              <p:nvGrpSpPr>
                <p:cNvPr id="13" name="Group 12">
                  <a:extLst>
                    <a:ext uri="{FF2B5EF4-FFF2-40B4-BE49-F238E27FC236}">
                      <a16:creationId xmlns:a16="http://schemas.microsoft.com/office/drawing/2014/main" id="{4C7514EA-E73B-45F1-A0B3-F31F8A5B5D93}"/>
                    </a:ext>
                  </a:extLst>
                </p:cNvPr>
                <p:cNvGrpSpPr/>
                <p:nvPr/>
              </p:nvGrpSpPr>
              <p:grpSpPr>
                <a:xfrm>
                  <a:off x="10280613" y="2393927"/>
                  <a:ext cx="968214" cy="698531"/>
                  <a:chOff x="10280613" y="2393927"/>
                  <a:chExt cx="968214" cy="698531"/>
                </a:xfrm>
              </p:grpSpPr>
              <p:grpSp>
                <p:nvGrpSpPr>
                  <p:cNvPr id="116" name="Group 115">
                    <a:extLst>
                      <a:ext uri="{FF2B5EF4-FFF2-40B4-BE49-F238E27FC236}">
                        <a16:creationId xmlns:a16="http://schemas.microsoft.com/office/drawing/2014/main" id="{43BB7035-8473-4DD9-B7D3-6F292A79F878}"/>
                      </a:ext>
                      <a:ext uri="{C183D7F6-B498-43B3-948B-1728B52AA6E4}">
                        <adec:decorative xmlns:adec="http://schemas.microsoft.com/office/drawing/2017/decorative" val="1"/>
                      </a:ext>
                    </a:extLst>
                  </p:cNvPr>
                  <p:cNvGrpSpPr/>
                  <p:nvPr/>
                </p:nvGrpSpPr>
                <p:grpSpPr>
                  <a:xfrm>
                    <a:off x="10526107" y="2393927"/>
                    <a:ext cx="477226" cy="359174"/>
                    <a:chOff x="8475603" y="2454645"/>
                    <a:chExt cx="808239" cy="608307"/>
                  </a:xfrm>
                </p:grpSpPr>
                <p:pic>
                  <p:nvPicPr>
                    <p:cNvPr id="117" name="Picture 116">
                      <a:extLst>
                        <a:ext uri="{FF2B5EF4-FFF2-40B4-BE49-F238E27FC236}">
                          <a16:creationId xmlns:a16="http://schemas.microsoft.com/office/drawing/2014/main" id="{AB3EE9D5-5A8C-4171-A6F8-5F9C5489395E}"/>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475603" y="2454645"/>
                      <a:ext cx="594360" cy="594360"/>
                    </a:xfrm>
                    <a:prstGeom prst="rect">
                      <a:avLst/>
                    </a:prstGeom>
                  </p:spPr>
                </p:pic>
                <p:pic>
                  <p:nvPicPr>
                    <p:cNvPr id="118" name="Picture 117">
                      <a:extLst>
                        <a:ext uri="{FF2B5EF4-FFF2-40B4-BE49-F238E27FC236}">
                          <a16:creationId xmlns:a16="http://schemas.microsoft.com/office/drawing/2014/main" id="{8C0220A3-011B-48F5-AE34-F3F9C5FEA1ED}"/>
                        </a:ext>
                        <a:ext uri="{C183D7F6-B498-43B3-948B-1728B52AA6E4}">
                          <adec:decorative xmlns:adec="http://schemas.microsoft.com/office/drawing/2017/decorative" val="1"/>
                        </a:ext>
                      </a:extLst>
                    </p:cNvPr>
                    <p:cNvPicPr>
                      <a:picLocks noChangeAspect="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8863026" y="2642136"/>
                      <a:ext cx="420816" cy="420816"/>
                    </a:xfrm>
                    <a:prstGeom prst="rect">
                      <a:avLst/>
                    </a:prstGeom>
                  </p:spPr>
                </p:pic>
              </p:grpSp>
              <p:sp>
                <p:nvSpPr>
                  <p:cNvPr id="126" name="Content Placeholder 8">
                    <a:extLst>
                      <a:ext uri="{FF2B5EF4-FFF2-40B4-BE49-F238E27FC236}">
                        <a16:creationId xmlns:a16="http://schemas.microsoft.com/office/drawing/2014/main" id="{901A4EDB-84CA-465F-BE8A-FCF844C40A97}"/>
                      </a:ext>
                    </a:extLst>
                  </p:cNvPr>
                  <p:cNvSpPr txBox="1">
                    <a:spLocks/>
                  </p:cNvSpPr>
                  <p:nvPr/>
                </p:nvSpPr>
                <p:spPr>
                  <a:xfrm>
                    <a:off x="10280613" y="2846237"/>
                    <a:ext cx="968214" cy="246221"/>
                  </a:xfrm>
                  <a:prstGeom prst="rect">
                    <a:avLst/>
                  </a:prstGeom>
                </p:spPr>
                <p:txBody>
                  <a:bodyPr wrap="non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182">
                      <a:spcAft>
                        <a:spcPts val="588"/>
                      </a:spcAft>
                      <a:defRPr/>
                    </a:pPr>
                    <a:r>
                      <a:rPr lang="en-US" sz="1568" spc="-49">
                        <a:solidFill>
                          <a:srgbClr val="0078D3"/>
                        </a:solidFill>
                        <a:latin typeface="Segoe UI Semibold"/>
                      </a:rPr>
                      <a:t>Data in use</a:t>
                    </a:r>
                  </a:p>
                </p:txBody>
              </p:sp>
            </p:grpSp>
          </p:grpSp>
        </p:grpSp>
        <p:grpSp>
          <p:nvGrpSpPr>
            <p:cNvPr id="22" name="Group 21">
              <a:extLst>
                <a:ext uri="{FF2B5EF4-FFF2-40B4-BE49-F238E27FC236}">
                  <a16:creationId xmlns:a16="http://schemas.microsoft.com/office/drawing/2014/main" id="{79567738-FF15-4EF0-BEED-9F7FC6ABCA2D}"/>
                </a:ext>
              </a:extLst>
            </p:cNvPr>
            <p:cNvGrpSpPr/>
            <p:nvPr/>
          </p:nvGrpSpPr>
          <p:grpSpPr>
            <a:xfrm>
              <a:off x="5994938" y="3981102"/>
              <a:ext cx="5747955" cy="2001396"/>
              <a:chOff x="5994938" y="4323090"/>
              <a:chExt cx="5747955" cy="2001396"/>
            </a:xfrm>
          </p:grpSpPr>
          <p:sp>
            <p:nvSpPr>
              <p:cNvPr id="99" name="Rectangle 98">
                <a:extLst>
                  <a:ext uri="{FF2B5EF4-FFF2-40B4-BE49-F238E27FC236}">
                    <a16:creationId xmlns:a16="http://schemas.microsoft.com/office/drawing/2014/main" id="{7FE1CC1D-2696-47BB-B4B4-B3878364B595}"/>
                  </a:ext>
                  <a:ext uri="{C183D7F6-B498-43B3-948B-1728B52AA6E4}">
                    <adec:decorative xmlns:adec="http://schemas.microsoft.com/office/drawing/2017/decorative" val="1"/>
                  </a:ext>
                </a:extLst>
              </p:cNvPr>
              <p:cNvSpPr/>
              <p:nvPr/>
            </p:nvSpPr>
            <p:spPr bwMode="auto">
              <a:xfrm>
                <a:off x="5994938" y="4414090"/>
                <a:ext cx="5747955" cy="1910396"/>
              </a:xfrm>
              <a:prstGeom prst="rect">
                <a:avLst/>
              </a:prstGeom>
              <a:noFill/>
              <a:ln w="22225" cap="rnd" cmpd="sng" algn="ctr">
                <a:solidFill>
                  <a:schemeClr val="tx2"/>
                </a:solidFill>
                <a:prstDash val="sysDash"/>
                <a:headEnd type="none" w="lg" len="med"/>
                <a:tailEnd type="none" w="lg"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FFFFFF"/>
                  </a:solidFill>
                  <a:latin typeface="Segoe UI"/>
                  <a:cs typeface="Segoe UI" pitchFamily="34" charset="0"/>
                </a:endParaRPr>
              </a:p>
            </p:txBody>
          </p:sp>
          <p:sp>
            <p:nvSpPr>
              <p:cNvPr id="100" name="Content Placeholder 1">
                <a:extLst>
                  <a:ext uri="{FF2B5EF4-FFF2-40B4-BE49-F238E27FC236}">
                    <a16:creationId xmlns:a16="http://schemas.microsoft.com/office/drawing/2014/main" id="{E8FB48EF-EC34-4ABE-9BC2-9D25253289A0}"/>
                  </a:ext>
                </a:extLst>
              </p:cNvPr>
              <p:cNvSpPr txBox="1">
                <a:spLocks/>
              </p:cNvSpPr>
              <p:nvPr/>
            </p:nvSpPr>
            <p:spPr>
              <a:xfrm>
                <a:off x="6243981" y="4323090"/>
                <a:ext cx="1590820" cy="193899"/>
              </a:xfrm>
              <a:prstGeom prst="rect">
                <a:avLst/>
              </a:prstGeom>
              <a:solidFill>
                <a:schemeClr val="bg2"/>
              </a:solidFill>
            </p:spPr>
            <p:txBody>
              <a:bodyPr wrap="none" lIns="179285" tIns="0" rIns="179285" bIns="0" anchor="ctr" anchorCtr="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401" fontAlgn="base">
                  <a:lnSpc>
                    <a:spcPct val="90000"/>
                  </a:lnSpc>
                  <a:spcBef>
                    <a:spcPct val="0"/>
                  </a:spcBef>
                  <a:spcAft>
                    <a:spcPct val="0"/>
                  </a:spcAft>
                  <a:buSzTx/>
                  <a:defRPr/>
                </a:pPr>
                <a:r>
                  <a:rPr lang="en-US" sz="1372" kern="0" spc="0">
                    <a:latin typeface="Segoe UI Semibold"/>
                  </a:rPr>
                  <a:t>Protect against</a:t>
                </a:r>
              </a:p>
            </p:txBody>
          </p:sp>
          <p:grpSp>
            <p:nvGrpSpPr>
              <p:cNvPr id="20" name="Group 19">
                <a:extLst>
                  <a:ext uri="{FF2B5EF4-FFF2-40B4-BE49-F238E27FC236}">
                    <a16:creationId xmlns:a16="http://schemas.microsoft.com/office/drawing/2014/main" id="{9B308B05-A530-4218-BACA-4E82C351ADA9}"/>
                  </a:ext>
                </a:extLst>
              </p:cNvPr>
              <p:cNvGrpSpPr/>
              <p:nvPr/>
            </p:nvGrpSpPr>
            <p:grpSpPr>
              <a:xfrm>
                <a:off x="6616477" y="4811249"/>
                <a:ext cx="4504876" cy="1116078"/>
                <a:chOff x="6372249" y="4688325"/>
                <a:chExt cx="4504876" cy="1116078"/>
              </a:xfrm>
            </p:grpSpPr>
            <p:grpSp>
              <p:nvGrpSpPr>
                <p:cNvPr id="18" name="Group 17">
                  <a:extLst>
                    <a:ext uri="{FF2B5EF4-FFF2-40B4-BE49-F238E27FC236}">
                      <a16:creationId xmlns:a16="http://schemas.microsoft.com/office/drawing/2014/main" id="{51AF165B-FC0B-42CA-B539-B0F648C8867F}"/>
                    </a:ext>
                  </a:extLst>
                </p:cNvPr>
                <p:cNvGrpSpPr/>
                <p:nvPr/>
              </p:nvGrpSpPr>
              <p:grpSpPr>
                <a:xfrm>
                  <a:off x="6372249" y="4688325"/>
                  <a:ext cx="1094850" cy="1116078"/>
                  <a:chOff x="6108165" y="4688325"/>
                  <a:chExt cx="1094850" cy="1116078"/>
                </a:xfrm>
              </p:grpSpPr>
              <p:pic>
                <p:nvPicPr>
                  <p:cNvPr id="137" name="Picture 136">
                    <a:extLst>
                      <a:ext uri="{FF2B5EF4-FFF2-40B4-BE49-F238E27FC236}">
                        <a16:creationId xmlns:a16="http://schemas.microsoft.com/office/drawing/2014/main" id="{F004B390-F6F2-43F5-AF30-9F4AF55E2181}"/>
                      </a:ext>
                      <a:ext uri="{C183D7F6-B498-43B3-948B-1728B52AA6E4}">
                        <adec:decorative xmlns:adec="http://schemas.microsoft.com/office/drawing/2017/decorative" val="1"/>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21118" y="4688325"/>
                    <a:ext cx="468944" cy="468944"/>
                  </a:xfrm>
                  <a:prstGeom prst="rect">
                    <a:avLst/>
                  </a:prstGeom>
                </p:spPr>
              </p:pic>
              <p:sp>
                <p:nvSpPr>
                  <p:cNvPr id="140" name="Content Placeholder 6">
                    <a:extLst>
                      <a:ext uri="{FF2B5EF4-FFF2-40B4-BE49-F238E27FC236}">
                        <a16:creationId xmlns:a16="http://schemas.microsoft.com/office/drawing/2014/main" id="{63B5FEF5-F627-4B52-BAB1-720FF4BD9A82}"/>
                      </a:ext>
                    </a:extLst>
                  </p:cNvPr>
                  <p:cNvSpPr txBox="1">
                    <a:spLocks/>
                  </p:cNvSpPr>
                  <p:nvPr/>
                </p:nvSpPr>
                <p:spPr>
                  <a:xfrm>
                    <a:off x="6108165" y="5250405"/>
                    <a:ext cx="1094850" cy="553998"/>
                  </a:xfrm>
                  <a:prstGeom prst="rect">
                    <a:avLst/>
                  </a:prstGeom>
                </p:spPr>
                <p:txBody>
                  <a:bodyPr wrap="non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96182">
                      <a:lnSpc>
                        <a:spcPct val="90000"/>
                      </a:lnSpc>
                      <a:defRPr/>
                    </a:pPr>
                    <a:r>
                      <a:rPr lang="en-US" sz="1568" spc="-49">
                        <a:solidFill>
                          <a:srgbClr val="0078D3"/>
                        </a:solidFill>
                        <a:latin typeface="Segoe UI Semibold"/>
                      </a:rPr>
                      <a:t>Malicious </a:t>
                    </a:r>
                  </a:p>
                  <a:p>
                    <a:pPr algn="ctr" defTabSz="896182">
                      <a:lnSpc>
                        <a:spcPct val="90000"/>
                      </a:lnSpc>
                      <a:defRPr/>
                    </a:pPr>
                    <a:r>
                      <a:rPr lang="en-US" sz="1176" spc="-49">
                        <a:latin typeface="Segoe UI"/>
                      </a:rPr>
                      <a:t>privileged admins</a:t>
                    </a:r>
                    <a:br>
                      <a:rPr lang="en-US" sz="1176" spc="-49">
                        <a:latin typeface="Segoe UI"/>
                      </a:rPr>
                    </a:br>
                    <a:r>
                      <a:rPr lang="en-US" sz="1176" spc="-49">
                        <a:latin typeface="Segoe UI"/>
                      </a:rPr>
                      <a:t>or insiders</a:t>
                    </a:r>
                  </a:p>
                </p:txBody>
              </p:sp>
            </p:grpSp>
            <p:grpSp>
              <p:nvGrpSpPr>
                <p:cNvPr id="17" name="Group 16">
                  <a:extLst>
                    <a:ext uri="{FF2B5EF4-FFF2-40B4-BE49-F238E27FC236}">
                      <a16:creationId xmlns:a16="http://schemas.microsoft.com/office/drawing/2014/main" id="{89F49F6C-305F-4976-BFB4-A5130B83E655}"/>
                    </a:ext>
                  </a:extLst>
                </p:cNvPr>
                <p:cNvGrpSpPr/>
                <p:nvPr/>
              </p:nvGrpSpPr>
              <p:grpSpPr>
                <a:xfrm>
                  <a:off x="7899456" y="4697309"/>
                  <a:ext cx="1139478" cy="1107094"/>
                  <a:chOff x="7785442" y="4697309"/>
                  <a:chExt cx="1139478" cy="1107094"/>
                </a:xfrm>
              </p:grpSpPr>
              <p:pic>
                <p:nvPicPr>
                  <p:cNvPr id="138" name="Picture 137">
                    <a:extLst>
                      <a:ext uri="{FF2B5EF4-FFF2-40B4-BE49-F238E27FC236}">
                        <a16:creationId xmlns:a16="http://schemas.microsoft.com/office/drawing/2014/main" id="{7D859EE1-F1AD-4EE9-A082-735C46FD1028}"/>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125201" y="4697309"/>
                    <a:ext cx="459960" cy="459960"/>
                  </a:xfrm>
                  <a:prstGeom prst="rect">
                    <a:avLst/>
                  </a:prstGeom>
                </p:spPr>
              </p:pic>
              <p:sp>
                <p:nvSpPr>
                  <p:cNvPr id="141" name="Content Placeholder 6">
                    <a:extLst>
                      <a:ext uri="{FF2B5EF4-FFF2-40B4-BE49-F238E27FC236}">
                        <a16:creationId xmlns:a16="http://schemas.microsoft.com/office/drawing/2014/main" id="{62A5F03C-0F41-4F32-BB6A-EA89FB977A9F}"/>
                      </a:ext>
                    </a:extLst>
                  </p:cNvPr>
                  <p:cNvSpPr txBox="1">
                    <a:spLocks/>
                  </p:cNvSpPr>
                  <p:nvPr/>
                </p:nvSpPr>
                <p:spPr>
                  <a:xfrm>
                    <a:off x="7785442" y="5250405"/>
                    <a:ext cx="1139478" cy="553998"/>
                  </a:xfrm>
                  <a:prstGeom prst="rect">
                    <a:avLst/>
                  </a:prstGeom>
                </p:spPr>
                <p:txBody>
                  <a:bodyPr wrap="non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96182">
                      <a:lnSpc>
                        <a:spcPct val="90000"/>
                      </a:lnSpc>
                      <a:defRPr/>
                    </a:pPr>
                    <a:r>
                      <a:rPr lang="en-US" sz="1568" spc="-49">
                        <a:solidFill>
                          <a:srgbClr val="0078D3"/>
                        </a:solidFill>
                        <a:latin typeface="Segoe UI Semibold"/>
                      </a:rPr>
                      <a:t>Hackers </a:t>
                    </a:r>
                  </a:p>
                  <a:p>
                    <a:pPr algn="ctr" defTabSz="896182">
                      <a:lnSpc>
                        <a:spcPct val="90000"/>
                      </a:lnSpc>
                      <a:defRPr/>
                    </a:pPr>
                    <a:r>
                      <a:rPr lang="en-US" sz="1176" spc="-49">
                        <a:latin typeface="Segoe UI"/>
                      </a:rPr>
                      <a:t>exploiting bugs in</a:t>
                    </a:r>
                    <a:br>
                      <a:rPr lang="en-US" sz="1176" spc="-49">
                        <a:latin typeface="Segoe UI"/>
                      </a:rPr>
                    </a:br>
                    <a:r>
                      <a:rPr lang="en-US" sz="1176" spc="-49">
                        <a:latin typeface="Segoe UI"/>
                      </a:rPr>
                      <a:t>the Hypervisor/OS</a:t>
                    </a:r>
                  </a:p>
                </p:txBody>
              </p:sp>
            </p:grpSp>
            <p:grpSp>
              <p:nvGrpSpPr>
                <p:cNvPr id="16" name="Group 15">
                  <a:extLst>
                    <a:ext uri="{FF2B5EF4-FFF2-40B4-BE49-F238E27FC236}">
                      <a16:creationId xmlns:a16="http://schemas.microsoft.com/office/drawing/2014/main" id="{5AED76C0-D8D5-4997-8638-D470D07D74A9}"/>
                    </a:ext>
                  </a:extLst>
                </p:cNvPr>
                <p:cNvGrpSpPr/>
                <p:nvPr/>
              </p:nvGrpSpPr>
              <p:grpSpPr>
                <a:xfrm>
                  <a:off x="9471291" y="4701291"/>
                  <a:ext cx="1405834" cy="1103112"/>
                  <a:chOff x="9471291" y="4701291"/>
                  <a:chExt cx="1405834" cy="1103112"/>
                </a:xfrm>
              </p:grpSpPr>
              <p:pic>
                <p:nvPicPr>
                  <p:cNvPr id="139" name="Picture 138">
                    <a:extLst>
                      <a:ext uri="{FF2B5EF4-FFF2-40B4-BE49-F238E27FC236}">
                        <a16:creationId xmlns:a16="http://schemas.microsoft.com/office/drawing/2014/main" id="{E7D562CF-D20F-47D7-84C9-7C8FE59AAB6A}"/>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rot="16200000">
                    <a:off x="9946219" y="4701291"/>
                    <a:ext cx="455978" cy="455978"/>
                  </a:xfrm>
                  <a:prstGeom prst="rect">
                    <a:avLst/>
                  </a:prstGeom>
                </p:spPr>
              </p:pic>
              <p:sp>
                <p:nvSpPr>
                  <p:cNvPr id="142" name="Content Placeholder 6">
                    <a:extLst>
                      <a:ext uri="{FF2B5EF4-FFF2-40B4-BE49-F238E27FC236}">
                        <a16:creationId xmlns:a16="http://schemas.microsoft.com/office/drawing/2014/main" id="{A7726B67-05FA-4208-992B-07731C6974C8}"/>
                      </a:ext>
                    </a:extLst>
                  </p:cNvPr>
                  <p:cNvSpPr txBox="1">
                    <a:spLocks/>
                  </p:cNvSpPr>
                  <p:nvPr/>
                </p:nvSpPr>
                <p:spPr>
                  <a:xfrm>
                    <a:off x="9471291" y="5250405"/>
                    <a:ext cx="1405834" cy="553998"/>
                  </a:xfrm>
                  <a:prstGeom prst="rect">
                    <a:avLst/>
                  </a:prstGeom>
                </p:spPr>
                <p:txBody>
                  <a:bodyPr wrap="non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96182">
                      <a:lnSpc>
                        <a:spcPct val="90000"/>
                      </a:lnSpc>
                      <a:defRPr/>
                    </a:pPr>
                    <a:r>
                      <a:rPr lang="en-US" sz="1568" spc="-49">
                        <a:solidFill>
                          <a:srgbClr val="0078D3"/>
                        </a:solidFill>
                        <a:latin typeface="Segoe UI Semibold"/>
                      </a:rPr>
                      <a:t>Third parties </a:t>
                    </a:r>
                  </a:p>
                  <a:p>
                    <a:pPr algn="ctr" defTabSz="896182">
                      <a:lnSpc>
                        <a:spcPct val="90000"/>
                      </a:lnSpc>
                      <a:defRPr/>
                    </a:pPr>
                    <a:r>
                      <a:rPr lang="en-US" sz="1176" spc="-49">
                        <a:latin typeface="Segoe UI"/>
                      </a:rPr>
                      <a:t>accessing data without</a:t>
                    </a:r>
                    <a:br>
                      <a:rPr lang="en-US" sz="1176" spc="-49">
                        <a:latin typeface="Segoe UI"/>
                      </a:rPr>
                    </a:br>
                    <a:r>
                      <a:rPr lang="en-US" sz="1176" spc="-49">
                        <a:latin typeface="Segoe UI"/>
                      </a:rPr>
                      <a:t>customer consent</a:t>
                    </a:r>
                  </a:p>
                </p:txBody>
              </p:sp>
            </p:grpSp>
          </p:grpSp>
        </p:grpSp>
      </p:grpSp>
    </p:spTree>
    <p:extLst>
      <p:ext uri="{BB962C8B-B14F-4D97-AF65-F5344CB8AC3E}">
        <p14:creationId xmlns:p14="http://schemas.microsoft.com/office/powerpoint/2010/main" val="232028943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1D2A0-5476-425A-9A02-DE90BF811C29}"/>
              </a:ext>
            </a:extLst>
          </p:cNvPr>
          <p:cNvSpPr>
            <a:spLocks noGrp="1"/>
          </p:cNvSpPr>
          <p:nvPr>
            <p:ph type="title"/>
          </p:nvPr>
        </p:nvSpPr>
        <p:spPr>
          <a:xfrm>
            <a:off x="455996" y="620827"/>
            <a:ext cx="4907013" cy="402302"/>
          </a:xfrm>
        </p:spPr>
        <p:txBody>
          <a:bodyPr wrap="none"/>
          <a:lstStyle/>
          <a:p>
            <a:r>
              <a:rPr lang="en-US"/>
              <a:t>Build secure apps from the start</a:t>
            </a:r>
          </a:p>
        </p:txBody>
      </p:sp>
      <p:sp>
        <p:nvSpPr>
          <p:cNvPr id="85" name="Title 2">
            <a:extLst>
              <a:ext uri="{FF2B5EF4-FFF2-40B4-BE49-F238E27FC236}">
                <a16:creationId xmlns:a16="http://schemas.microsoft.com/office/drawing/2014/main" id="{12B8FC3D-35CB-43CD-86EE-973F85AA38DE}"/>
              </a:ext>
            </a:extLst>
          </p:cNvPr>
          <p:cNvSpPr txBox="1">
            <a:spLocks/>
          </p:cNvSpPr>
          <p:nvPr/>
        </p:nvSpPr>
        <p:spPr>
          <a:xfrm>
            <a:off x="455995" y="1106391"/>
            <a:ext cx="8774453" cy="271554"/>
          </a:xfrm>
          <a:prstGeom prst="rect">
            <a:avLst/>
          </a:prstGeom>
        </p:spPr>
        <p:txBody>
          <a:bodyPr vert="horz" wrap="non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defTabSz="914367">
              <a:lnSpc>
                <a:spcPct val="100000"/>
              </a:lnSpc>
            </a:pPr>
            <a:r>
              <a:rPr lang="en-US" sz="1765" spc="-49">
                <a:solidFill>
                  <a:srgbClr val="0078D3"/>
                </a:solidFill>
                <a:latin typeface="Segoe UI Semibold"/>
              </a:rPr>
              <a:t>Implement integrated </a:t>
            </a:r>
            <a:r>
              <a:rPr lang="en-US" sz="1765" spc="-49" err="1">
                <a:solidFill>
                  <a:srgbClr val="0078D3"/>
                </a:solidFill>
                <a:latin typeface="Segoe UI Semibold"/>
              </a:rPr>
              <a:t>DevSecOps</a:t>
            </a:r>
            <a:r>
              <a:rPr lang="en-US" sz="1765" spc="-49">
                <a:solidFill>
                  <a:srgbClr val="0078D3"/>
                </a:solidFill>
                <a:latin typeface="Segoe UI Semibold"/>
              </a:rPr>
              <a:t> for secure development and deployment of applications</a:t>
            </a:r>
          </a:p>
        </p:txBody>
      </p:sp>
      <p:sp>
        <p:nvSpPr>
          <p:cNvPr id="44" name="TextBox 43">
            <a:extLst>
              <a:ext uri="{FF2B5EF4-FFF2-40B4-BE49-F238E27FC236}">
                <a16:creationId xmlns:a16="http://schemas.microsoft.com/office/drawing/2014/main" id="{86574BD7-E3EC-4F1F-8D0E-6FFD077DD559}"/>
              </a:ext>
            </a:extLst>
          </p:cNvPr>
          <p:cNvSpPr txBox="1"/>
          <p:nvPr/>
        </p:nvSpPr>
        <p:spPr>
          <a:xfrm>
            <a:off x="455995" y="2231241"/>
            <a:ext cx="5921152" cy="3349162"/>
          </a:xfrm>
          <a:prstGeom prst="rect">
            <a:avLst/>
          </a:prstGeom>
          <a:noFill/>
        </p:spPr>
        <p:txBody>
          <a:bodyPr wrap="square" lIns="0" tIns="0" rIns="0" bIns="0" anchor="t">
            <a:spAutoFit/>
          </a:bodyPr>
          <a:lstStyle>
            <a:defPPr>
              <a:defRPr lang="en-US"/>
            </a:defPPr>
            <a:lvl1pPr marL="182880" lvl="0" indent="-182880" defTabSz="914049">
              <a:lnSpc>
                <a:spcPct val="90000"/>
              </a:lnSpc>
              <a:spcAft>
                <a:spcPts val="1800"/>
              </a:spcAft>
              <a:buSzTx/>
              <a:buFont typeface="Arial" panose="020B0604020202020204" pitchFamily="34" charset="0"/>
              <a:buChar char="•"/>
              <a:defRPr>
                <a:ln w="3175">
                  <a:noFill/>
                </a:ln>
                <a:gradFill>
                  <a:gsLst>
                    <a:gs pos="0">
                      <a:srgbClr val="282828"/>
                    </a:gs>
                    <a:gs pos="100000">
                      <a:srgbClr val="282828"/>
                    </a:gs>
                  </a:gsLst>
                  <a:lin ang="5400000" scaled="0"/>
                </a:gradFill>
                <a:latin typeface="Segoe UI Semibold"/>
                <a:cs typeface="Segoe UI Semilight" panose="020B0402040204020203" pitchFamily="34" charset="0"/>
              </a:defRPr>
            </a:lvl1pPr>
          </a:lstStyle>
          <a:p>
            <a:pPr marL="179277" indent="-179277" defTabSz="896042">
              <a:spcAft>
                <a:spcPts val="1765"/>
              </a:spcAft>
            </a:pPr>
            <a:r>
              <a:rPr lang="en-US" sz="1765"/>
              <a:t>Deploy secure code across clouds–Azure, AWS, Google Cloud, and others</a:t>
            </a:r>
          </a:p>
          <a:p>
            <a:pPr marL="179277" indent="-179277" defTabSz="896042">
              <a:spcAft>
                <a:spcPts val="1765"/>
              </a:spcAft>
            </a:pPr>
            <a:r>
              <a:rPr lang="en-US" sz="1765"/>
              <a:t>Helps reduce security effort, increase development speed, and improve application security</a:t>
            </a:r>
          </a:p>
          <a:p>
            <a:pPr marL="179277" indent="-179277" defTabSz="896042">
              <a:spcAft>
                <a:spcPts val="1765"/>
              </a:spcAft>
            </a:pPr>
            <a:r>
              <a:rPr lang="en-US" sz="1765"/>
              <a:t>Focus on actionable and high priority security issues within the developer workflow</a:t>
            </a:r>
          </a:p>
          <a:p>
            <a:pPr marL="179277" indent="-179277" defTabSz="896042">
              <a:spcAft>
                <a:spcPts val="1765"/>
              </a:spcAft>
            </a:pPr>
            <a:r>
              <a:rPr lang="en-US" sz="1765"/>
              <a:t>Have peace of mind with enforced security and compliance policies</a:t>
            </a:r>
          </a:p>
          <a:p>
            <a:pPr marL="179277" indent="-179277" defTabSz="896042">
              <a:spcAft>
                <a:spcPts val="1765"/>
              </a:spcAft>
            </a:pPr>
            <a:r>
              <a:rPr lang="en-US" sz="1765"/>
              <a:t>Provide central visibility to security admins through Microsoft Defender for Cloud integration</a:t>
            </a:r>
          </a:p>
        </p:txBody>
      </p:sp>
      <p:grpSp>
        <p:nvGrpSpPr>
          <p:cNvPr id="10" name="Group 9">
            <a:extLst>
              <a:ext uri="{FF2B5EF4-FFF2-40B4-BE49-F238E27FC236}">
                <a16:creationId xmlns:a16="http://schemas.microsoft.com/office/drawing/2014/main" id="{E7366EF3-DFFF-4802-AE61-121164E370B7}"/>
              </a:ext>
              <a:ext uri="{C183D7F6-B498-43B3-948B-1728B52AA6E4}">
                <adec:decorative xmlns:adec="http://schemas.microsoft.com/office/drawing/2017/decorative" val="1"/>
              </a:ext>
            </a:extLst>
          </p:cNvPr>
          <p:cNvGrpSpPr/>
          <p:nvPr/>
        </p:nvGrpSpPr>
        <p:grpSpPr>
          <a:xfrm>
            <a:off x="7788590" y="1744444"/>
            <a:ext cx="3577911" cy="4322756"/>
            <a:chOff x="6399016" y="1741891"/>
            <a:chExt cx="3649656" cy="4409436"/>
          </a:xfrm>
        </p:grpSpPr>
        <p:sp>
          <p:nvSpPr>
            <p:cNvPr id="74" name="!! Outer cirle">
              <a:extLst>
                <a:ext uri="{FF2B5EF4-FFF2-40B4-BE49-F238E27FC236}">
                  <a16:creationId xmlns:a16="http://schemas.microsoft.com/office/drawing/2014/main" id="{CBA64B77-CD96-4478-9036-54116D6B63EE}"/>
                </a:ext>
                <a:ext uri="{C183D7F6-B498-43B3-948B-1728B52AA6E4}">
                  <adec:decorative xmlns:adec="http://schemas.microsoft.com/office/drawing/2017/decorative" val="1"/>
                </a:ext>
              </a:extLst>
            </p:cNvPr>
            <p:cNvSpPr/>
            <p:nvPr/>
          </p:nvSpPr>
          <p:spPr bwMode="auto">
            <a:xfrm>
              <a:off x="6399016" y="2015335"/>
              <a:ext cx="3649656" cy="3649654"/>
            </a:xfrm>
            <a:prstGeom prst="ellipse">
              <a:avLst/>
            </a:prstGeom>
            <a:noFill/>
            <a:ln w="22225" cap="rnd" cmpd="sng" algn="ctr">
              <a:solidFill>
                <a:schemeClr val="tx1"/>
              </a:solidFill>
              <a:prstDash val="sysDot"/>
              <a:headEnd type="none" w="med" len="med"/>
              <a:tailEnd type="none" w="med" len="med"/>
            </a:ln>
            <a:effec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defTabSz="913927" fontAlgn="base">
                <a:spcBef>
                  <a:spcPct val="0"/>
                </a:spcBef>
                <a:spcAft>
                  <a:spcPct val="0"/>
                </a:spcAft>
              </a:pPr>
              <a:endParaRPr lang="en-US" sz="1922" kern="0">
                <a:solidFill>
                  <a:srgbClr val="000000"/>
                </a:solidFill>
                <a:latin typeface="Segoe UI"/>
                <a:cs typeface="Segoe UI" pitchFamily="34" charset="0"/>
              </a:endParaRPr>
            </a:p>
          </p:txBody>
        </p:sp>
        <p:grpSp>
          <p:nvGrpSpPr>
            <p:cNvPr id="8" name="Group 7">
              <a:extLst>
                <a:ext uri="{FF2B5EF4-FFF2-40B4-BE49-F238E27FC236}">
                  <a16:creationId xmlns:a16="http://schemas.microsoft.com/office/drawing/2014/main" id="{83AB4635-E171-4CB7-9AB8-553C4D6B4DB2}"/>
                </a:ext>
              </a:extLst>
            </p:cNvPr>
            <p:cNvGrpSpPr/>
            <p:nvPr/>
          </p:nvGrpSpPr>
          <p:grpSpPr>
            <a:xfrm>
              <a:off x="7172794" y="2634511"/>
              <a:ext cx="2102100" cy="2411302"/>
              <a:chOff x="6866047" y="2781410"/>
              <a:chExt cx="2102100" cy="2411302"/>
            </a:xfrm>
          </p:grpSpPr>
          <p:grpSp>
            <p:nvGrpSpPr>
              <p:cNvPr id="7" name="Group 6">
                <a:extLst>
                  <a:ext uri="{FF2B5EF4-FFF2-40B4-BE49-F238E27FC236}">
                    <a16:creationId xmlns:a16="http://schemas.microsoft.com/office/drawing/2014/main" id="{38D0FE5E-5906-477B-AE28-8BEC6666AD8A}"/>
                  </a:ext>
                </a:extLst>
              </p:cNvPr>
              <p:cNvGrpSpPr/>
              <p:nvPr/>
            </p:nvGrpSpPr>
            <p:grpSpPr>
              <a:xfrm>
                <a:off x="6866047" y="2781410"/>
                <a:ext cx="1486547" cy="715852"/>
                <a:chOff x="6866047" y="2781410"/>
                <a:chExt cx="1486547" cy="715852"/>
              </a:xfrm>
            </p:grpSpPr>
            <p:grpSp>
              <p:nvGrpSpPr>
                <p:cNvPr id="2" name="Group 1">
                  <a:extLst>
                    <a:ext uri="{FF2B5EF4-FFF2-40B4-BE49-F238E27FC236}">
                      <a16:creationId xmlns:a16="http://schemas.microsoft.com/office/drawing/2014/main" id="{7A6B9FEC-BB68-468F-8EF5-6266CDE7656F}"/>
                    </a:ext>
                  </a:extLst>
                </p:cNvPr>
                <p:cNvGrpSpPr/>
                <p:nvPr/>
              </p:nvGrpSpPr>
              <p:grpSpPr>
                <a:xfrm>
                  <a:off x="6866047" y="2781410"/>
                  <a:ext cx="715854" cy="715852"/>
                  <a:chOff x="6783498" y="2587733"/>
                  <a:chExt cx="823801" cy="823801"/>
                </a:xfrm>
              </p:grpSpPr>
              <p:sp>
                <p:nvSpPr>
                  <p:cNvPr id="97" name="Oval 96">
                    <a:extLst>
                      <a:ext uri="{FF2B5EF4-FFF2-40B4-BE49-F238E27FC236}">
                        <a16:creationId xmlns:a16="http://schemas.microsoft.com/office/drawing/2014/main" id="{0EDBEB81-2E61-4BCE-90E3-3E95991E1203}"/>
                      </a:ext>
                      <a:ext uri="{C183D7F6-B498-43B3-948B-1728B52AA6E4}">
                        <adec:decorative xmlns:adec="http://schemas.microsoft.com/office/drawing/2017/decorative" val="1"/>
                      </a:ext>
                    </a:extLst>
                  </p:cNvPr>
                  <p:cNvSpPr/>
                  <p:nvPr/>
                </p:nvSpPr>
                <p:spPr bwMode="auto">
                  <a:xfrm>
                    <a:off x="6783498" y="2587733"/>
                    <a:ext cx="823801" cy="823801"/>
                  </a:xfrm>
                  <a:prstGeom prst="ellipse">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pPr>
                    <a:endParaRPr lang="en-US" sz="1922" kern="0" err="1">
                      <a:solidFill>
                        <a:srgbClr val="FFFFFF"/>
                      </a:solidFill>
                      <a:latin typeface="Segoe UI"/>
                      <a:cs typeface="Segoe UI" pitchFamily="34" charset="0"/>
                    </a:endParaRPr>
                  </a:p>
                </p:txBody>
              </p:sp>
              <p:sp>
                <p:nvSpPr>
                  <p:cNvPr id="100" name="Freeform 20">
                    <a:extLst>
                      <a:ext uri="{FF2B5EF4-FFF2-40B4-BE49-F238E27FC236}">
                        <a16:creationId xmlns:a16="http://schemas.microsoft.com/office/drawing/2014/main" id="{B530917F-C3E5-496E-816C-D9E423DABB77}"/>
                      </a:ext>
                      <a:ext uri="{C183D7F6-B498-43B3-948B-1728B52AA6E4}">
                        <adec:decorative xmlns:adec="http://schemas.microsoft.com/office/drawing/2017/decorative" val="1"/>
                      </a:ext>
                    </a:extLst>
                  </p:cNvPr>
                  <p:cNvSpPr>
                    <a:spLocks noEditPoints="1"/>
                  </p:cNvSpPr>
                  <p:nvPr/>
                </p:nvSpPr>
                <p:spPr bwMode="auto">
                  <a:xfrm>
                    <a:off x="7033124" y="2838450"/>
                    <a:ext cx="324548" cy="322366"/>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tx2"/>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grpSp>
            <p:sp>
              <p:nvSpPr>
                <p:cNvPr id="89" name="!! Infrastructure text">
                  <a:extLst>
                    <a:ext uri="{FF2B5EF4-FFF2-40B4-BE49-F238E27FC236}">
                      <a16:creationId xmlns:a16="http://schemas.microsoft.com/office/drawing/2014/main" id="{509AA864-1758-46F3-B36D-908996778877}"/>
                    </a:ext>
                    <a:ext uri="{C183D7F6-B498-43B3-948B-1728B52AA6E4}">
                      <adec:decorative xmlns:adec="http://schemas.microsoft.com/office/drawing/2017/decorative" val="1"/>
                    </a:ext>
                  </a:extLst>
                </p:cNvPr>
                <p:cNvSpPr/>
                <p:nvPr/>
              </p:nvSpPr>
              <p:spPr>
                <a:xfrm>
                  <a:off x="7716201" y="2917737"/>
                  <a:ext cx="636393" cy="443198"/>
                </a:xfrm>
                <a:prstGeom prst="rect">
                  <a:avLst/>
                </a:prstGeom>
                <a:noFill/>
              </p:spPr>
              <p:txBody>
                <a:bodyPr wrap="none" lIns="0" tIns="0" rIns="0" bIns="0" rtlCol="0">
                  <a:spAutoFit/>
                </a:bodyPr>
                <a:lstStyle/>
                <a:p>
                  <a:pPr defTabSz="878527">
                    <a:lnSpc>
                      <a:spcPct val="90000"/>
                    </a:lnSpc>
                    <a:defRPr/>
                  </a:pPr>
                  <a:r>
                    <a:rPr lang="en-US" sz="1568" kern="0">
                      <a:gradFill>
                        <a:gsLst>
                          <a:gs pos="0">
                            <a:srgbClr val="000000"/>
                          </a:gs>
                          <a:gs pos="100000">
                            <a:srgbClr val="000000"/>
                          </a:gs>
                        </a:gsLst>
                        <a:lin ang="5400000" scaled="1"/>
                      </a:gradFill>
                      <a:latin typeface="Segoe UI Semibold"/>
                    </a:rPr>
                    <a:t>Supply</a:t>
                  </a:r>
                  <a:br>
                    <a:rPr lang="en-US" sz="1568" kern="0">
                      <a:gradFill>
                        <a:gsLst>
                          <a:gs pos="0">
                            <a:srgbClr val="000000"/>
                          </a:gs>
                          <a:gs pos="100000">
                            <a:srgbClr val="000000"/>
                          </a:gs>
                        </a:gsLst>
                        <a:lin ang="5400000" scaled="1"/>
                      </a:gradFill>
                      <a:latin typeface="Segoe UI Semibold"/>
                    </a:rPr>
                  </a:br>
                  <a:r>
                    <a:rPr lang="en-US" sz="1568" kern="0">
                      <a:gradFill>
                        <a:gsLst>
                          <a:gs pos="0">
                            <a:srgbClr val="000000"/>
                          </a:gs>
                          <a:gs pos="100000">
                            <a:srgbClr val="000000"/>
                          </a:gs>
                        </a:gsLst>
                        <a:lin ang="5400000" scaled="1"/>
                      </a:gradFill>
                      <a:latin typeface="Segoe UI Semibold"/>
                    </a:rPr>
                    <a:t>chain</a:t>
                  </a:r>
                </a:p>
              </p:txBody>
            </p:sp>
          </p:grpSp>
          <p:grpSp>
            <p:nvGrpSpPr>
              <p:cNvPr id="6" name="Group 5">
                <a:extLst>
                  <a:ext uri="{FF2B5EF4-FFF2-40B4-BE49-F238E27FC236}">
                    <a16:creationId xmlns:a16="http://schemas.microsoft.com/office/drawing/2014/main" id="{ECEF2102-94CB-431D-B2AC-9067F2709511}"/>
                  </a:ext>
                </a:extLst>
              </p:cNvPr>
              <p:cNvGrpSpPr/>
              <p:nvPr/>
            </p:nvGrpSpPr>
            <p:grpSpPr>
              <a:xfrm>
                <a:off x="6866047" y="3629135"/>
                <a:ext cx="1332658" cy="715852"/>
                <a:chOff x="6866047" y="3657710"/>
                <a:chExt cx="1332658" cy="715852"/>
              </a:xfrm>
            </p:grpSpPr>
            <p:sp>
              <p:nvSpPr>
                <p:cNvPr id="91" name="Oval 90">
                  <a:extLst>
                    <a:ext uri="{FF2B5EF4-FFF2-40B4-BE49-F238E27FC236}">
                      <a16:creationId xmlns:a16="http://schemas.microsoft.com/office/drawing/2014/main" id="{9205B9CF-067C-4B97-AB59-4F90B7EFE5F3}"/>
                    </a:ext>
                    <a:ext uri="{C183D7F6-B498-43B3-948B-1728B52AA6E4}">
                      <adec:decorative xmlns:adec="http://schemas.microsoft.com/office/drawing/2017/decorative" val="1"/>
                    </a:ext>
                  </a:extLst>
                </p:cNvPr>
                <p:cNvSpPr/>
                <p:nvPr/>
              </p:nvSpPr>
              <p:spPr bwMode="auto">
                <a:xfrm>
                  <a:off x="6866047" y="3657710"/>
                  <a:ext cx="715854" cy="715852"/>
                </a:xfrm>
                <a:prstGeom prst="ellipse">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pPr>
                  <a:endParaRPr lang="en-US" sz="1922" kern="0" err="1">
                    <a:solidFill>
                      <a:srgbClr val="FFFFFF"/>
                    </a:solidFill>
                    <a:latin typeface="Segoe UI"/>
                    <a:cs typeface="Segoe UI" pitchFamily="34" charset="0"/>
                  </a:endParaRPr>
                </a:p>
              </p:txBody>
            </p:sp>
            <p:sp>
              <p:nvSpPr>
                <p:cNvPr id="103" name="!! Infrastructure text">
                  <a:extLst>
                    <a:ext uri="{FF2B5EF4-FFF2-40B4-BE49-F238E27FC236}">
                      <a16:creationId xmlns:a16="http://schemas.microsoft.com/office/drawing/2014/main" id="{D4012113-21FE-4DCC-9C23-68BF0710C234}"/>
                    </a:ext>
                    <a:ext uri="{C183D7F6-B498-43B3-948B-1728B52AA6E4}">
                      <adec:decorative xmlns:adec="http://schemas.microsoft.com/office/drawing/2017/decorative" val="1"/>
                    </a:ext>
                  </a:extLst>
                </p:cNvPr>
                <p:cNvSpPr/>
                <p:nvPr/>
              </p:nvSpPr>
              <p:spPr>
                <a:xfrm>
                  <a:off x="7716201" y="3904837"/>
                  <a:ext cx="482504" cy="221599"/>
                </a:xfrm>
                <a:prstGeom prst="rect">
                  <a:avLst/>
                </a:prstGeom>
                <a:noFill/>
              </p:spPr>
              <p:txBody>
                <a:bodyPr wrap="none" lIns="0" tIns="0" rIns="0" bIns="0" rtlCol="0">
                  <a:spAutoFit/>
                </a:bodyPr>
                <a:lstStyle/>
                <a:p>
                  <a:pPr defTabSz="878527">
                    <a:lnSpc>
                      <a:spcPct val="90000"/>
                    </a:lnSpc>
                    <a:defRPr/>
                  </a:pPr>
                  <a:r>
                    <a:rPr lang="en-US" sz="1568" kern="0">
                      <a:gradFill>
                        <a:gsLst>
                          <a:gs pos="0">
                            <a:srgbClr val="000000"/>
                          </a:gs>
                          <a:gs pos="100000">
                            <a:srgbClr val="000000"/>
                          </a:gs>
                        </a:gsLst>
                        <a:lin ang="5400000" scaled="1"/>
                      </a:gradFill>
                      <a:latin typeface="Segoe UI Semibold"/>
                    </a:rPr>
                    <a:t>Code</a:t>
                  </a:r>
                </a:p>
              </p:txBody>
            </p:sp>
            <p:pic>
              <p:nvPicPr>
                <p:cNvPr id="107" name="data2" descr="data">
                  <a:extLst>
                    <a:ext uri="{FF2B5EF4-FFF2-40B4-BE49-F238E27FC236}">
                      <a16:creationId xmlns:a16="http://schemas.microsoft.com/office/drawing/2014/main" id="{72614363-2F56-46B9-BC6E-6055BF7166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8893" y="3830556"/>
                  <a:ext cx="370162" cy="370160"/>
                </a:xfrm>
                <a:prstGeom prst="rect">
                  <a:avLst/>
                </a:prstGeom>
              </p:spPr>
            </p:pic>
          </p:grpSp>
          <p:grpSp>
            <p:nvGrpSpPr>
              <p:cNvPr id="5" name="Group 4">
                <a:extLst>
                  <a:ext uri="{FF2B5EF4-FFF2-40B4-BE49-F238E27FC236}">
                    <a16:creationId xmlns:a16="http://schemas.microsoft.com/office/drawing/2014/main" id="{17F38B63-C6D3-4161-8FF2-C1D98D8CD87C}"/>
                  </a:ext>
                </a:extLst>
              </p:cNvPr>
              <p:cNvGrpSpPr/>
              <p:nvPr/>
            </p:nvGrpSpPr>
            <p:grpSpPr>
              <a:xfrm>
                <a:off x="6866047" y="4476860"/>
                <a:ext cx="2102100" cy="715852"/>
                <a:chOff x="6866047" y="4476860"/>
                <a:chExt cx="2102100" cy="715852"/>
              </a:xfrm>
            </p:grpSpPr>
            <p:sp>
              <p:nvSpPr>
                <p:cNvPr id="116" name="Oval 115">
                  <a:extLst>
                    <a:ext uri="{FF2B5EF4-FFF2-40B4-BE49-F238E27FC236}">
                      <a16:creationId xmlns:a16="http://schemas.microsoft.com/office/drawing/2014/main" id="{3AEB3A77-574A-4549-B5D5-70361DBA7D60}"/>
                    </a:ext>
                    <a:ext uri="{C183D7F6-B498-43B3-948B-1728B52AA6E4}">
                      <adec:decorative xmlns:adec="http://schemas.microsoft.com/office/drawing/2017/decorative" val="1"/>
                    </a:ext>
                  </a:extLst>
                </p:cNvPr>
                <p:cNvSpPr/>
                <p:nvPr/>
              </p:nvSpPr>
              <p:spPr bwMode="auto">
                <a:xfrm>
                  <a:off x="6866047" y="4476860"/>
                  <a:ext cx="715854" cy="715852"/>
                </a:xfrm>
                <a:prstGeom prst="ellipse">
                  <a:avLst/>
                </a:prstGeom>
                <a:solidFill>
                  <a:schemeClr val="bg1">
                    <a:lumMod val="95000"/>
                  </a:schemeClr>
                </a:solidFill>
                <a:ln w="127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Bef>
                      <a:spcPct val="0"/>
                    </a:spcBef>
                    <a:spcAft>
                      <a:spcPct val="0"/>
                    </a:spcAft>
                  </a:pPr>
                  <a:endParaRPr lang="en-US" sz="1922" kern="0" err="1">
                    <a:solidFill>
                      <a:srgbClr val="FFFFFF"/>
                    </a:solidFill>
                    <a:latin typeface="Segoe UI"/>
                    <a:cs typeface="Segoe UI" pitchFamily="34" charset="0"/>
                  </a:endParaRPr>
                </a:p>
              </p:txBody>
            </p:sp>
            <p:sp>
              <p:nvSpPr>
                <p:cNvPr id="117" name="!! Infrastructure text">
                  <a:extLst>
                    <a:ext uri="{FF2B5EF4-FFF2-40B4-BE49-F238E27FC236}">
                      <a16:creationId xmlns:a16="http://schemas.microsoft.com/office/drawing/2014/main" id="{1581F574-C4EF-4E04-ABF6-ADA0ED26783D}"/>
                    </a:ext>
                    <a:ext uri="{C183D7F6-B498-43B3-948B-1728B52AA6E4}">
                      <adec:decorative xmlns:adec="http://schemas.microsoft.com/office/drawing/2017/decorative" val="1"/>
                    </a:ext>
                  </a:extLst>
                </p:cNvPr>
                <p:cNvSpPr/>
                <p:nvPr/>
              </p:nvSpPr>
              <p:spPr>
                <a:xfrm>
                  <a:off x="7716201" y="4613187"/>
                  <a:ext cx="1251946" cy="443198"/>
                </a:xfrm>
                <a:prstGeom prst="rect">
                  <a:avLst/>
                </a:prstGeom>
                <a:noFill/>
              </p:spPr>
              <p:txBody>
                <a:bodyPr wrap="none" lIns="0" tIns="0" rIns="0" bIns="0" rtlCol="0">
                  <a:spAutoFit/>
                </a:bodyPr>
                <a:lstStyle/>
                <a:p>
                  <a:pPr defTabSz="878527">
                    <a:lnSpc>
                      <a:spcPct val="90000"/>
                    </a:lnSpc>
                    <a:defRPr/>
                  </a:pPr>
                  <a:r>
                    <a:rPr lang="en-US" sz="1568" kern="0">
                      <a:gradFill>
                        <a:gsLst>
                          <a:gs pos="0">
                            <a:srgbClr val="000000"/>
                          </a:gs>
                          <a:gs pos="100000">
                            <a:srgbClr val="000000"/>
                          </a:gs>
                        </a:gsLst>
                        <a:lin ang="5400000" scaled="1"/>
                      </a:gradFill>
                      <a:latin typeface="Segoe UI Semibold"/>
                    </a:rPr>
                    <a:t>Development</a:t>
                  </a:r>
                  <a:br>
                    <a:rPr lang="en-US" sz="1568" kern="0">
                      <a:gradFill>
                        <a:gsLst>
                          <a:gs pos="0">
                            <a:srgbClr val="000000"/>
                          </a:gs>
                          <a:gs pos="100000">
                            <a:srgbClr val="000000"/>
                          </a:gs>
                        </a:gsLst>
                        <a:lin ang="5400000" scaled="1"/>
                      </a:gradFill>
                      <a:latin typeface="Segoe UI Semibold"/>
                    </a:rPr>
                  </a:br>
                  <a:r>
                    <a:rPr lang="en-US" sz="1568" kern="0">
                      <a:gradFill>
                        <a:gsLst>
                          <a:gs pos="0">
                            <a:srgbClr val="000000"/>
                          </a:gs>
                          <a:gs pos="100000">
                            <a:srgbClr val="000000"/>
                          </a:gs>
                        </a:gsLst>
                        <a:lin ang="5400000" scaled="1"/>
                      </a:gradFill>
                      <a:latin typeface="Segoe UI Semibold"/>
                    </a:rPr>
                    <a:t>lifecycle</a:t>
                  </a:r>
                </a:p>
              </p:txBody>
            </p:sp>
            <p:grpSp>
              <p:nvGrpSpPr>
                <p:cNvPr id="118" name="Group 117">
                  <a:extLst>
                    <a:ext uri="{FF2B5EF4-FFF2-40B4-BE49-F238E27FC236}">
                      <a16:creationId xmlns:a16="http://schemas.microsoft.com/office/drawing/2014/main" id="{8FDAAC39-C5CF-4153-B91D-390D2E788AA5}"/>
                    </a:ext>
                  </a:extLst>
                </p:cNvPr>
                <p:cNvGrpSpPr/>
                <p:nvPr/>
              </p:nvGrpSpPr>
              <p:grpSpPr>
                <a:xfrm>
                  <a:off x="7018734" y="4675201"/>
                  <a:ext cx="410480" cy="319170"/>
                  <a:chOff x="2056559" y="2120475"/>
                  <a:chExt cx="522690" cy="406419"/>
                </a:xfrm>
              </p:grpSpPr>
              <p:sp>
                <p:nvSpPr>
                  <p:cNvPr id="119" name="Freeform 14">
                    <a:extLst>
                      <a:ext uri="{FF2B5EF4-FFF2-40B4-BE49-F238E27FC236}">
                        <a16:creationId xmlns:a16="http://schemas.microsoft.com/office/drawing/2014/main" id="{8F6C26AF-1CFF-48DB-8EDB-1C5C2AEB78B5}"/>
                      </a:ext>
                      <a:ext uri="{C183D7F6-B498-43B3-948B-1728B52AA6E4}">
                        <adec:decorative xmlns:adec="http://schemas.microsoft.com/office/drawing/2017/decorative" val="1"/>
                      </a:ext>
                    </a:extLst>
                  </p:cNvPr>
                  <p:cNvSpPr>
                    <a:spLocks noEditPoints="1"/>
                  </p:cNvSpPr>
                  <p:nvPr/>
                </p:nvSpPr>
                <p:spPr bwMode="auto">
                  <a:xfrm rot="970185">
                    <a:off x="2056559" y="2198251"/>
                    <a:ext cx="329893" cy="328643"/>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chemeClr val="accent5"/>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sp>
                <p:nvSpPr>
                  <p:cNvPr id="120" name="Freeform 14">
                    <a:extLst>
                      <a:ext uri="{FF2B5EF4-FFF2-40B4-BE49-F238E27FC236}">
                        <a16:creationId xmlns:a16="http://schemas.microsoft.com/office/drawing/2014/main" id="{E938CD9E-0CCE-4932-A018-76BEB2F4AC6E}"/>
                      </a:ext>
                      <a:ext uri="{C183D7F6-B498-43B3-948B-1728B52AA6E4}">
                        <adec:decorative xmlns:adec="http://schemas.microsoft.com/office/drawing/2017/decorative" val="1"/>
                      </a:ext>
                    </a:extLst>
                  </p:cNvPr>
                  <p:cNvSpPr>
                    <a:spLocks noEditPoints="1"/>
                  </p:cNvSpPr>
                  <p:nvPr/>
                </p:nvSpPr>
                <p:spPr bwMode="auto">
                  <a:xfrm>
                    <a:off x="2369699" y="2120475"/>
                    <a:ext cx="209550" cy="208758"/>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0078D4"/>
                  </a:solidFill>
                  <a:ln w="0">
                    <a:noFill/>
                    <a:prstDash val="solid"/>
                    <a:round/>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282828"/>
                      </a:solidFill>
                      <a:latin typeface="Segoe UI"/>
                    </a:endParaRPr>
                  </a:p>
                </p:txBody>
              </p:sp>
            </p:grpSp>
          </p:grpSp>
        </p:grpSp>
        <p:grpSp>
          <p:nvGrpSpPr>
            <p:cNvPr id="121" name="Group 120" descr="Azure">
              <a:extLst>
                <a:ext uri="{FF2B5EF4-FFF2-40B4-BE49-F238E27FC236}">
                  <a16:creationId xmlns:a16="http://schemas.microsoft.com/office/drawing/2014/main" id="{792961AB-FECC-486C-976E-27C030464248}"/>
                </a:ext>
              </a:extLst>
            </p:cNvPr>
            <p:cNvGrpSpPr/>
            <p:nvPr/>
          </p:nvGrpSpPr>
          <p:grpSpPr>
            <a:xfrm>
              <a:off x="7867892" y="5296836"/>
              <a:ext cx="711904" cy="738743"/>
              <a:chOff x="1821029" y="5090476"/>
              <a:chExt cx="891999" cy="925630"/>
            </a:xfrm>
          </p:grpSpPr>
          <p:sp>
            <p:nvSpPr>
              <p:cNvPr id="122" name="Rectangle: Rounded Corners 121">
                <a:extLst>
                  <a:ext uri="{FF2B5EF4-FFF2-40B4-BE49-F238E27FC236}">
                    <a16:creationId xmlns:a16="http://schemas.microsoft.com/office/drawing/2014/main" id="{3650DF83-6A79-45A8-A764-7DF8994CE3A2}"/>
                  </a:ext>
                </a:extLst>
              </p:cNvPr>
              <p:cNvSpPr/>
              <p:nvPr/>
            </p:nvSpPr>
            <p:spPr bwMode="auto">
              <a:xfrm>
                <a:off x="1821029" y="5218747"/>
                <a:ext cx="891999" cy="797359"/>
              </a:xfrm>
              <a:prstGeom prst="roundRect">
                <a:avLst>
                  <a:gd name="adj" fmla="val 50000"/>
                </a:avLst>
              </a:prstGeom>
              <a:solidFill>
                <a:schemeClr val="bg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5" tIns="87855" rIns="87855" bIns="87855" numCol="1" spcCol="0" rtlCol="0" fromWordArt="0" anchor="t" anchorCtr="0" forceAA="0" compatLnSpc="1">
                <a:prstTxWarp prst="textNoShape">
                  <a:avLst/>
                </a:prstTxWarp>
                <a:spAutoFit/>
              </a:bodyPr>
              <a:lstStyle/>
              <a:p>
                <a:pPr algn="ctr" defTabSz="895579" fontAlgn="base">
                  <a:lnSpc>
                    <a:spcPct val="90000"/>
                  </a:lnSpc>
                  <a:spcBef>
                    <a:spcPct val="0"/>
                  </a:spcBef>
                  <a:spcAft>
                    <a:spcPct val="0"/>
                  </a:spcAft>
                  <a:defRPr/>
                </a:pPr>
                <a:endParaRPr lang="en-US" sz="1922" err="1">
                  <a:solidFill>
                    <a:srgbClr val="282828"/>
                  </a:solidFill>
                  <a:latin typeface="Segoe UI"/>
                  <a:ea typeface="Segoe UI" pitchFamily="34" charset="0"/>
                  <a:cs typeface="Segoe UI" pitchFamily="34" charset="0"/>
                </a:endParaRPr>
              </a:p>
            </p:txBody>
          </p:sp>
          <p:pic>
            <p:nvPicPr>
              <p:cNvPr id="123" name="Picture 122">
                <a:extLst>
                  <a:ext uri="{FF2B5EF4-FFF2-40B4-BE49-F238E27FC236}">
                    <a16:creationId xmlns:a16="http://schemas.microsoft.com/office/drawing/2014/main" id="{8CA173D5-0524-43D3-8BFC-A657FC4CA2D3}"/>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1895543" y="5090476"/>
                <a:ext cx="742970" cy="742970"/>
              </a:xfrm>
              <a:prstGeom prst="rect">
                <a:avLst/>
              </a:prstGeom>
            </p:spPr>
          </p:pic>
        </p:grpSp>
        <p:grpSp>
          <p:nvGrpSpPr>
            <p:cNvPr id="9" name="Group 8">
              <a:extLst>
                <a:ext uri="{FF2B5EF4-FFF2-40B4-BE49-F238E27FC236}">
                  <a16:creationId xmlns:a16="http://schemas.microsoft.com/office/drawing/2014/main" id="{45B1D98B-9E1F-42FE-9FA7-942D809D5939}"/>
                </a:ext>
              </a:extLst>
            </p:cNvPr>
            <p:cNvGrpSpPr/>
            <p:nvPr/>
          </p:nvGrpSpPr>
          <p:grpSpPr>
            <a:xfrm>
              <a:off x="7386982" y="1741891"/>
              <a:ext cx="1673724" cy="651195"/>
              <a:chOff x="7386982" y="1654519"/>
              <a:chExt cx="1673724" cy="651195"/>
            </a:xfrm>
          </p:grpSpPr>
          <p:sp>
            <p:nvSpPr>
              <p:cNvPr id="125" name="Rectangle: Rounded Corners 124">
                <a:extLst>
                  <a:ext uri="{FF2B5EF4-FFF2-40B4-BE49-F238E27FC236}">
                    <a16:creationId xmlns:a16="http://schemas.microsoft.com/office/drawing/2014/main" id="{93191B66-6E40-4905-867A-51CBBABDE82B}"/>
                  </a:ext>
                </a:extLst>
              </p:cNvPr>
              <p:cNvSpPr/>
              <p:nvPr/>
            </p:nvSpPr>
            <p:spPr bwMode="auto">
              <a:xfrm>
                <a:off x="7386982" y="1661942"/>
                <a:ext cx="1673724" cy="636348"/>
              </a:xfrm>
              <a:prstGeom prst="roundRect">
                <a:avLst>
                  <a:gd name="adj" fmla="val 50000"/>
                </a:avLst>
              </a:prstGeom>
              <a:solidFill>
                <a:schemeClr val="bg1"/>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55" tIns="87855" rIns="87855" bIns="87855" numCol="1" spcCol="0" rtlCol="0" fromWordArt="0" anchor="t" anchorCtr="0" forceAA="0" compatLnSpc="1">
                <a:prstTxWarp prst="textNoShape">
                  <a:avLst/>
                </a:prstTxWarp>
                <a:spAutoFit/>
              </a:bodyPr>
              <a:lstStyle/>
              <a:p>
                <a:pPr algn="ctr" defTabSz="895579" fontAlgn="base">
                  <a:lnSpc>
                    <a:spcPct val="90000"/>
                  </a:lnSpc>
                  <a:spcBef>
                    <a:spcPct val="0"/>
                  </a:spcBef>
                  <a:spcAft>
                    <a:spcPct val="0"/>
                  </a:spcAft>
                  <a:defRPr/>
                </a:pPr>
                <a:endParaRPr lang="en-US" sz="1922" err="1">
                  <a:solidFill>
                    <a:srgbClr val="282828"/>
                  </a:solidFill>
                  <a:latin typeface="Segoe UI"/>
                  <a:ea typeface="Segoe UI" pitchFamily="34" charset="0"/>
                  <a:cs typeface="Segoe UI" pitchFamily="34" charset="0"/>
                </a:endParaRPr>
              </a:p>
            </p:txBody>
          </p:sp>
          <p:pic>
            <p:nvPicPr>
              <p:cNvPr id="126" name="Picture 2" descr="GitHub">
                <a:extLst>
                  <a:ext uri="{FF2B5EF4-FFF2-40B4-BE49-F238E27FC236}">
                    <a16:creationId xmlns:a16="http://schemas.microsoft.com/office/drawing/2014/main" id="{F81B209B-FCF1-478F-867B-299B8CFCEFF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644996" y="1654519"/>
                <a:ext cx="1157697" cy="651195"/>
              </a:xfrm>
              <a:prstGeom prst="rect">
                <a:avLst/>
              </a:prstGeom>
              <a:noFill/>
              <a:extLst>
                <a:ext uri="{909E8E84-426E-40DD-AFC4-6F175D3DCCD1}">
                  <a14:hiddenFill xmlns:a14="http://schemas.microsoft.com/office/drawing/2010/main">
                    <a:solidFill>
                      <a:srgbClr val="FFFFFF"/>
                    </a:solidFill>
                  </a14:hiddenFill>
                </a:ext>
              </a:extLst>
            </p:spPr>
          </p:pic>
        </p:grpSp>
        <p:sp>
          <p:nvSpPr>
            <p:cNvPr id="106" name="!! SIEM">
              <a:extLst>
                <a:ext uri="{FF2B5EF4-FFF2-40B4-BE49-F238E27FC236}">
                  <a16:creationId xmlns:a16="http://schemas.microsoft.com/office/drawing/2014/main" id="{33A33FD2-D280-4EEE-A597-CB2822783315}"/>
                </a:ext>
                <a:ext uri="{C183D7F6-B498-43B3-948B-1728B52AA6E4}">
                  <adec:decorative xmlns:adec="http://schemas.microsoft.com/office/drawing/2017/decorative" val="1"/>
                </a:ext>
              </a:extLst>
            </p:cNvPr>
            <p:cNvSpPr/>
            <p:nvPr/>
          </p:nvSpPr>
          <p:spPr>
            <a:xfrm flipH="1">
              <a:off x="6893352" y="5934152"/>
              <a:ext cx="2660985" cy="217175"/>
            </a:xfrm>
            <a:prstGeom prst="rect">
              <a:avLst/>
            </a:prstGeom>
            <a:solidFill>
              <a:srgbClr val="FFFFFF"/>
            </a:solidFill>
            <a:ln>
              <a:noFill/>
            </a:ln>
            <a:effectLst/>
          </p:spPr>
          <p:txBody>
            <a:bodyPr wrap="none" lIns="0" tIns="0" rIns="0" bIns="0" anchor="ctr" anchorCtr="0">
              <a:spAutoFit/>
            </a:bodyPr>
            <a:lstStyle/>
            <a:p>
              <a:pPr algn="ctr" defTabSz="844417">
                <a:lnSpc>
                  <a:spcPct val="90000"/>
                </a:lnSpc>
                <a:spcAft>
                  <a:spcPts val="543"/>
                </a:spcAft>
                <a:defRPr/>
              </a:pPr>
              <a:r>
                <a:rPr lang="en-US" sz="1537" kern="0">
                  <a:gradFill>
                    <a:gsLst>
                      <a:gs pos="0">
                        <a:srgbClr val="000000"/>
                      </a:gs>
                      <a:gs pos="100000">
                        <a:srgbClr val="000000"/>
                      </a:gs>
                    </a:gsLst>
                    <a:lin ang="5400000" scaled="1"/>
                  </a:gradFill>
                  <a:latin typeface="Segoe UI Semibold"/>
                  <a:cs typeface="Segoe UI" panose="020B0502040204020203" pitchFamily="34" charset="0"/>
                </a:rPr>
                <a:t>Shift-left with secure DevOps</a:t>
              </a:r>
            </a:p>
          </p:txBody>
        </p:sp>
      </p:grpSp>
      <p:cxnSp>
        <p:nvCxnSpPr>
          <p:cNvPr id="127" name="Straight Connector 126">
            <a:extLst>
              <a:ext uri="{FF2B5EF4-FFF2-40B4-BE49-F238E27FC236}">
                <a16:creationId xmlns:a16="http://schemas.microsoft.com/office/drawing/2014/main" id="{93DB5123-30A9-4758-8AAB-2E578D2494AE}"/>
              </a:ext>
              <a:ext uri="{C183D7F6-B498-43B3-948B-1728B52AA6E4}">
                <adec:decorative xmlns:adec="http://schemas.microsoft.com/office/drawing/2017/decorative" val="1"/>
              </a:ext>
            </a:extLst>
          </p:cNvPr>
          <p:cNvCxnSpPr>
            <a:cxnSpLocks/>
          </p:cNvCxnSpPr>
          <p:nvPr/>
        </p:nvCxnSpPr>
        <p:spPr>
          <a:xfrm>
            <a:off x="7082868" y="1764096"/>
            <a:ext cx="0" cy="4283453"/>
          </a:xfrm>
          <a:prstGeom prst="line">
            <a:avLst/>
          </a:prstGeom>
          <a:ln w="15875"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92205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AA2A2-CAA0-4911-8B9B-713B1E0C8634}"/>
              </a:ext>
              <a:ext uri="{C183D7F6-B498-43B3-948B-1728B52AA6E4}">
                <adec:decorative xmlns:adec="http://schemas.microsoft.com/office/drawing/2017/decorative" val="1"/>
              </a:ext>
            </a:extLst>
          </p:cNvPr>
          <p:cNvSpPr>
            <a:spLocks noGrp="1"/>
          </p:cNvSpPr>
          <p:nvPr>
            <p:ph type="title"/>
          </p:nvPr>
        </p:nvSpPr>
        <p:spPr/>
        <p:txBody>
          <a:bodyPr/>
          <a:lstStyle/>
          <a:p>
            <a:r>
              <a:rPr lang="en-US" sz="2700">
                <a:cs typeface="Segoe UI"/>
              </a:rPr>
              <a:t>Importance of security Benchmarks </a:t>
            </a:r>
          </a:p>
        </p:txBody>
      </p:sp>
      <p:sp>
        <p:nvSpPr>
          <p:cNvPr id="6" name="Text Placeholder 5">
            <a:extLst>
              <a:ext uri="{FF2B5EF4-FFF2-40B4-BE49-F238E27FC236}">
                <a16:creationId xmlns:a16="http://schemas.microsoft.com/office/drawing/2014/main" id="{559FF46A-5992-4535-982B-8C824B586136}"/>
              </a:ext>
            </a:extLst>
          </p:cNvPr>
          <p:cNvSpPr>
            <a:spLocks noGrp="1"/>
          </p:cNvSpPr>
          <p:nvPr>
            <p:ph type="body" sz="quarter" idx="10"/>
          </p:nvPr>
        </p:nvSpPr>
        <p:spPr>
          <a:xfrm>
            <a:off x="453731" y="939936"/>
            <a:ext cx="11306469" cy="572464"/>
          </a:xfrm>
        </p:spPr>
        <p:txBody>
          <a:bodyPr vert="horz" wrap="square" lIns="0" tIns="146304" rIns="182880" bIns="146304" rtlCol="0" anchor="t">
            <a:spAutoFit/>
          </a:bodyPr>
          <a:lstStyle/>
          <a:p>
            <a:r>
              <a:rPr lang="en-US"/>
              <a:t>Compliance and security baselines critical for successful cloud migration</a:t>
            </a:r>
          </a:p>
        </p:txBody>
      </p:sp>
      <p:sp>
        <p:nvSpPr>
          <p:cNvPr id="45" name="Rectangle 44">
            <a:extLst>
              <a:ext uri="{FF2B5EF4-FFF2-40B4-BE49-F238E27FC236}">
                <a16:creationId xmlns:a16="http://schemas.microsoft.com/office/drawing/2014/main" id="{F8602622-4402-4AFC-96FB-A0B2D972AE63}"/>
              </a:ext>
              <a:ext uri="{C183D7F6-B498-43B3-948B-1728B52AA6E4}">
                <adec:decorative xmlns:adec="http://schemas.microsoft.com/office/drawing/2017/decorative" val="1"/>
              </a:ext>
            </a:extLst>
          </p:cNvPr>
          <p:cNvSpPr/>
          <p:nvPr/>
        </p:nvSpPr>
        <p:spPr bwMode="auto">
          <a:xfrm>
            <a:off x="2251598" y="5005021"/>
            <a:ext cx="8044617" cy="104393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C0C9B7C-58F3-4A93-9C4D-5DED8A65C80D}"/>
              </a:ext>
            </a:extLst>
          </p:cNvPr>
          <p:cNvSpPr/>
          <p:nvPr/>
        </p:nvSpPr>
        <p:spPr bwMode="auto">
          <a:xfrm>
            <a:off x="2412053" y="4738480"/>
            <a:ext cx="3195092" cy="526298"/>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0078D3"/>
                    </a:gs>
                    <a:gs pos="30000">
                      <a:srgbClr val="0078D3"/>
                    </a:gs>
                  </a:gsLst>
                  <a:lin ang="5400000" scaled="0"/>
                </a:gradFill>
                <a:effectLst/>
                <a:uLnTx/>
                <a:uFillTx/>
                <a:latin typeface="Segoe UI Semibold"/>
                <a:ea typeface="+mn-ea"/>
                <a:cs typeface="+mn-cs"/>
              </a:rPr>
              <a:t>Industry standards</a:t>
            </a:r>
          </a:p>
        </p:txBody>
      </p:sp>
      <p:pic>
        <p:nvPicPr>
          <p:cNvPr id="14" name="Picture 2">
            <a:hlinkClick r:id="rId3"/>
            <a:extLst>
              <a:ext uri="{FF2B5EF4-FFF2-40B4-BE49-F238E27FC236}">
                <a16:creationId xmlns:a16="http://schemas.microsoft.com/office/drawing/2014/main" id="{BB45487B-DC6F-447F-9BE6-A2ADE12F86FF}"/>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62" b="19468"/>
          <a:stretch/>
        </p:blipFill>
        <p:spPr bwMode="auto">
          <a:xfrm>
            <a:off x="2501595" y="5235820"/>
            <a:ext cx="2526969" cy="6500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60309C8-47FB-4EF7-937D-6956A9A0002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1174" y="5305715"/>
            <a:ext cx="1828348" cy="240405"/>
          </a:xfrm>
          <a:prstGeom prst="rect">
            <a:avLst/>
          </a:prstGeom>
        </p:spPr>
      </p:pic>
      <p:sp>
        <p:nvSpPr>
          <p:cNvPr id="26" name="Content Placeholder 23">
            <a:extLst>
              <a:ext uri="{FF2B5EF4-FFF2-40B4-BE49-F238E27FC236}">
                <a16:creationId xmlns:a16="http://schemas.microsoft.com/office/drawing/2014/main" id="{E3339894-3E5C-42EC-8A05-33D544C43942}"/>
              </a:ext>
              <a:ext uri="{C183D7F6-B498-43B3-948B-1728B52AA6E4}">
                <adec:decorative xmlns:adec="http://schemas.microsoft.com/office/drawing/2017/decorative" val="1"/>
              </a:ext>
            </a:extLst>
          </p:cNvPr>
          <p:cNvSpPr txBox="1">
            <a:spLocks/>
          </p:cNvSpPr>
          <p:nvPr/>
        </p:nvSpPr>
        <p:spPr>
          <a:xfrm>
            <a:off x="5468743" y="5564740"/>
            <a:ext cx="2526970"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t" latinLnBrk="0" hangingPunct="1">
              <a:lnSpc>
                <a:spcPct val="100000"/>
              </a:lnSpc>
              <a:spcBef>
                <a:spcPts val="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NIST Special Publication 800-53</a:t>
            </a:r>
          </a:p>
          <a:p>
            <a:pPr marL="0" marR="0" lvl="0" indent="0" algn="ctr" defTabSz="932742" rtl="0" eaLnBrk="1" fontAlgn="t" latinLnBrk="0" hangingPunct="1">
              <a:lnSpc>
                <a:spcPct val="100000"/>
              </a:lnSpc>
              <a:spcBef>
                <a:spcPts val="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hlinkClick r:id="rId6"/>
              </a:rPr>
              <a:t>CM-2 Baseline Configuration</a:t>
            </a:r>
            <a:endParaRPr kumimoji="0" lang="en-US" sz="9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pic>
        <p:nvPicPr>
          <p:cNvPr id="17" name="Graphic 16">
            <a:extLst>
              <a:ext uri="{FF2B5EF4-FFF2-40B4-BE49-F238E27FC236}">
                <a16:creationId xmlns:a16="http://schemas.microsoft.com/office/drawing/2014/main" id="{5670FF17-779E-48CC-B44D-387CC9053BE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36994" y="5382486"/>
            <a:ext cx="1303548" cy="392218"/>
          </a:xfrm>
          <a:prstGeom prst="rect">
            <a:avLst/>
          </a:prstGeom>
        </p:spPr>
      </p:pic>
      <p:grpSp>
        <p:nvGrpSpPr>
          <p:cNvPr id="5" name="Group 4">
            <a:extLst>
              <a:ext uri="{FF2B5EF4-FFF2-40B4-BE49-F238E27FC236}">
                <a16:creationId xmlns:a16="http://schemas.microsoft.com/office/drawing/2014/main" id="{F6A1344C-8BF3-49DE-8F6A-4CFA28A101AF}"/>
              </a:ext>
            </a:extLst>
          </p:cNvPr>
          <p:cNvGrpSpPr/>
          <p:nvPr/>
        </p:nvGrpSpPr>
        <p:grpSpPr>
          <a:xfrm>
            <a:off x="455995" y="1910517"/>
            <a:ext cx="3474720" cy="2768992"/>
            <a:chOff x="455995" y="1910517"/>
            <a:chExt cx="3474720" cy="2768992"/>
          </a:xfrm>
        </p:grpSpPr>
        <p:sp>
          <p:nvSpPr>
            <p:cNvPr id="46" name="Rectangle: Rounded Corners 45">
              <a:extLst>
                <a:ext uri="{FF2B5EF4-FFF2-40B4-BE49-F238E27FC236}">
                  <a16:creationId xmlns:a16="http://schemas.microsoft.com/office/drawing/2014/main" id="{028042B3-7737-47EE-8476-F46E093E9A5D}"/>
                </a:ext>
                <a:ext uri="{C183D7F6-B498-43B3-948B-1728B52AA6E4}">
                  <adec:decorative xmlns:adec="http://schemas.microsoft.com/office/drawing/2017/decorative" val="1"/>
                </a:ext>
              </a:extLst>
            </p:cNvPr>
            <p:cNvSpPr/>
            <p:nvPr/>
          </p:nvSpPr>
          <p:spPr bwMode="auto">
            <a:xfrm>
              <a:off x="455995" y="1910517"/>
              <a:ext cx="3474720" cy="2768992"/>
            </a:xfrm>
            <a:prstGeom prst="roundRect">
              <a:avLst>
                <a:gd name="adj" fmla="val 0"/>
              </a:avLst>
            </a:prstGeom>
            <a:solidFill>
              <a:schemeClr val="bg1"/>
            </a:solidFill>
            <a:ln>
              <a:noFill/>
            </a:ln>
            <a:effectLst>
              <a:outerShdw blurRad="254000" dist="50800" dir="24000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274320" bIns="2743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Many organizations rely on </a:t>
              </a: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 CIS/NIST Controls security </a:t>
              </a: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best practices to improve </a:t>
              </a: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their cyber defenses</a:t>
              </a:r>
            </a:p>
          </p:txBody>
        </p:sp>
        <p:grpSp>
          <p:nvGrpSpPr>
            <p:cNvPr id="51" name="Group 10">
              <a:extLst>
                <a:ext uri="{FF2B5EF4-FFF2-40B4-BE49-F238E27FC236}">
                  <a16:creationId xmlns:a16="http://schemas.microsoft.com/office/drawing/2014/main" id="{012DD767-0E5D-47A3-B9C6-37CEDAE43C4F}"/>
                </a:ext>
              </a:extLst>
            </p:cNvPr>
            <p:cNvGrpSpPr>
              <a:grpSpLocks noChangeAspect="1"/>
            </p:cNvGrpSpPr>
            <p:nvPr/>
          </p:nvGrpSpPr>
          <p:grpSpPr bwMode="auto">
            <a:xfrm>
              <a:off x="1622239" y="2304789"/>
              <a:ext cx="1142232" cy="1043762"/>
              <a:chOff x="681" y="831"/>
              <a:chExt cx="232" cy="212"/>
            </a:xfrm>
            <a:solidFill>
              <a:schemeClr val="tx2"/>
            </a:solidFill>
          </p:grpSpPr>
          <p:sp>
            <p:nvSpPr>
              <p:cNvPr id="52" name="Freeform 11">
                <a:extLst>
                  <a:ext uri="{FF2B5EF4-FFF2-40B4-BE49-F238E27FC236}">
                    <a16:creationId xmlns:a16="http://schemas.microsoft.com/office/drawing/2014/main" id="{D3A1A038-D0EB-48B5-B736-B247972DC42F}"/>
                  </a:ext>
                  <a:ext uri="{C183D7F6-B498-43B3-948B-1728B52AA6E4}">
                    <adec:decorative xmlns:adec="http://schemas.microsoft.com/office/drawing/2017/decorative" val="1"/>
                  </a:ext>
                </a:extLst>
              </p:cNvPr>
              <p:cNvSpPr>
                <a:spLocks/>
              </p:cNvSpPr>
              <p:nvPr/>
            </p:nvSpPr>
            <p:spPr bwMode="auto">
              <a:xfrm>
                <a:off x="681" y="881"/>
                <a:ext cx="232" cy="132"/>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3" name="Freeform 12">
                <a:extLst>
                  <a:ext uri="{FF2B5EF4-FFF2-40B4-BE49-F238E27FC236}">
                    <a16:creationId xmlns:a16="http://schemas.microsoft.com/office/drawing/2014/main" id="{47048D73-6FA9-4C38-8B24-405441241F5F}"/>
                  </a:ext>
                  <a:ext uri="{C183D7F6-B498-43B3-948B-1728B52AA6E4}">
                    <adec:decorative xmlns:adec="http://schemas.microsoft.com/office/drawing/2017/decorative" val="1"/>
                  </a:ext>
                </a:extLst>
              </p:cNvPr>
              <p:cNvSpPr>
                <a:spLocks/>
              </p:cNvSpPr>
              <p:nvPr/>
            </p:nvSpPr>
            <p:spPr bwMode="auto">
              <a:xfrm>
                <a:off x="681" y="831"/>
                <a:ext cx="232" cy="3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
                <a:extLst>
                  <a:ext uri="{FF2B5EF4-FFF2-40B4-BE49-F238E27FC236}">
                    <a16:creationId xmlns:a16="http://schemas.microsoft.com/office/drawing/2014/main" id="{5867ACBC-5ECF-4CD8-8B5C-0C9A343D8922}"/>
                  </a:ext>
                  <a:ext uri="{C183D7F6-B498-43B3-948B-1728B52AA6E4}">
                    <adec:decorative xmlns:adec="http://schemas.microsoft.com/office/drawing/2017/decorative" val="1"/>
                  </a:ext>
                </a:extLst>
              </p:cNvPr>
              <p:cNvSpPr>
                <a:spLocks/>
              </p:cNvSpPr>
              <p:nvPr/>
            </p:nvSpPr>
            <p:spPr bwMode="auto">
              <a:xfrm>
                <a:off x="797" y="922"/>
                <a:ext cx="116" cy="121"/>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tx2"/>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0E53EF21-0E3F-4E2F-BF33-87CAA164F4CE}"/>
              </a:ext>
            </a:extLst>
          </p:cNvPr>
          <p:cNvGrpSpPr/>
          <p:nvPr/>
        </p:nvGrpSpPr>
        <p:grpSpPr>
          <a:xfrm>
            <a:off x="4358640" y="1910517"/>
            <a:ext cx="3474720" cy="2768992"/>
            <a:chOff x="4358640" y="1910517"/>
            <a:chExt cx="3474720" cy="2768992"/>
          </a:xfrm>
        </p:grpSpPr>
        <p:sp>
          <p:nvSpPr>
            <p:cNvPr id="47" name="Rectangle: Rounded Corners 46">
              <a:extLst>
                <a:ext uri="{FF2B5EF4-FFF2-40B4-BE49-F238E27FC236}">
                  <a16:creationId xmlns:a16="http://schemas.microsoft.com/office/drawing/2014/main" id="{63A48D62-5F26-498D-AAE9-FE21F83EA7C2}"/>
                </a:ext>
                <a:ext uri="{C183D7F6-B498-43B3-948B-1728B52AA6E4}">
                  <adec:decorative xmlns:adec="http://schemas.microsoft.com/office/drawing/2017/decorative" val="1"/>
                </a:ext>
              </a:extLst>
            </p:cNvPr>
            <p:cNvSpPr/>
            <p:nvPr/>
          </p:nvSpPr>
          <p:spPr bwMode="auto">
            <a:xfrm>
              <a:off x="4358640" y="1910517"/>
              <a:ext cx="3474720" cy="2768992"/>
            </a:xfrm>
            <a:prstGeom prst="roundRect">
              <a:avLst>
                <a:gd name="adj" fmla="val 0"/>
              </a:avLst>
            </a:prstGeom>
            <a:solidFill>
              <a:schemeClr val="bg1"/>
            </a:solidFill>
            <a:ln>
              <a:noFill/>
            </a:ln>
            <a:effectLst>
              <a:outerShdw blurRad="254000" dist="50800" dir="24000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274320" bIns="2743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Compliance controls </a:t>
              </a: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require that standard security controls are measured via configuration baselines</a:t>
              </a:r>
            </a:p>
          </p:txBody>
        </p:sp>
        <p:grpSp>
          <p:nvGrpSpPr>
            <p:cNvPr id="43" name="Group 42">
              <a:extLst>
                <a:ext uri="{FF2B5EF4-FFF2-40B4-BE49-F238E27FC236}">
                  <a16:creationId xmlns:a16="http://schemas.microsoft.com/office/drawing/2014/main" id="{ED2D0D4B-0862-4E46-8B84-D48C8A9E85D9}"/>
                </a:ext>
              </a:extLst>
            </p:cNvPr>
            <p:cNvGrpSpPr/>
            <p:nvPr/>
          </p:nvGrpSpPr>
          <p:grpSpPr>
            <a:xfrm>
              <a:off x="5668960" y="2190980"/>
              <a:ext cx="854081" cy="1238020"/>
              <a:chOff x="4756843" y="2103214"/>
              <a:chExt cx="750113" cy="1087316"/>
            </a:xfrm>
          </p:grpSpPr>
          <p:sp>
            <p:nvSpPr>
              <p:cNvPr id="33" name="Freeform 120">
                <a:extLst>
                  <a:ext uri="{FF2B5EF4-FFF2-40B4-BE49-F238E27FC236}">
                    <a16:creationId xmlns:a16="http://schemas.microsoft.com/office/drawing/2014/main" id="{B54DF022-EEA3-479D-9181-BAEBC655306C}"/>
                  </a:ext>
                  <a:ext uri="{C183D7F6-B498-43B3-948B-1728B52AA6E4}">
                    <adec:decorative xmlns:adec="http://schemas.microsoft.com/office/drawing/2017/decorative" val="1"/>
                  </a:ext>
                </a:extLst>
              </p:cNvPr>
              <p:cNvSpPr>
                <a:spLocks/>
              </p:cNvSpPr>
              <p:nvPr/>
            </p:nvSpPr>
            <p:spPr bwMode="auto">
              <a:xfrm>
                <a:off x="4756843" y="2103214"/>
                <a:ext cx="750113" cy="1087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6" name="Graphic 29" descr="levels">
                <a:extLst>
                  <a:ext uri="{FF2B5EF4-FFF2-40B4-BE49-F238E27FC236}">
                    <a16:creationId xmlns:a16="http://schemas.microsoft.com/office/drawing/2014/main" id="{2D2485A6-6FBF-4ED7-9871-4067B10ACE58}"/>
                  </a:ext>
                </a:extLst>
              </p:cNvPr>
              <p:cNvGrpSpPr/>
              <p:nvPr/>
            </p:nvGrpSpPr>
            <p:grpSpPr>
              <a:xfrm rot="16200000">
                <a:off x="4923202" y="2388112"/>
                <a:ext cx="417393" cy="417393"/>
                <a:chOff x="4923202" y="2378603"/>
                <a:chExt cx="417393" cy="417393"/>
              </a:xfrm>
            </p:grpSpPr>
            <p:sp>
              <p:nvSpPr>
                <p:cNvPr id="37" name="Freeform: Shape 36">
                  <a:extLst>
                    <a:ext uri="{FF2B5EF4-FFF2-40B4-BE49-F238E27FC236}">
                      <a16:creationId xmlns:a16="http://schemas.microsoft.com/office/drawing/2014/main" id="{E45B0C38-2D50-44F3-9B72-156637020122}"/>
                    </a:ext>
                    <a:ext uri="{C183D7F6-B498-43B3-948B-1728B52AA6E4}">
                      <adec:decorative xmlns:adec="http://schemas.microsoft.com/office/drawing/2017/decorative" val="1"/>
                    </a:ext>
                  </a:extLst>
                </p:cNvPr>
                <p:cNvSpPr/>
                <p:nvPr/>
              </p:nvSpPr>
              <p:spPr>
                <a:xfrm>
                  <a:off x="4968746" y="2386921"/>
                  <a:ext cx="21701" cy="408443"/>
                </a:xfrm>
                <a:custGeom>
                  <a:avLst/>
                  <a:gdLst>
                    <a:gd name="connsiteX0" fmla="*/ 21701 w 21701"/>
                    <a:gd name="connsiteY0" fmla="*/ 0 h 408443"/>
                    <a:gd name="connsiteX1" fmla="*/ 0 w 21701"/>
                    <a:gd name="connsiteY1" fmla="*/ 0 h 408443"/>
                    <a:gd name="connsiteX2" fmla="*/ 0 w 21701"/>
                    <a:gd name="connsiteY2" fmla="*/ 408443 h 408443"/>
                    <a:gd name="connsiteX3" fmla="*/ 21701 w 21701"/>
                    <a:gd name="connsiteY3" fmla="*/ 408443 h 408443"/>
                    <a:gd name="connsiteX4" fmla="*/ 21701 w 21701"/>
                    <a:gd name="connsiteY4" fmla="*/ 0 h 40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1" h="408443">
                      <a:moveTo>
                        <a:pt x="21701" y="0"/>
                      </a:moveTo>
                      <a:lnTo>
                        <a:pt x="0" y="0"/>
                      </a:lnTo>
                      <a:lnTo>
                        <a:pt x="0" y="408443"/>
                      </a:lnTo>
                      <a:lnTo>
                        <a:pt x="21701" y="408443"/>
                      </a:lnTo>
                      <a:lnTo>
                        <a:pt x="21701" y="0"/>
                      </a:lnTo>
                      <a:close/>
                    </a:path>
                  </a:pathLst>
                </a:custGeom>
                <a:solidFill>
                  <a:schemeClr val="bg1"/>
                </a:solidFill>
                <a:ln w="83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5145F52B-7836-4F1B-B4EA-C7180D882143}"/>
                    </a:ext>
                    <a:ext uri="{C183D7F6-B498-43B3-948B-1728B52AA6E4}">
                      <adec:decorative xmlns:adec="http://schemas.microsoft.com/office/drawing/2017/decorative" val="1"/>
                    </a:ext>
                  </a:extLst>
                </p:cNvPr>
                <p:cNvSpPr/>
                <p:nvPr/>
              </p:nvSpPr>
              <p:spPr>
                <a:xfrm>
                  <a:off x="5271059" y="2386921"/>
                  <a:ext cx="21701" cy="408443"/>
                </a:xfrm>
                <a:custGeom>
                  <a:avLst/>
                  <a:gdLst>
                    <a:gd name="connsiteX0" fmla="*/ 21701 w 21701"/>
                    <a:gd name="connsiteY0" fmla="*/ 0 h 408443"/>
                    <a:gd name="connsiteX1" fmla="*/ 0 w 21701"/>
                    <a:gd name="connsiteY1" fmla="*/ 0 h 408443"/>
                    <a:gd name="connsiteX2" fmla="*/ 0 w 21701"/>
                    <a:gd name="connsiteY2" fmla="*/ 408443 h 408443"/>
                    <a:gd name="connsiteX3" fmla="*/ 21701 w 21701"/>
                    <a:gd name="connsiteY3" fmla="*/ 408443 h 408443"/>
                    <a:gd name="connsiteX4" fmla="*/ 21701 w 21701"/>
                    <a:gd name="connsiteY4" fmla="*/ 0 h 40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1" h="408443">
                      <a:moveTo>
                        <a:pt x="21701" y="0"/>
                      </a:moveTo>
                      <a:lnTo>
                        <a:pt x="0" y="0"/>
                      </a:lnTo>
                      <a:lnTo>
                        <a:pt x="0" y="408443"/>
                      </a:lnTo>
                      <a:lnTo>
                        <a:pt x="21701" y="408443"/>
                      </a:lnTo>
                      <a:lnTo>
                        <a:pt x="21701" y="0"/>
                      </a:lnTo>
                      <a:close/>
                    </a:path>
                  </a:pathLst>
                </a:custGeom>
                <a:solidFill>
                  <a:schemeClr val="bg1"/>
                </a:solidFill>
                <a:ln w="83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4A305260-BAC2-40E1-9C8B-97C45479D827}"/>
                    </a:ext>
                    <a:ext uri="{C183D7F6-B498-43B3-948B-1728B52AA6E4}">
                      <adec:decorative xmlns:adec="http://schemas.microsoft.com/office/drawing/2017/decorative" val="1"/>
                    </a:ext>
                  </a:extLst>
                </p:cNvPr>
                <p:cNvSpPr/>
                <p:nvPr/>
              </p:nvSpPr>
              <p:spPr>
                <a:xfrm>
                  <a:off x="5120152" y="2386921"/>
                  <a:ext cx="21701" cy="408443"/>
                </a:xfrm>
                <a:custGeom>
                  <a:avLst/>
                  <a:gdLst>
                    <a:gd name="connsiteX0" fmla="*/ 21701 w 21701"/>
                    <a:gd name="connsiteY0" fmla="*/ 0 h 408443"/>
                    <a:gd name="connsiteX1" fmla="*/ 0 w 21701"/>
                    <a:gd name="connsiteY1" fmla="*/ 0 h 408443"/>
                    <a:gd name="connsiteX2" fmla="*/ 0 w 21701"/>
                    <a:gd name="connsiteY2" fmla="*/ 408443 h 408443"/>
                    <a:gd name="connsiteX3" fmla="*/ 21701 w 21701"/>
                    <a:gd name="connsiteY3" fmla="*/ 408443 h 408443"/>
                    <a:gd name="connsiteX4" fmla="*/ 21701 w 21701"/>
                    <a:gd name="connsiteY4" fmla="*/ 0 h 408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1" h="408443">
                      <a:moveTo>
                        <a:pt x="21701" y="0"/>
                      </a:moveTo>
                      <a:lnTo>
                        <a:pt x="0" y="0"/>
                      </a:lnTo>
                      <a:lnTo>
                        <a:pt x="0" y="408443"/>
                      </a:lnTo>
                      <a:lnTo>
                        <a:pt x="21701" y="408443"/>
                      </a:lnTo>
                      <a:lnTo>
                        <a:pt x="21701" y="0"/>
                      </a:lnTo>
                      <a:close/>
                    </a:path>
                  </a:pathLst>
                </a:custGeom>
                <a:solidFill>
                  <a:schemeClr val="bg1"/>
                </a:solidFill>
                <a:ln w="83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3C8C4DD3-8D90-4290-8A0E-BB77456714DF}"/>
                    </a:ext>
                    <a:ext uri="{C183D7F6-B498-43B3-948B-1728B52AA6E4}">
                      <adec:decorative xmlns:adec="http://schemas.microsoft.com/office/drawing/2017/decorative" val="1"/>
                    </a:ext>
                  </a:extLst>
                </p:cNvPr>
                <p:cNvSpPr/>
                <p:nvPr/>
              </p:nvSpPr>
              <p:spPr>
                <a:xfrm>
                  <a:off x="5077611" y="2655677"/>
                  <a:ext cx="106781" cy="106781"/>
                </a:xfrm>
                <a:custGeom>
                  <a:avLst/>
                  <a:gdLst>
                    <a:gd name="connsiteX0" fmla="*/ 53391 w 106781"/>
                    <a:gd name="connsiteY0" fmla="*/ 106782 h 106781"/>
                    <a:gd name="connsiteX1" fmla="*/ 106781 w 106781"/>
                    <a:gd name="connsiteY1" fmla="*/ 53391 h 106781"/>
                    <a:gd name="connsiteX2" fmla="*/ 53391 w 106781"/>
                    <a:gd name="connsiteY2" fmla="*/ 0 h 106781"/>
                    <a:gd name="connsiteX3" fmla="*/ 0 w 106781"/>
                    <a:gd name="connsiteY3" fmla="*/ 53391 h 106781"/>
                    <a:gd name="connsiteX4" fmla="*/ 53391 w 106781"/>
                    <a:gd name="connsiteY4" fmla="*/ 106782 h 10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81" h="106781">
                      <a:moveTo>
                        <a:pt x="53391" y="106782"/>
                      </a:moveTo>
                      <a:cubicBezTo>
                        <a:pt x="82877" y="106782"/>
                        <a:pt x="106781" y="82878"/>
                        <a:pt x="106781" y="53391"/>
                      </a:cubicBezTo>
                      <a:cubicBezTo>
                        <a:pt x="106781" y="23904"/>
                        <a:pt x="82877" y="0"/>
                        <a:pt x="53391" y="0"/>
                      </a:cubicBezTo>
                      <a:cubicBezTo>
                        <a:pt x="23904" y="0"/>
                        <a:pt x="0" y="23904"/>
                        <a:pt x="0" y="53391"/>
                      </a:cubicBezTo>
                      <a:cubicBezTo>
                        <a:pt x="0" y="82878"/>
                        <a:pt x="23904" y="106782"/>
                        <a:pt x="53391" y="106782"/>
                      </a:cubicBezTo>
                      <a:close/>
                    </a:path>
                  </a:pathLst>
                </a:custGeom>
                <a:solidFill>
                  <a:srgbClr val="50E6FF"/>
                </a:solidFill>
                <a:ln w="83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32476EF-6CDF-4FCB-8EE5-DE08C0765089}"/>
                    </a:ext>
                    <a:ext uri="{C183D7F6-B498-43B3-948B-1728B52AA6E4}">
                      <adec:decorative xmlns:adec="http://schemas.microsoft.com/office/drawing/2017/decorative" val="1"/>
                    </a:ext>
                  </a:extLst>
                </p:cNvPr>
                <p:cNvSpPr/>
                <p:nvPr/>
              </p:nvSpPr>
              <p:spPr>
                <a:xfrm>
                  <a:off x="4927286" y="2429712"/>
                  <a:ext cx="106781" cy="106781"/>
                </a:xfrm>
                <a:custGeom>
                  <a:avLst/>
                  <a:gdLst>
                    <a:gd name="connsiteX0" fmla="*/ 53391 w 106781"/>
                    <a:gd name="connsiteY0" fmla="*/ 106782 h 106781"/>
                    <a:gd name="connsiteX1" fmla="*/ 106782 w 106781"/>
                    <a:gd name="connsiteY1" fmla="*/ 53391 h 106781"/>
                    <a:gd name="connsiteX2" fmla="*/ 53391 w 106781"/>
                    <a:gd name="connsiteY2" fmla="*/ 0 h 106781"/>
                    <a:gd name="connsiteX3" fmla="*/ 0 w 106781"/>
                    <a:gd name="connsiteY3" fmla="*/ 53391 h 106781"/>
                    <a:gd name="connsiteX4" fmla="*/ 53391 w 106781"/>
                    <a:gd name="connsiteY4" fmla="*/ 106782 h 10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81" h="106781">
                      <a:moveTo>
                        <a:pt x="53391" y="106782"/>
                      </a:moveTo>
                      <a:cubicBezTo>
                        <a:pt x="82878" y="106782"/>
                        <a:pt x="106782" y="82878"/>
                        <a:pt x="106782" y="53391"/>
                      </a:cubicBezTo>
                      <a:cubicBezTo>
                        <a:pt x="106782" y="23904"/>
                        <a:pt x="82878" y="0"/>
                        <a:pt x="53391" y="0"/>
                      </a:cubicBezTo>
                      <a:cubicBezTo>
                        <a:pt x="23904" y="0"/>
                        <a:pt x="0" y="23904"/>
                        <a:pt x="0" y="53391"/>
                      </a:cubicBezTo>
                      <a:cubicBezTo>
                        <a:pt x="0" y="82878"/>
                        <a:pt x="23904" y="106782"/>
                        <a:pt x="53391" y="106782"/>
                      </a:cubicBezTo>
                      <a:close/>
                    </a:path>
                  </a:pathLst>
                </a:custGeom>
                <a:solidFill>
                  <a:srgbClr val="50E6FF"/>
                </a:solidFill>
                <a:ln w="83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CEE65BC-DDAD-4714-945F-93252D627AC3}"/>
                    </a:ext>
                    <a:ext uri="{C183D7F6-B498-43B3-948B-1728B52AA6E4}">
                      <adec:decorative xmlns:adec="http://schemas.microsoft.com/office/drawing/2017/decorative" val="1"/>
                    </a:ext>
                  </a:extLst>
                </p:cNvPr>
                <p:cNvSpPr/>
                <p:nvPr/>
              </p:nvSpPr>
              <p:spPr>
                <a:xfrm>
                  <a:off x="5228227" y="2429712"/>
                  <a:ext cx="106781" cy="106781"/>
                </a:xfrm>
                <a:custGeom>
                  <a:avLst/>
                  <a:gdLst>
                    <a:gd name="connsiteX0" fmla="*/ 53391 w 106781"/>
                    <a:gd name="connsiteY0" fmla="*/ 106782 h 106781"/>
                    <a:gd name="connsiteX1" fmla="*/ 106782 w 106781"/>
                    <a:gd name="connsiteY1" fmla="*/ 53391 h 106781"/>
                    <a:gd name="connsiteX2" fmla="*/ 53391 w 106781"/>
                    <a:gd name="connsiteY2" fmla="*/ 0 h 106781"/>
                    <a:gd name="connsiteX3" fmla="*/ 0 w 106781"/>
                    <a:gd name="connsiteY3" fmla="*/ 53391 h 106781"/>
                    <a:gd name="connsiteX4" fmla="*/ 53391 w 106781"/>
                    <a:gd name="connsiteY4" fmla="*/ 106782 h 10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81" h="106781">
                      <a:moveTo>
                        <a:pt x="53391" y="106782"/>
                      </a:moveTo>
                      <a:cubicBezTo>
                        <a:pt x="82878" y="106782"/>
                        <a:pt x="106782" y="82878"/>
                        <a:pt x="106782" y="53391"/>
                      </a:cubicBezTo>
                      <a:cubicBezTo>
                        <a:pt x="106782" y="23904"/>
                        <a:pt x="82878" y="0"/>
                        <a:pt x="53391" y="0"/>
                      </a:cubicBezTo>
                      <a:cubicBezTo>
                        <a:pt x="23904" y="0"/>
                        <a:pt x="0" y="23904"/>
                        <a:pt x="0" y="53391"/>
                      </a:cubicBezTo>
                      <a:cubicBezTo>
                        <a:pt x="0" y="82878"/>
                        <a:pt x="23904" y="106782"/>
                        <a:pt x="53391" y="106782"/>
                      </a:cubicBezTo>
                      <a:close/>
                    </a:path>
                  </a:pathLst>
                </a:custGeom>
                <a:solidFill>
                  <a:srgbClr val="50E6FF"/>
                </a:solidFill>
                <a:ln w="83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 name="Group 2">
            <a:extLst>
              <a:ext uri="{FF2B5EF4-FFF2-40B4-BE49-F238E27FC236}">
                <a16:creationId xmlns:a16="http://schemas.microsoft.com/office/drawing/2014/main" id="{17263DE0-FAF5-4204-9CB8-26C6B402B7BA}"/>
              </a:ext>
            </a:extLst>
          </p:cNvPr>
          <p:cNvGrpSpPr/>
          <p:nvPr/>
        </p:nvGrpSpPr>
        <p:grpSpPr>
          <a:xfrm>
            <a:off x="8261286" y="1910517"/>
            <a:ext cx="3474720" cy="2768992"/>
            <a:chOff x="8261286" y="1910517"/>
            <a:chExt cx="3474720" cy="2768992"/>
          </a:xfrm>
        </p:grpSpPr>
        <p:sp>
          <p:nvSpPr>
            <p:cNvPr id="48" name="Rectangle: Rounded Corners 47">
              <a:extLst>
                <a:ext uri="{FF2B5EF4-FFF2-40B4-BE49-F238E27FC236}">
                  <a16:creationId xmlns:a16="http://schemas.microsoft.com/office/drawing/2014/main" id="{F8C0B813-CB76-4615-A137-1F3738AAB299}"/>
                </a:ext>
                <a:ext uri="{C183D7F6-B498-43B3-948B-1728B52AA6E4}">
                  <adec:decorative xmlns:adec="http://schemas.microsoft.com/office/drawing/2017/decorative" val="1"/>
                </a:ext>
              </a:extLst>
            </p:cNvPr>
            <p:cNvSpPr/>
            <p:nvPr/>
          </p:nvSpPr>
          <p:spPr bwMode="auto">
            <a:xfrm>
              <a:off x="8261286" y="1910517"/>
              <a:ext cx="3474720" cy="2768992"/>
            </a:xfrm>
            <a:prstGeom prst="roundRect">
              <a:avLst>
                <a:gd name="adj" fmla="val 0"/>
              </a:avLst>
            </a:prstGeom>
            <a:solidFill>
              <a:schemeClr val="bg1"/>
            </a:solidFill>
            <a:ln>
              <a:noFill/>
            </a:ln>
            <a:effectLst>
              <a:outerShdw blurRad="254000" dist="50800" dir="24000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274320" bIns="2743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Security configurations </a:t>
              </a: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that result in breaches are </a:t>
              </a: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driving awareness to </a:t>
              </a:r>
              <a:b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 requirements</a:t>
              </a:r>
            </a:p>
          </p:txBody>
        </p:sp>
        <p:grpSp>
          <p:nvGrpSpPr>
            <p:cNvPr id="50" name="monitor progress" descr="monitor progress">
              <a:extLst>
                <a:ext uri="{FF2B5EF4-FFF2-40B4-BE49-F238E27FC236}">
                  <a16:creationId xmlns:a16="http://schemas.microsoft.com/office/drawing/2014/main" id="{A69690D7-3466-434A-9905-43C7E5EC2F0E}"/>
                </a:ext>
              </a:extLst>
            </p:cNvPr>
            <p:cNvGrpSpPr/>
            <p:nvPr/>
          </p:nvGrpSpPr>
          <p:grpSpPr>
            <a:xfrm>
              <a:off x="9461347" y="2351026"/>
              <a:ext cx="1074598" cy="932072"/>
              <a:chOff x="5376340" y="2161459"/>
              <a:chExt cx="410598" cy="356140"/>
            </a:xfrm>
          </p:grpSpPr>
          <p:sp>
            <p:nvSpPr>
              <p:cNvPr id="55" name="Freeform 133">
                <a:extLst>
                  <a:ext uri="{FF2B5EF4-FFF2-40B4-BE49-F238E27FC236}">
                    <a16:creationId xmlns:a16="http://schemas.microsoft.com/office/drawing/2014/main" id="{C30FB818-DEE7-4927-B6CD-8F6E5138EA77}"/>
                  </a:ext>
                  <a:ext uri="{C183D7F6-B498-43B3-948B-1728B52AA6E4}">
                    <adec:decorative xmlns:adec="http://schemas.microsoft.com/office/drawing/2017/decorative" val="1"/>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134">
                <a:extLst>
                  <a:ext uri="{FF2B5EF4-FFF2-40B4-BE49-F238E27FC236}">
                    <a16:creationId xmlns:a16="http://schemas.microsoft.com/office/drawing/2014/main" id="{6E7B475B-7261-4192-831D-568EAF7F6D08}"/>
                  </a:ext>
                  <a:ext uri="{C183D7F6-B498-43B3-948B-1728B52AA6E4}">
                    <adec:decorative xmlns:adec="http://schemas.microsoft.com/office/drawing/2017/decorative" val="1"/>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135">
                <a:extLst>
                  <a:ext uri="{FF2B5EF4-FFF2-40B4-BE49-F238E27FC236}">
                    <a16:creationId xmlns:a16="http://schemas.microsoft.com/office/drawing/2014/main" id="{A8CE07D6-087D-4408-B338-6A32CF270117}"/>
                  </a:ext>
                  <a:ext uri="{C183D7F6-B498-43B3-948B-1728B52AA6E4}">
                    <adec:decorative xmlns:adec="http://schemas.microsoft.com/office/drawing/2017/decorative" val="1"/>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136">
                <a:extLst>
                  <a:ext uri="{FF2B5EF4-FFF2-40B4-BE49-F238E27FC236}">
                    <a16:creationId xmlns:a16="http://schemas.microsoft.com/office/drawing/2014/main" id="{4D3ED165-213C-4013-89B7-4E3EEF459250}"/>
                  </a:ext>
                  <a:ext uri="{C183D7F6-B498-43B3-948B-1728B52AA6E4}">
                    <adec:decorative xmlns:adec="http://schemas.microsoft.com/office/drawing/2017/decorative" val="1"/>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137">
                <a:extLst>
                  <a:ext uri="{FF2B5EF4-FFF2-40B4-BE49-F238E27FC236}">
                    <a16:creationId xmlns:a16="http://schemas.microsoft.com/office/drawing/2014/main" id="{3579A987-DD95-4EC4-A967-D9DA8B5B0E87}"/>
                  </a:ext>
                  <a:ext uri="{C183D7F6-B498-43B3-948B-1728B52AA6E4}">
                    <adec:decorative xmlns:adec="http://schemas.microsoft.com/office/drawing/2017/decorative" val="1"/>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55306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nodeType="withEffect">
                                  <p:stCondLst>
                                    <p:cond delay="0"/>
                                  </p:stCondLst>
                                  <p:childTnLst>
                                    <p:animMotion origin="layout" path="M -8.33333E-7 -3.33333E-6 L -0.02656 -0.00139 " pathEditMode="relative" rAng="0" ptsTypes="AA">
                                      <p:cBhvr>
                                        <p:cTn id="9" dur="500" spd="-100000" fill="hold"/>
                                        <p:tgtEl>
                                          <p:spTgt spid="5"/>
                                        </p:tgtEl>
                                        <p:attrNameLst>
                                          <p:attrName>ppt_x</p:attrName>
                                          <p:attrName>ppt_y</p:attrName>
                                        </p:attrNameLst>
                                      </p:cBhvr>
                                      <p:rCtr x="-1328" y="-6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3" presetClass="path" presetSubtype="0" decel="100000" fill="hold" nodeType="withEffect">
                                  <p:stCondLst>
                                    <p:cond delay="100"/>
                                  </p:stCondLst>
                                  <p:childTnLst>
                                    <p:animMotion origin="layout" path="M -8.33333E-7 -3.33333E-6 L -0.02656 -0.00139 " pathEditMode="relative" rAng="0" ptsTypes="AA">
                                      <p:cBhvr>
                                        <p:cTn id="14" dur="500" spd="-100000" fill="hold"/>
                                        <p:tgtEl>
                                          <p:spTgt spid="4"/>
                                        </p:tgtEl>
                                        <p:attrNameLst>
                                          <p:attrName>ppt_x</p:attrName>
                                          <p:attrName>ppt_y</p:attrName>
                                        </p:attrNameLst>
                                      </p:cBhvr>
                                      <p:rCtr x="-1328" y="-69"/>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nodeType="withEffect">
                                  <p:stCondLst>
                                    <p:cond delay="200"/>
                                  </p:stCondLst>
                                  <p:childTnLst>
                                    <p:animMotion origin="layout" path="M -8.33333E-7 -3.33333E-6 L -0.02656 -0.00139 " pathEditMode="relative" rAng="0" ptsTypes="AA">
                                      <p:cBhvr>
                                        <p:cTn id="19" dur="500" spd="-100000" fill="hold"/>
                                        <p:tgtEl>
                                          <p:spTgt spid="3"/>
                                        </p:tgtEl>
                                        <p:attrNameLst>
                                          <p:attrName>ppt_x</p:attrName>
                                          <p:attrName>ppt_y</p:attrName>
                                        </p:attrNameLst>
                                      </p:cBhvr>
                                      <p:rCtr x="-1328"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42A8FE-E03F-48BE-AD53-BA819C9B8283}"/>
              </a:ext>
            </a:extLst>
          </p:cNvPr>
          <p:cNvSpPr txBox="1"/>
          <p:nvPr/>
        </p:nvSpPr>
        <p:spPr>
          <a:xfrm>
            <a:off x="1007353" y="4099005"/>
            <a:ext cx="3127767" cy="954107"/>
          </a:xfrm>
          <a:prstGeom prst="rect">
            <a:avLst/>
          </a:prstGeom>
          <a:noFill/>
        </p:spPr>
        <p:txBody>
          <a:bodyPr wrap="square">
            <a:spAutoFit/>
          </a:bodyPr>
          <a:lstStyle/>
          <a:p>
            <a:pPr defTabSz="932563">
              <a:lnSpc>
                <a:spcPct val="100000"/>
              </a:lnSpc>
              <a:spcBef>
                <a:spcPct val="0"/>
              </a:spcBef>
              <a:buFontTx/>
              <a:buNone/>
              <a:defRPr/>
            </a:pPr>
            <a:r>
              <a:rPr lang="en-US" sz="2800" b="1" spc="-50" dirty="0">
                <a:ln w="3175">
                  <a:noFill/>
                </a:ln>
                <a:solidFill>
                  <a:srgbClr val="0078D4"/>
                </a:solidFill>
                <a:latin typeface="+mj-lt"/>
                <a:cs typeface="Segoe UI" pitchFamily="34" charset="0"/>
              </a:rPr>
              <a:t>Azure Security Benchmarks</a:t>
            </a:r>
          </a:p>
        </p:txBody>
      </p:sp>
      <p:sp>
        <p:nvSpPr>
          <p:cNvPr id="11" name="Title 2">
            <a:extLst>
              <a:ext uri="{FF2B5EF4-FFF2-40B4-BE49-F238E27FC236}">
                <a16:creationId xmlns:a16="http://schemas.microsoft.com/office/drawing/2014/main" id="{8467D584-AEBB-4B13-1007-49D2EA0867B2}"/>
              </a:ext>
            </a:extLst>
          </p:cNvPr>
          <p:cNvSpPr txBox="1">
            <a:spLocks/>
          </p:cNvSpPr>
          <p:nvPr/>
        </p:nvSpPr>
        <p:spPr>
          <a:xfrm>
            <a:off x="1453932" y="185501"/>
            <a:ext cx="2925028" cy="2172390"/>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Security, Governance &amp; Compliance</a:t>
            </a:r>
          </a:p>
        </p:txBody>
      </p:sp>
      <p:grpSp>
        <p:nvGrpSpPr>
          <p:cNvPr id="13" name="Group 12">
            <a:extLst>
              <a:ext uri="{FF2B5EF4-FFF2-40B4-BE49-F238E27FC236}">
                <a16:creationId xmlns:a16="http://schemas.microsoft.com/office/drawing/2014/main" id="{B66037DE-21F8-BCBF-CD25-C47D1AA8CA84}"/>
              </a:ext>
            </a:extLst>
          </p:cNvPr>
          <p:cNvGrpSpPr/>
          <p:nvPr/>
        </p:nvGrpSpPr>
        <p:grpSpPr>
          <a:xfrm>
            <a:off x="346953" y="713819"/>
            <a:ext cx="914859" cy="914859"/>
            <a:chOff x="5638570" y="2971571"/>
            <a:chExt cx="914859" cy="914859"/>
          </a:xfrm>
        </p:grpSpPr>
        <p:sp>
          <p:nvSpPr>
            <p:cNvPr id="14" name="Oval 13">
              <a:extLst>
                <a:ext uri="{FF2B5EF4-FFF2-40B4-BE49-F238E27FC236}">
                  <a16:creationId xmlns:a16="http://schemas.microsoft.com/office/drawing/2014/main" id="{16639C8C-219D-E32E-9537-7CE43D685751}"/>
                </a:ext>
              </a:extLst>
            </p:cNvPr>
            <p:cNvSpPr/>
            <p:nvPr/>
          </p:nvSpPr>
          <p:spPr>
            <a:xfrm>
              <a:off x="5638570" y="2971571"/>
              <a:ext cx="914859" cy="914859"/>
            </a:xfrm>
            <a:prstGeom prst="ellipse">
              <a:avLst/>
            </a:prstGeom>
            <a:solidFill>
              <a:srgbClr val="0078D4"/>
            </a:solidFill>
            <a:ln>
              <a:noFill/>
            </a:ln>
            <a:effectLst/>
          </p:spPr>
          <p:txBody>
            <a:bodyPr/>
            <a:lstStyle/>
            <a:p>
              <a:endParaRPr lang="pl-PL"/>
            </a:p>
          </p:txBody>
        </p:sp>
        <p:sp>
          <p:nvSpPr>
            <p:cNvPr id="15" name="Rectangle 14" descr="Lock">
              <a:extLst>
                <a:ext uri="{FF2B5EF4-FFF2-40B4-BE49-F238E27FC236}">
                  <a16:creationId xmlns:a16="http://schemas.microsoft.com/office/drawing/2014/main" id="{351A4A75-12B9-F678-D6E2-1F92878FB10E}"/>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6" name="Title 1">
            <a:extLst>
              <a:ext uri="{FF2B5EF4-FFF2-40B4-BE49-F238E27FC236}">
                <a16:creationId xmlns:a16="http://schemas.microsoft.com/office/drawing/2014/main" id="{5C2D7BA5-C096-DC77-0855-453C04F2AE12}"/>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5" name="Content Placeholder 2">
            <a:extLst>
              <a:ext uri="{FF2B5EF4-FFF2-40B4-BE49-F238E27FC236}">
                <a16:creationId xmlns:a16="http://schemas.microsoft.com/office/drawing/2014/main" id="{99ABAEAD-8020-CC68-37D2-16797F3DEB0E}"/>
              </a:ext>
            </a:extLst>
          </p:cNvPr>
          <p:cNvSpPr txBox="1">
            <a:spLocks/>
          </p:cNvSpPr>
          <p:nvPr/>
        </p:nvSpPr>
        <p:spPr>
          <a:xfrm>
            <a:off x="4765576" y="2266576"/>
            <a:ext cx="6959433" cy="2642191"/>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800" dirty="0">
                <a:solidFill>
                  <a:srgbClr val="171717"/>
                </a:solidFill>
                <a:latin typeface="+mn-lt"/>
              </a:rPr>
              <a:t>Don’t know where to start? </a:t>
            </a:r>
            <a:r>
              <a:rPr lang="en-US" sz="1800" b="1" dirty="0">
                <a:solidFill>
                  <a:srgbClr val="171717"/>
                </a:solidFill>
                <a:latin typeface="+mn-lt"/>
              </a:rPr>
              <a:t>Use Azure Security Benchmark (ASB)</a:t>
            </a:r>
          </a:p>
          <a:p>
            <a:pPr marL="285750" indent="-285750" algn="just">
              <a:buFont typeface="Courier New" panose="02070309020205020404" pitchFamily="49" charset="0"/>
              <a:buChar char="o"/>
            </a:pPr>
            <a:r>
              <a:rPr lang="en-US" sz="1800" dirty="0">
                <a:solidFill>
                  <a:srgbClr val="171717"/>
                </a:solidFill>
                <a:latin typeface="+mn-lt"/>
              </a:rPr>
              <a:t>The (ASB) provides </a:t>
            </a:r>
            <a:r>
              <a:rPr lang="en-US" sz="1800" b="1" dirty="0">
                <a:solidFill>
                  <a:srgbClr val="171717"/>
                </a:solidFill>
                <a:latin typeface="+mn-lt"/>
              </a:rPr>
              <a:t>prescriptive best practices </a:t>
            </a:r>
            <a:r>
              <a:rPr lang="en-US" sz="1800" dirty="0">
                <a:solidFill>
                  <a:srgbClr val="171717"/>
                </a:solidFill>
                <a:latin typeface="+mn-lt"/>
              </a:rPr>
              <a:t>and recommendations to help improve the security of workloads, data, and services on Azure</a:t>
            </a:r>
          </a:p>
          <a:p>
            <a:pPr marL="514306" lvl="1" indent="-285750" algn="just">
              <a:buFont typeface="Courier New" panose="02070309020205020404" pitchFamily="49" charset="0"/>
              <a:buChar char="o"/>
            </a:pPr>
            <a:r>
              <a:rPr lang="en-US" sz="1800" b="1" i="0" u="none" strike="noStrike" dirty="0">
                <a:effectLst/>
                <a:hlinkClick r:id="rId5"/>
              </a:rPr>
              <a:t>Security controls</a:t>
            </a:r>
            <a:r>
              <a:rPr lang="en-US" sz="1800" b="0" i="0" dirty="0">
                <a:solidFill>
                  <a:srgbClr val="171717"/>
                </a:solidFill>
                <a:effectLst/>
              </a:rPr>
              <a:t>: The Azure Security Benchmark recommendations are categorized by security controls, </a:t>
            </a:r>
            <a:r>
              <a:rPr lang="pt-PT" sz="1800" b="0" i="0" dirty="0" err="1">
                <a:solidFill>
                  <a:srgbClr val="171717"/>
                </a:solidFill>
                <a:effectLst/>
              </a:rPr>
              <a:t>high-level</a:t>
            </a:r>
            <a:r>
              <a:rPr lang="pt-PT" sz="1800" b="0" i="0" dirty="0">
                <a:solidFill>
                  <a:srgbClr val="171717"/>
                </a:solidFill>
                <a:effectLst/>
              </a:rPr>
              <a:t> </a:t>
            </a:r>
            <a:r>
              <a:rPr lang="pt-PT" sz="1800" b="0" i="0" dirty="0" err="1">
                <a:solidFill>
                  <a:srgbClr val="171717"/>
                </a:solidFill>
                <a:effectLst/>
              </a:rPr>
              <a:t>vendor-agnostic</a:t>
            </a:r>
            <a:r>
              <a:rPr lang="pt-PT" sz="1800" b="0" i="0" dirty="0">
                <a:solidFill>
                  <a:srgbClr val="171717"/>
                </a:solidFill>
                <a:effectLst/>
              </a:rPr>
              <a:t> </a:t>
            </a:r>
            <a:r>
              <a:rPr lang="pt-PT" sz="1800" b="0" i="0" dirty="0" err="1">
                <a:solidFill>
                  <a:srgbClr val="171717"/>
                </a:solidFill>
                <a:effectLst/>
              </a:rPr>
              <a:t>security</a:t>
            </a:r>
            <a:r>
              <a:rPr lang="pt-PT" sz="1800" b="0" i="0" dirty="0">
                <a:solidFill>
                  <a:srgbClr val="171717"/>
                </a:solidFill>
                <a:effectLst/>
              </a:rPr>
              <a:t> </a:t>
            </a:r>
            <a:r>
              <a:rPr lang="pt-PT" sz="1800" b="0" i="0" dirty="0" err="1">
                <a:solidFill>
                  <a:srgbClr val="171717"/>
                </a:solidFill>
                <a:effectLst/>
              </a:rPr>
              <a:t>requirements</a:t>
            </a:r>
            <a:endParaRPr lang="en-US" sz="1800" b="0" i="0" dirty="0">
              <a:solidFill>
                <a:srgbClr val="171717"/>
              </a:solidFill>
              <a:effectLst/>
            </a:endParaRPr>
          </a:p>
          <a:p>
            <a:pPr marL="514306" lvl="1" indent="-285750" algn="just">
              <a:buFont typeface="Courier New" panose="02070309020205020404" pitchFamily="49" charset="0"/>
              <a:buChar char="o"/>
            </a:pPr>
            <a:r>
              <a:rPr lang="pt-PT" sz="1800" b="1" i="0" u="none" strike="noStrike" dirty="0">
                <a:effectLst/>
                <a:hlinkClick r:id="rId6"/>
              </a:rPr>
              <a:t>Service </a:t>
            </a:r>
            <a:r>
              <a:rPr lang="pt-PT" sz="1800" b="1" i="0" u="none" strike="noStrike" dirty="0" err="1">
                <a:effectLst/>
                <a:hlinkClick r:id="rId6"/>
              </a:rPr>
              <a:t>recommendations</a:t>
            </a:r>
            <a:r>
              <a:rPr lang="pt-PT" sz="1800" b="0" i="0" dirty="0">
                <a:solidFill>
                  <a:srgbClr val="171717"/>
                </a:solidFill>
                <a:effectLst/>
              </a:rPr>
              <a:t>: </a:t>
            </a:r>
            <a:r>
              <a:rPr lang="pt-PT" sz="1800" b="0" i="0" dirty="0" err="1">
                <a:solidFill>
                  <a:srgbClr val="171717"/>
                </a:solidFill>
                <a:effectLst/>
              </a:rPr>
              <a:t>When</a:t>
            </a:r>
            <a:r>
              <a:rPr lang="pt-PT" sz="1800" b="0" i="0" dirty="0">
                <a:solidFill>
                  <a:srgbClr val="171717"/>
                </a:solidFill>
                <a:effectLst/>
              </a:rPr>
              <a:t> </a:t>
            </a:r>
            <a:r>
              <a:rPr lang="pt-PT" sz="1800" b="0" i="0" dirty="0" err="1">
                <a:solidFill>
                  <a:srgbClr val="171717"/>
                </a:solidFill>
                <a:effectLst/>
              </a:rPr>
              <a:t>available</a:t>
            </a:r>
            <a:r>
              <a:rPr lang="pt-PT" sz="1800" b="0" i="0" dirty="0">
                <a:solidFill>
                  <a:srgbClr val="171717"/>
                </a:solidFill>
                <a:effectLst/>
              </a:rPr>
              <a:t>, </a:t>
            </a:r>
            <a:r>
              <a:rPr lang="pt-PT" sz="1800" b="0" i="0" dirty="0" err="1">
                <a:solidFill>
                  <a:srgbClr val="171717"/>
                </a:solidFill>
                <a:effectLst/>
              </a:rPr>
              <a:t>benchmark</a:t>
            </a:r>
            <a:r>
              <a:rPr lang="pt-PT" sz="1800" b="0" i="0" dirty="0">
                <a:solidFill>
                  <a:srgbClr val="171717"/>
                </a:solidFill>
                <a:effectLst/>
              </a:rPr>
              <a:t> </a:t>
            </a:r>
            <a:r>
              <a:rPr lang="pt-PT" sz="1800" b="0" i="0" dirty="0" err="1">
                <a:solidFill>
                  <a:srgbClr val="171717"/>
                </a:solidFill>
                <a:effectLst/>
              </a:rPr>
              <a:t>recommendations</a:t>
            </a:r>
            <a:r>
              <a:rPr lang="pt-PT" sz="1800" b="0" i="0" dirty="0">
                <a:solidFill>
                  <a:srgbClr val="171717"/>
                </a:solidFill>
                <a:effectLst/>
              </a:rPr>
              <a:t> for Azure </a:t>
            </a:r>
            <a:r>
              <a:rPr lang="pt-PT" sz="1800" b="0" i="0" dirty="0" err="1">
                <a:solidFill>
                  <a:srgbClr val="171717"/>
                </a:solidFill>
                <a:effectLst/>
              </a:rPr>
              <a:t>service</a:t>
            </a:r>
            <a:r>
              <a:rPr lang="en-US" sz="1800" b="0" i="0" dirty="0">
                <a:solidFill>
                  <a:srgbClr val="171717"/>
                </a:solidFill>
                <a:effectLst/>
              </a:rPr>
              <a:t>s will include Azure Security Benchmark recommendations that are tailored specifically for that service.</a:t>
            </a:r>
            <a:r>
              <a:rPr lang="en-US" sz="1800" dirty="0">
                <a:solidFill>
                  <a:srgbClr val="171717"/>
                </a:solidFill>
              </a:rPr>
              <a:t> </a:t>
            </a:r>
          </a:p>
          <a:p>
            <a:pPr lvl="1" algn="just"/>
            <a:endParaRPr lang="en-US" sz="1800" dirty="0">
              <a:solidFill>
                <a:srgbClr val="171717"/>
              </a:solidFill>
            </a:endParaRPr>
          </a:p>
        </p:txBody>
      </p:sp>
    </p:spTree>
    <p:extLst>
      <p:ext uri="{BB962C8B-B14F-4D97-AF65-F5344CB8AC3E}">
        <p14:creationId xmlns:p14="http://schemas.microsoft.com/office/powerpoint/2010/main" val="341852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904444" y="753094"/>
            <a:ext cx="6669658" cy="5693425"/>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endParaRPr kumimoji="0" lang="en-GB"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cs typeface="Segoe UI" panose="020B0502040204020203" pitchFamily="34" charset="0"/>
            </a:endParaRPr>
          </a:p>
          <a:p>
            <a:pPr marL="342900" marR="0" lvl="0" indent="-342900" algn="l"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r>
              <a:rPr kumimoji="0" lang="en-GB"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cs typeface="Segoe UI" panose="020B0502040204020203" pitchFamily="34" charset="0"/>
              </a:rPr>
              <a:t>Be aware of </a:t>
            </a:r>
            <a:r>
              <a:rPr kumimoji="0" lang="en-GB" sz="1600" b="1"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cs typeface="Segoe UI" panose="020B0502040204020203" pitchFamily="34" charset="0"/>
              </a:rPr>
              <a:t>Azure Key Vault </a:t>
            </a:r>
            <a:r>
              <a:rPr lang="en-US" sz="1600" b="1" i="0" dirty="0">
                <a:solidFill>
                  <a:srgbClr val="171717"/>
                </a:solidFill>
                <a:effectLst/>
                <a:latin typeface="Segoe UI" panose="020B0502040204020203" pitchFamily="34" charset="0"/>
                <a:cs typeface="Segoe UI" panose="020B0502040204020203" pitchFamily="34" charset="0"/>
              </a:rPr>
              <a:t>transaction </a:t>
            </a:r>
            <a:r>
              <a:rPr lang="en-US" sz="1600" b="1" i="0" dirty="0">
                <a:solidFill>
                  <a:srgbClr val="171717"/>
                </a:solidFill>
                <a:effectLst/>
                <a:latin typeface="Segoe UI" panose="020B0502040204020203" pitchFamily="34" charset="0"/>
                <a:cs typeface="Segoe UI" panose="020B0502040204020203" pitchFamily="34" charset="0"/>
                <a:hlinkClick r:id="rId3"/>
              </a:rPr>
              <a:t>limits</a:t>
            </a:r>
            <a:r>
              <a:rPr lang="en-US" sz="1600" b="1" i="0" dirty="0">
                <a:solidFill>
                  <a:srgbClr val="171717"/>
                </a:solidFill>
                <a:effectLst/>
                <a:latin typeface="Segoe UI" panose="020B0502040204020203" pitchFamily="34" charset="0"/>
                <a:cs typeface="Segoe UI" panose="020B0502040204020203" pitchFamily="34" charset="0"/>
              </a:rPr>
              <a:t> </a:t>
            </a:r>
            <a:r>
              <a:rPr lang="en-US" sz="1600" b="0" i="0" dirty="0">
                <a:solidFill>
                  <a:srgbClr val="171717"/>
                </a:solidFill>
                <a:effectLst/>
                <a:latin typeface="Segoe UI" panose="020B0502040204020203" pitchFamily="34" charset="0"/>
                <a:cs typeface="Segoe UI" panose="020B0502040204020203" pitchFamily="34" charset="0"/>
              </a:rPr>
              <a:t>for keys and secrets</a:t>
            </a:r>
          </a:p>
          <a:p>
            <a:pPr marL="342900" marR="0" lvl="0" indent="-342900" algn="l"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r>
              <a:rPr lang="en-US" sz="1600" b="1" i="0" dirty="0">
                <a:solidFill>
                  <a:srgbClr val="171717"/>
                </a:solidFill>
                <a:effectLst/>
                <a:latin typeface="Segoe UI" panose="020B0502040204020203" pitchFamily="34" charset="0"/>
                <a:cs typeface="Segoe UI" panose="020B0502040204020203" pitchFamily="34" charset="0"/>
              </a:rPr>
              <a:t>Isolate application-specific and workload-specific </a:t>
            </a:r>
            <a:r>
              <a:rPr lang="en-US" sz="1600" b="0" i="0" dirty="0">
                <a:solidFill>
                  <a:srgbClr val="171717"/>
                </a:solidFill>
                <a:effectLst/>
                <a:latin typeface="Segoe UI" panose="020B0502040204020203" pitchFamily="34" charset="0"/>
                <a:cs typeface="Segoe UI" panose="020B0502040204020203" pitchFamily="34" charset="0"/>
              </a:rPr>
              <a:t>secrets and shared secrets, as necessary, to </a:t>
            </a:r>
            <a:r>
              <a:rPr lang="en-US" sz="1600" b="0" i="0" u="none" strike="noStrike" dirty="0">
                <a:solidFill>
                  <a:srgbClr val="171717"/>
                </a:solidFill>
                <a:effectLst/>
                <a:latin typeface="Segoe UI" panose="020B0502040204020203" pitchFamily="34" charset="0"/>
                <a:cs typeface="Segoe UI" panose="020B0502040204020203" pitchFamily="34" charset="0"/>
                <a:hlinkClick r:id="rId4"/>
              </a:rPr>
              <a:t>control access</a:t>
            </a:r>
            <a:endParaRPr lang="en-US" sz="1600" u="none" strike="noStrike" dirty="0">
              <a:solidFill>
                <a:srgbClr val="171717"/>
              </a:solidFill>
              <a:latin typeface="Segoe UI" panose="020B0502040204020203" pitchFamily="34" charset="0"/>
              <a:cs typeface="Segoe UI" panose="020B0502040204020203" pitchFamily="34" charset="0"/>
            </a:endParaRPr>
          </a:p>
          <a:p>
            <a:pPr marL="342900" marR="0" lvl="0" indent="-342900" algn="l"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r>
              <a:rPr lang="en-US" sz="1600" b="0" i="0" dirty="0">
                <a:solidFill>
                  <a:srgbClr val="171717"/>
                </a:solidFill>
                <a:effectLst/>
                <a:latin typeface="Segoe UI" panose="020B0502040204020203" pitchFamily="34" charset="0"/>
                <a:cs typeface="Segoe UI" panose="020B0502040204020203" pitchFamily="34" charset="0"/>
              </a:rPr>
              <a:t>Optimize Premium SKUs where </a:t>
            </a:r>
            <a:r>
              <a:rPr lang="en-US" sz="1600" b="1" i="0" dirty="0">
                <a:solidFill>
                  <a:srgbClr val="171717"/>
                </a:solidFill>
                <a:effectLst/>
                <a:latin typeface="Segoe UI" panose="020B0502040204020203" pitchFamily="34" charset="0"/>
                <a:cs typeface="Segoe UI" panose="020B0502040204020203" pitchFamily="34" charset="0"/>
              </a:rPr>
              <a:t>HSM-protected </a:t>
            </a:r>
            <a:r>
              <a:rPr lang="en-US" sz="1600" b="0" i="0" dirty="0">
                <a:solidFill>
                  <a:srgbClr val="171717"/>
                </a:solidFill>
                <a:effectLst/>
                <a:latin typeface="Segoe UI" panose="020B0502040204020203" pitchFamily="34" charset="0"/>
                <a:cs typeface="Segoe UI" panose="020B0502040204020203" pitchFamily="34" charset="0"/>
              </a:rPr>
              <a:t>(Hardware Security Module) keys are required</a:t>
            </a:r>
          </a:p>
          <a:p>
            <a:pPr marL="571456" lvl="1" indent="-342900">
              <a:spcAft>
                <a:spcPts val="1200"/>
              </a:spcAft>
              <a:buFont typeface="Courier New" panose="02070309020205020404" pitchFamily="49" charset="0"/>
              <a:buChar char="o"/>
              <a:defRPr/>
            </a:pPr>
            <a:r>
              <a:rPr lang="en-US" sz="1600" b="0" i="0" dirty="0">
                <a:solidFill>
                  <a:srgbClr val="171717"/>
                </a:solidFill>
                <a:effectLst/>
                <a:latin typeface="Segoe UI" panose="020B0502040204020203" pitchFamily="34" charset="0"/>
                <a:cs typeface="Segoe UI" panose="020B0502040204020203" pitchFamily="34" charset="0"/>
              </a:rPr>
              <a:t>Underlying HSMs are FIPS 140-2 Level 2 compliant. </a:t>
            </a:r>
            <a:r>
              <a:rPr lang="en-US" sz="1600" b="1" i="0" dirty="0">
                <a:solidFill>
                  <a:srgbClr val="171717"/>
                </a:solidFill>
                <a:effectLst/>
                <a:latin typeface="Segoe UI" panose="020B0502040204020203" pitchFamily="34" charset="0"/>
                <a:cs typeface="Segoe UI" panose="020B0502040204020203" pitchFamily="34" charset="0"/>
              </a:rPr>
              <a:t>Manage Azure dedicated HSM </a:t>
            </a:r>
            <a:r>
              <a:rPr lang="en-US" sz="1600" b="0" i="0" dirty="0">
                <a:solidFill>
                  <a:srgbClr val="171717"/>
                </a:solidFill>
                <a:effectLst/>
                <a:latin typeface="Segoe UI" panose="020B0502040204020203" pitchFamily="34" charset="0"/>
                <a:cs typeface="Segoe UI" panose="020B0502040204020203" pitchFamily="34" charset="0"/>
              </a:rPr>
              <a:t>for FIPS 140-2 Level 3 compliance by considering the supported scenarios</a:t>
            </a:r>
          </a:p>
          <a:p>
            <a:pPr marL="342900" marR="0" lvl="0" indent="-342900" algn="l"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r>
              <a:rPr lang="en-US" sz="1600" b="0" i="0" dirty="0">
                <a:solidFill>
                  <a:srgbClr val="171717"/>
                </a:solidFill>
                <a:effectLst/>
                <a:latin typeface="Segoe UI" panose="020B0502040204020203" pitchFamily="34" charset="0"/>
                <a:cs typeface="Segoe UI" panose="020B0502040204020203" pitchFamily="34" charset="0"/>
              </a:rPr>
              <a:t>Manage key </a:t>
            </a:r>
            <a:r>
              <a:rPr lang="en-US" sz="1600" b="1" i="0" dirty="0">
                <a:solidFill>
                  <a:srgbClr val="171717"/>
                </a:solidFill>
                <a:effectLst/>
                <a:latin typeface="Segoe UI" panose="020B0502040204020203" pitchFamily="34" charset="0"/>
                <a:cs typeface="Segoe UI" panose="020B0502040204020203" pitchFamily="34" charset="0"/>
              </a:rPr>
              <a:t>rotation</a:t>
            </a:r>
            <a:r>
              <a:rPr lang="en-US" sz="1600" b="0" i="0" dirty="0">
                <a:solidFill>
                  <a:srgbClr val="171717"/>
                </a:solidFill>
                <a:effectLst/>
                <a:latin typeface="Segoe UI" panose="020B0502040204020203" pitchFamily="34" charset="0"/>
                <a:cs typeface="Segoe UI" panose="020B0502040204020203" pitchFamily="34" charset="0"/>
              </a:rPr>
              <a:t> and secret </a:t>
            </a:r>
            <a:r>
              <a:rPr lang="en-US" sz="1600" b="1" i="0" dirty="0">
                <a:solidFill>
                  <a:srgbClr val="171717"/>
                </a:solidFill>
                <a:effectLst/>
                <a:latin typeface="Segoe UI" panose="020B0502040204020203" pitchFamily="34" charset="0"/>
                <a:cs typeface="Segoe UI" panose="020B0502040204020203" pitchFamily="34" charset="0"/>
              </a:rPr>
              <a:t>expiration</a:t>
            </a:r>
          </a:p>
          <a:p>
            <a:pPr marL="342900" marR="0" lvl="0" indent="-342900" algn="l"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r>
              <a:rPr lang="en-US" sz="1600" b="0" i="0" dirty="0">
                <a:solidFill>
                  <a:srgbClr val="171717"/>
                </a:solidFill>
                <a:effectLst/>
                <a:latin typeface="Segoe UI" panose="020B0502040204020203" pitchFamily="34" charset="0"/>
                <a:cs typeface="Segoe UI" panose="020B0502040204020203" pitchFamily="34" charset="0"/>
              </a:rPr>
              <a:t>Set </a:t>
            </a:r>
            <a:r>
              <a:rPr lang="en-US" sz="1600" b="1" i="0" dirty="0">
                <a:solidFill>
                  <a:srgbClr val="171717"/>
                </a:solidFill>
                <a:effectLst/>
                <a:latin typeface="Segoe UI" panose="020B0502040204020203" pitchFamily="34" charset="0"/>
                <a:cs typeface="Segoe UI" panose="020B0502040204020203" pitchFamily="34" charset="0"/>
              </a:rPr>
              <a:t>disaster recovery </a:t>
            </a:r>
            <a:r>
              <a:rPr lang="en-US" sz="1600" b="0" i="0" dirty="0">
                <a:solidFill>
                  <a:srgbClr val="171717"/>
                </a:solidFill>
                <a:effectLst/>
                <a:latin typeface="Segoe UI" panose="020B0502040204020203" pitchFamily="34" charset="0"/>
                <a:cs typeface="Segoe UI" panose="020B0502040204020203" pitchFamily="34" charset="0"/>
              </a:rPr>
              <a:t>requirements for keys, certificates, and secrets</a:t>
            </a:r>
          </a:p>
          <a:p>
            <a:pPr marL="342900" marR="0" lvl="0" indent="-342900" algn="l"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r>
              <a:rPr lang="en-US" sz="1600" b="0" i="0" dirty="0">
                <a:solidFill>
                  <a:srgbClr val="171717"/>
                </a:solidFill>
                <a:effectLst/>
                <a:latin typeface="Segoe UI" panose="020B0502040204020203" pitchFamily="34" charset="0"/>
                <a:cs typeface="Segoe UI" panose="020B0502040204020203" pitchFamily="34" charset="0"/>
              </a:rPr>
              <a:t>Monitor key, certificate, and secret </a:t>
            </a:r>
            <a:r>
              <a:rPr lang="en-US" sz="1600" b="1" i="0" dirty="0">
                <a:solidFill>
                  <a:srgbClr val="171717"/>
                </a:solidFill>
                <a:effectLst/>
                <a:latin typeface="Segoe UI" panose="020B0502040204020203" pitchFamily="34" charset="0"/>
                <a:cs typeface="Segoe UI" panose="020B0502040204020203" pitchFamily="34" charset="0"/>
              </a:rPr>
              <a:t>usage</a:t>
            </a:r>
          </a:p>
          <a:p>
            <a:pPr marL="342900" marR="0" lvl="0" indent="-342900" algn="l"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r>
              <a:rPr lang="pt-PT" sz="1600" b="0" i="0" dirty="0">
                <a:solidFill>
                  <a:srgbClr val="171717"/>
                </a:solidFill>
                <a:effectLst/>
                <a:latin typeface="Segoe UI" panose="020B0502040204020203" pitchFamily="34" charset="0"/>
                <a:cs typeface="Segoe UI" panose="020B0502040204020203" pitchFamily="34" charset="0"/>
              </a:rPr>
              <a:t>Set </a:t>
            </a:r>
            <a:r>
              <a:rPr lang="pt-PT" sz="1600" b="1" i="0" dirty="0" err="1">
                <a:solidFill>
                  <a:srgbClr val="171717"/>
                </a:solidFill>
                <a:effectLst/>
                <a:latin typeface="Segoe UI" panose="020B0502040204020203" pitchFamily="34" charset="0"/>
                <a:cs typeface="Segoe UI" panose="020B0502040204020203" pitchFamily="34" charset="0"/>
              </a:rPr>
              <a:t>requirements</a:t>
            </a:r>
            <a:r>
              <a:rPr lang="pt-PT" sz="1600" b="0" i="0" dirty="0">
                <a:solidFill>
                  <a:srgbClr val="171717"/>
                </a:solidFill>
                <a:effectLst/>
                <a:latin typeface="Segoe UI" panose="020B0502040204020203" pitchFamily="34" charset="0"/>
                <a:cs typeface="Segoe UI" panose="020B0502040204020203" pitchFamily="34" charset="0"/>
              </a:rPr>
              <a:t> for </a:t>
            </a:r>
            <a:r>
              <a:rPr lang="pt-PT" sz="1600" b="0" i="0" dirty="0" err="1">
                <a:solidFill>
                  <a:srgbClr val="171717"/>
                </a:solidFill>
                <a:effectLst/>
                <a:latin typeface="Segoe UI" panose="020B0502040204020203" pitchFamily="34" charset="0"/>
                <a:cs typeface="Segoe UI" panose="020B0502040204020203" pitchFamily="34" charset="0"/>
              </a:rPr>
              <a:t>using</a:t>
            </a:r>
            <a:r>
              <a:rPr lang="pt-PT" sz="1600" b="0" i="0" dirty="0">
                <a:solidFill>
                  <a:srgbClr val="171717"/>
                </a:solidFill>
                <a:effectLst/>
                <a:latin typeface="Segoe UI" panose="020B0502040204020203" pitchFamily="34" charset="0"/>
                <a:cs typeface="Segoe UI" panose="020B0502040204020203" pitchFamily="34" charset="0"/>
              </a:rPr>
              <a:t> </a:t>
            </a:r>
            <a:r>
              <a:rPr lang="pt-PT" sz="1600" b="0" i="0" dirty="0" err="1">
                <a:solidFill>
                  <a:srgbClr val="171717"/>
                </a:solidFill>
                <a:effectLst/>
                <a:latin typeface="Segoe UI" panose="020B0502040204020203" pitchFamily="34" charset="0"/>
                <a:cs typeface="Segoe UI" panose="020B0502040204020203" pitchFamily="34" charset="0"/>
              </a:rPr>
              <a:t>customer-managed</a:t>
            </a:r>
            <a:r>
              <a:rPr lang="pt-PT" sz="1600" b="0" i="0" dirty="0">
                <a:solidFill>
                  <a:srgbClr val="171717"/>
                </a:solidFill>
                <a:effectLst/>
                <a:latin typeface="Segoe UI" panose="020B0502040204020203" pitchFamily="34" charset="0"/>
                <a:cs typeface="Segoe UI" panose="020B0502040204020203" pitchFamily="34" charset="0"/>
              </a:rPr>
              <a:t> </a:t>
            </a:r>
            <a:r>
              <a:rPr lang="pt-PT" sz="1600" b="0" i="0" dirty="0" err="1">
                <a:solidFill>
                  <a:srgbClr val="171717"/>
                </a:solidFill>
                <a:effectLst/>
                <a:latin typeface="Segoe UI" panose="020B0502040204020203" pitchFamily="34" charset="0"/>
                <a:cs typeface="Segoe UI" panose="020B0502040204020203" pitchFamily="34" charset="0"/>
              </a:rPr>
              <a:t>keys</a:t>
            </a:r>
            <a:r>
              <a:rPr lang="pt-PT" sz="1600" b="0" i="0" dirty="0">
                <a:solidFill>
                  <a:srgbClr val="171717"/>
                </a:solidFill>
                <a:effectLst/>
                <a:latin typeface="Segoe UI" panose="020B0502040204020203" pitchFamily="34" charset="0"/>
                <a:cs typeface="Segoe UI" panose="020B0502040204020203" pitchFamily="34" charset="0"/>
              </a:rPr>
              <a:t> for </a:t>
            </a:r>
            <a:r>
              <a:rPr lang="pt-PT" sz="1600" b="0" i="0" dirty="0" err="1">
                <a:solidFill>
                  <a:srgbClr val="171717"/>
                </a:solidFill>
                <a:effectLst/>
                <a:latin typeface="Segoe UI" panose="020B0502040204020203" pitchFamily="34" charset="0"/>
                <a:cs typeface="Segoe UI" panose="020B0502040204020203" pitchFamily="34" charset="0"/>
              </a:rPr>
              <a:t>native</a:t>
            </a:r>
            <a:r>
              <a:rPr lang="pt-PT" sz="1600" b="0" i="0" dirty="0">
                <a:solidFill>
                  <a:srgbClr val="171717"/>
                </a:solidFill>
                <a:effectLst/>
                <a:latin typeface="Segoe UI" panose="020B0502040204020203" pitchFamily="34" charset="0"/>
                <a:cs typeface="Segoe UI" panose="020B0502040204020203" pitchFamily="34" charset="0"/>
              </a:rPr>
              <a:t> </a:t>
            </a:r>
            <a:r>
              <a:rPr lang="pt-PT" sz="1600" b="0" i="0" dirty="0" err="1">
                <a:solidFill>
                  <a:srgbClr val="171717"/>
                </a:solidFill>
                <a:effectLst/>
                <a:latin typeface="Segoe UI" panose="020B0502040204020203" pitchFamily="34" charset="0"/>
                <a:cs typeface="Segoe UI" panose="020B0502040204020203" pitchFamily="34" charset="0"/>
              </a:rPr>
              <a:t>encryption</a:t>
            </a:r>
            <a:r>
              <a:rPr lang="pt-PT" sz="1600" b="0" i="0" dirty="0">
                <a:solidFill>
                  <a:srgbClr val="171717"/>
                </a:solidFill>
                <a:effectLst/>
                <a:latin typeface="Segoe UI" panose="020B0502040204020203" pitchFamily="34" charset="0"/>
                <a:cs typeface="Segoe UI" panose="020B0502040204020203" pitchFamily="34" charset="0"/>
              </a:rPr>
              <a:t> </a:t>
            </a:r>
            <a:r>
              <a:rPr lang="pt-PT" sz="1600" b="0" i="0" dirty="0" err="1">
                <a:solidFill>
                  <a:srgbClr val="171717"/>
                </a:solidFill>
                <a:effectLst/>
                <a:latin typeface="Segoe UI" panose="020B0502040204020203" pitchFamily="34" charset="0"/>
                <a:cs typeface="Segoe UI" panose="020B0502040204020203" pitchFamily="34" charset="0"/>
              </a:rPr>
              <a:t>mechanisms</a:t>
            </a:r>
            <a:r>
              <a:rPr lang="pt-PT" sz="1600" b="0" i="0" dirty="0">
                <a:solidFill>
                  <a:srgbClr val="171717"/>
                </a:solidFill>
                <a:effectLst/>
                <a:latin typeface="Segoe UI" panose="020B0502040204020203" pitchFamily="34" charset="0"/>
                <a:cs typeface="Segoe UI" panose="020B0502040204020203" pitchFamily="34" charset="0"/>
              </a:rPr>
              <a:t>, </a:t>
            </a:r>
            <a:r>
              <a:rPr lang="pt-PT" sz="1600" b="0" i="0" dirty="0" err="1">
                <a:solidFill>
                  <a:srgbClr val="171717"/>
                </a:solidFill>
                <a:effectLst/>
                <a:latin typeface="Segoe UI" panose="020B0502040204020203" pitchFamily="34" charset="0"/>
                <a:cs typeface="Segoe UI" panose="020B0502040204020203" pitchFamily="34" charset="0"/>
              </a:rPr>
              <a:t>such</a:t>
            </a:r>
            <a:r>
              <a:rPr lang="pt-PT" sz="1600" b="0" i="0" dirty="0">
                <a:solidFill>
                  <a:srgbClr val="171717"/>
                </a:solidFill>
                <a:effectLst/>
                <a:latin typeface="Segoe UI" panose="020B0502040204020203" pitchFamily="34" charset="0"/>
                <a:cs typeface="Segoe UI" panose="020B0502040204020203" pitchFamily="34" charset="0"/>
              </a:rPr>
              <a:t> as Azure Storage </a:t>
            </a:r>
            <a:r>
              <a:rPr lang="pt-PT" sz="1600" b="0" i="0" dirty="0" err="1">
                <a:solidFill>
                  <a:srgbClr val="171717"/>
                </a:solidFill>
                <a:effectLst/>
                <a:latin typeface="Segoe UI" panose="020B0502040204020203" pitchFamily="34" charset="0"/>
                <a:cs typeface="Segoe UI" panose="020B0502040204020203" pitchFamily="34" charset="0"/>
              </a:rPr>
              <a:t>encryption</a:t>
            </a:r>
            <a:r>
              <a:rPr lang="pt-PT" sz="1600" b="0" i="0" dirty="0">
                <a:solidFill>
                  <a:srgbClr val="171717"/>
                </a:solidFill>
                <a:effectLst/>
                <a:latin typeface="Segoe UI" panose="020B0502040204020203" pitchFamily="34" charset="0"/>
                <a:cs typeface="Segoe UI" panose="020B0502040204020203" pitchFamily="34" charset="0"/>
              </a:rPr>
              <a:t>:</a:t>
            </a:r>
          </a:p>
          <a:p>
            <a:pPr marL="742950" lvl="1" indent="-285750" algn="l">
              <a:buFont typeface="Arial" panose="020B0604020202020204" pitchFamily="34" charset="0"/>
              <a:buChar char="•"/>
            </a:pPr>
            <a:r>
              <a:rPr lang="pt-PT" sz="1600" b="0" i="0" u="none" strike="noStrike" dirty="0" err="1">
                <a:solidFill>
                  <a:srgbClr val="171717"/>
                </a:solidFill>
                <a:effectLst/>
                <a:latin typeface="Segoe UI" panose="020B0502040204020203" pitchFamily="34" charset="0"/>
                <a:cs typeface="Segoe UI" panose="020B0502040204020203" pitchFamily="34" charset="0"/>
                <a:hlinkClick r:id="rId5"/>
              </a:rPr>
              <a:t>Customer-managed</a:t>
            </a:r>
            <a:r>
              <a:rPr lang="pt-PT" sz="1600" b="0" i="0" u="none" strike="noStrike" dirty="0">
                <a:solidFill>
                  <a:srgbClr val="171717"/>
                </a:solidFill>
                <a:effectLst/>
                <a:latin typeface="Segoe UI" panose="020B0502040204020203" pitchFamily="34" charset="0"/>
                <a:cs typeface="Segoe UI" panose="020B0502040204020203" pitchFamily="34" charset="0"/>
                <a:hlinkClick r:id="rId5"/>
              </a:rPr>
              <a:t> </a:t>
            </a:r>
            <a:r>
              <a:rPr lang="pt-PT" sz="1600" b="0" i="0" u="none" strike="noStrike" dirty="0" err="1">
                <a:solidFill>
                  <a:srgbClr val="171717"/>
                </a:solidFill>
                <a:effectLst/>
                <a:latin typeface="Segoe UI" panose="020B0502040204020203" pitchFamily="34" charset="0"/>
                <a:cs typeface="Segoe UI" panose="020B0502040204020203" pitchFamily="34" charset="0"/>
                <a:hlinkClick r:id="rId5"/>
              </a:rPr>
              <a:t>keys</a:t>
            </a:r>
            <a:endParaRPr lang="pt-PT" sz="1600" b="0" i="0" dirty="0">
              <a:solidFill>
                <a:srgbClr val="171717"/>
              </a:solidFill>
              <a:effectLst/>
              <a:latin typeface="Segoe UI" panose="020B0502040204020203" pitchFamily="34" charset="0"/>
              <a:cs typeface="Segoe UI" panose="020B0502040204020203" pitchFamily="34" charset="0"/>
            </a:endParaRPr>
          </a:p>
          <a:p>
            <a:pPr marL="742950" lvl="1" indent="-285750" algn="l">
              <a:buFont typeface="Arial" panose="020B0604020202020204" pitchFamily="34" charset="0"/>
              <a:buChar char="•"/>
            </a:pPr>
            <a:r>
              <a:rPr lang="pt-PT" sz="1600" b="0" i="0" dirty="0" err="1">
                <a:solidFill>
                  <a:srgbClr val="171717"/>
                </a:solidFill>
                <a:effectLst/>
                <a:latin typeface="Segoe UI" panose="020B0502040204020203" pitchFamily="34" charset="0"/>
                <a:cs typeface="Segoe UI" panose="020B0502040204020203" pitchFamily="34" charset="0"/>
              </a:rPr>
              <a:t>Whole-disk</a:t>
            </a:r>
            <a:r>
              <a:rPr lang="pt-PT" sz="1600" b="0" i="0" dirty="0">
                <a:solidFill>
                  <a:srgbClr val="171717"/>
                </a:solidFill>
                <a:effectLst/>
                <a:latin typeface="Segoe UI" panose="020B0502040204020203" pitchFamily="34" charset="0"/>
                <a:cs typeface="Segoe UI" panose="020B0502040204020203" pitchFamily="34" charset="0"/>
              </a:rPr>
              <a:t> </a:t>
            </a:r>
            <a:r>
              <a:rPr lang="pt-PT" sz="1600" b="0" i="0" dirty="0" err="1">
                <a:solidFill>
                  <a:srgbClr val="171717"/>
                </a:solidFill>
                <a:effectLst/>
                <a:latin typeface="Segoe UI" panose="020B0502040204020203" pitchFamily="34" charset="0"/>
                <a:cs typeface="Segoe UI" panose="020B0502040204020203" pitchFamily="34" charset="0"/>
              </a:rPr>
              <a:t>encryption</a:t>
            </a:r>
            <a:r>
              <a:rPr lang="pt-PT" sz="1600" b="0" i="0" dirty="0">
                <a:solidFill>
                  <a:srgbClr val="171717"/>
                </a:solidFill>
                <a:effectLst/>
                <a:latin typeface="Segoe UI" panose="020B0502040204020203" pitchFamily="34" charset="0"/>
                <a:cs typeface="Segoe UI" panose="020B0502040204020203" pitchFamily="34" charset="0"/>
              </a:rPr>
              <a:t> for virtual </a:t>
            </a:r>
            <a:r>
              <a:rPr lang="pt-PT" sz="1600" b="0" i="0" dirty="0" err="1">
                <a:solidFill>
                  <a:srgbClr val="171717"/>
                </a:solidFill>
                <a:effectLst/>
                <a:latin typeface="Segoe UI" panose="020B0502040204020203" pitchFamily="34" charset="0"/>
                <a:cs typeface="Segoe UI" panose="020B0502040204020203" pitchFamily="34" charset="0"/>
              </a:rPr>
              <a:t>machines</a:t>
            </a:r>
            <a:r>
              <a:rPr lang="pt-PT" sz="1600" b="0" i="0" dirty="0">
                <a:solidFill>
                  <a:srgbClr val="171717"/>
                </a:solidFill>
                <a:effectLst/>
                <a:latin typeface="Segoe UI" panose="020B0502040204020203" pitchFamily="34" charset="0"/>
                <a:cs typeface="Segoe UI" panose="020B0502040204020203" pitchFamily="34" charset="0"/>
              </a:rPr>
              <a:t> (</a:t>
            </a:r>
            <a:r>
              <a:rPr lang="pt-PT" sz="1600" b="0" i="0" dirty="0" err="1">
                <a:solidFill>
                  <a:srgbClr val="171717"/>
                </a:solidFill>
                <a:effectLst/>
                <a:latin typeface="Segoe UI" panose="020B0502040204020203" pitchFamily="34" charset="0"/>
                <a:cs typeface="Segoe UI" panose="020B0502040204020203" pitchFamily="34" charset="0"/>
              </a:rPr>
              <a:t>VMs</a:t>
            </a:r>
            <a:r>
              <a:rPr lang="pt-PT" sz="1600" b="0" i="0" dirty="0">
                <a:solidFill>
                  <a:srgbClr val="171717"/>
                </a:solidFill>
                <a:effectLst/>
                <a:latin typeface="Segoe UI" panose="020B0502040204020203" pitchFamily="34" charset="0"/>
                <a:cs typeface="Segoe UI" panose="020B0502040204020203" pitchFamily="34" charset="0"/>
              </a:rPr>
              <a:t>)</a:t>
            </a:r>
          </a:p>
          <a:p>
            <a:pPr marL="742950" lvl="1" indent="-285750" algn="l">
              <a:buFont typeface="Arial" panose="020B0604020202020204" pitchFamily="34" charset="0"/>
              <a:buChar char="•"/>
            </a:pPr>
            <a:r>
              <a:rPr lang="pt-PT" sz="1600" b="0" i="0" dirty="0">
                <a:solidFill>
                  <a:srgbClr val="171717"/>
                </a:solidFill>
                <a:effectLst/>
                <a:latin typeface="Segoe UI" panose="020B0502040204020203" pitchFamily="34" charset="0"/>
                <a:cs typeface="Segoe UI" panose="020B0502040204020203" pitchFamily="34" charset="0"/>
              </a:rPr>
              <a:t>Data-in-</a:t>
            </a:r>
            <a:r>
              <a:rPr lang="pt-PT" sz="1600" b="0" i="0" dirty="0" err="1">
                <a:solidFill>
                  <a:srgbClr val="171717"/>
                </a:solidFill>
                <a:effectLst/>
                <a:latin typeface="Segoe UI" panose="020B0502040204020203" pitchFamily="34" charset="0"/>
                <a:cs typeface="Segoe UI" panose="020B0502040204020203" pitchFamily="34" charset="0"/>
              </a:rPr>
              <a:t>transit</a:t>
            </a:r>
            <a:r>
              <a:rPr lang="pt-PT" sz="1600" b="0" i="0" dirty="0">
                <a:solidFill>
                  <a:srgbClr val="171717"/>
                </a:solidFill>
                <a:effectLst/>
                <a:latin typeface="Segoe UI" panose="020B0502040204020203" pitchFamily="34" charset="0"/>
                <a:cs typeface="Segoe UI" panose="020B0502040204020203" pitchFamily="34" charset="0"/>
              </a:rPr>
              <a:t> </a:t>
            </a:r>
            <a:r>
              <a:rPr lang="pt-PT" sz="1600" b="0" i="0" dirty="0" err="1">
                <a:solidFill>
                  <a:srgbClr val="171717"/>
                </a:solidFill>
                <a:effectLst/>
                <a:latin typeface="Segoe UI" panose="020B0502040204020203" pitchFamily="34" charset="0"/>
                <a:cs typeface="Segoe UI" panose="020B0502040204020203" pitchFamily="34" charset="0"/>
              </a:rPr>
              <a:t>encryption</a:t>
            </a:r>
            <a:endParaRPr lang="pt-PT" sz="1600" b="0" i="0" dirty="0">
              <a:solidFill>
                <a:srgbClr val="171717"/>
              </a:solidFill>
              <a:effectLst/>
              <a:latin typeface="Segoe UI" panose="020B0502040204020203" pitchFamily="34" charset="0"/>
              <a:cs typeface="Segoe UI" panose="020B0502040204020203" pitchFamily="34" charset="0"/>
            </a:endParaRPr>
          </a:p>
          <a:p>
            <a:pPr marL="742950" lvl="1" indent="-285750" algn="l">
              <a:buFont typeface="Arial" panose="020B0604020202020204" pitchFamily="34" charset="0"/>
              <a:buChar char="•"/>
            </a:pPr>
            <a:r>
              <a:rPr lang="pt-PT" sz="1600" b="0" i="0" dirty="0">
                <a:solidFill>
                  <a:srgbClr val="171717"/>
                </a:solidFill>
                <a:effectLst/>
                <a:latin typeface="Segoe UI" panose="020B0502040204020203" pitchFamily="34" charset="0"/>
                <a:cs typeface="Segoe UI" panose="020B0502040204020203" pitchFamily="34" charset="0"/>
              </a:rPr>
              <a:t>Data-</a:t>
            </a:r>
            <a:r>
              <a:rPr lang="pt-PT" sz="1600" b="0" i="0" dirty="0" err="1">
                <a:solidFill>
                  <a:srgbClr val="171717"/>
                </a:solidFill>
                <a:effectLst/>
                <a:latin typeface="Segoe UI" panose="020B0502040204020203" pitchFamily="34" charset="0"/>
                <a:cs typeface="Segoe UI" panose="020B0502040204020203" pitchFamily="34" charset="0"/>
              </a:rPr>
              <a:t>at</a:t>
            </a:r>
            <a:r>
              <a:rPr lang="pt-PT" sz="1600" b="0" i="0" dirty="0">
                <a:solidFill>
                  <a:srgbClr val="171717"/>
                </a:solidFill>
                <a:effectLst/>
                <a:latin typeface="Segoe UI" panose="020B0502040204020203" pitchFamily="34" charset="0"/>
                <a:cs typeface="Segoe UI" panose="020B0502040204020203" pitchFamily="34" charset="0"/>
              </a:rPr>
              <a:t>-</a:t>
            </a:r>
            <a:r>
              <a:rPr lang="pt-PT" sz="1600" b="0" i="0" dirty="0" err="1">
                <a:solidFill>
                  <a:srgbClr val="171717"/>
                </a:solidFill>
                <a:effectLst/>
                <a:latin typeface="Segoe UI" panose="020B0502040204020203" pitchFamily="34" charset="0"/>
                <a:cs typeface="Segoe UI" panose="020B0502040204020203" pitchFamily="34" charset="0"/>
              </a:rPr>
              <a:t>rest</a:t>
            </a:r>
            <a:r>
              <a:rPr lang="pt-PT" sz="1600" b="0" i="0" dirty="0">
                <a:solidFill>
                  <a:srgbClr val="171717"/>
                </a:solidFill>
                <a:effectLst/>
                <a:latin typeface="Segoe UI" panose="020B0502040204020203" pitchFamily="34" charset="0"/>
                <a:cs typeface="Segoe UI" panose="020B0502040204020203" pitchFamily="34" charset="0"/>
              </a:rPr>
              <a:t> </a:t>
            </a:r>
            <a:r>
              <a:rPr lang="pt-PT" sz="1600" b="0" i="0" dirty="0" err="1">
                <a:solidFill>
                  <a:srgbClr val="171717"/>
                </a:solidFill>
                <a:effectLst/>
                <a:latin typeface="Segoe UI" panose="020B0502040204020203" pitchFamily="34" charset="0"/>
                <a:cs typeface="Segoe UI" panose="020B0502040204020203" pitchFamily="34" charset="0"/>
              </a:rPr>
              <a:t>encryption</a:t>
            </a:r>
            <a:endParaRPr lang="en-US" sz="1600" b="0" i="0" dirty="0">
              <a:solidFill>
                <a:srgbClr val="171717"/>
              </a:solidFill>
              <a:effectLst/>
              <a:latin typeface="Segoe UI" panose="020B0502040204020203" pitchFamily="34" charset="0"/>
              <a:cs typeface="Segoe UI" panose="020B0502040204020203" pitchFamily="34" charset="0"/>
            </a:endParaRPr>
          </a:p>
          <a:p>
            <a:pPr marL="342900" marR="0" lvl="0" indent="-342900" algn="l"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endParaRPr lang="en-US" sz="1600" b="0" i="0" dirty="0">
              <a:solidFill>
                <a:srgbClr val="171717"/>
              </a:solidFill>
              <a:effectLst/>
              <a:latin typeface="Segoe UI" panose="020B0502040204020203" pitchFamily="34" charset="0"/>
              <a:cs typeface="Segoe UI" panose="020B0502040204020203" pitchFamily="34" charset="0"/>
            </a:endParaRPr>
          </a:p>
          <a:p>
            <a:pPr marL="342900" marR="0" lvl="0" indent="-342900" algn="l"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endParaRPr kumimoji="0" lang="en-GB"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cs typeface="Segoe UI" panose="020B0502040204020203" pitchFamily="34" charset="0"/>
            </a:endParaRPr>
          </a:p>
        </p:txBody>
      </p:sp>
      <p:sp>
        <p:nvSpPr>
          <p:cNvPr id="17" name="Title 2">
            <a:extLst>
              <a:ext uri="{FF2B5EF4-FFF2-40B4-BE49-F238E27FC236}">
                <a16:creationId xmlns:a16="http://schemas.microsoft.com/office/drawing/2014/main" id="{9F699E5A-D3D5-181F-E4DE-9C8839272FBA}"/>
              </a:ext>
            </a:extLst>
          </p:cNvPr>
          <p:cNvSpPr txBox="1">
            <a:spLocks/>
          </p:cNvSpPr>
          <p:nvPr/>
        </p:nvSpPr>
        <p:spPr>
          <a:xfrm>
            <a:off x="1453932" y="185501"/>
            <a:ext cx="2925028" cy="2172390"/>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Security, Governance &amp; Compliance</a:t>
            </a:r>
          </a:p>
        </p:txBody>
      </p:sp>
      <p:grpSp>
        <p:nvGrpSpPr>
          <p:cNvPr id="18" name="Group 17">
            <a:extLst>
              <a:ext uri="{FF2B5EF4-FFF2-40B4-BE49-F238E27FC236}">
                <a16:creationId xmlns:a16="http://schemas.microsoft.com/office/drawing/2014/main" id="{5424A24F-9E5E-6465-8793-00A68A683C9B}"/>
              </a:ext>
            </a:extLst>
          </p:cNvPr>
          <p:cNvGrpSpPr/>
          <p:nvPr/>
        </p:nvGrpSpPr>
        <p:grpSpPr>
          <a:xfrm>
            <a:off x="346953" y="713819"/>
            <a:ext cx="914859" cy="914859"/>
            <a:chOff x="5638570" y="2971571"/>
            <a:chExt cx="914859" cy="914859"/>
          </a:xfrm>
        </p:grpSpPr>
        <p:sp>
          <p:nvSpPr>
            <p:cNvPr id="19" name="Oval 18">
              <a:extLst>
                <a:ext uri="{FF2B5EF4-FFF2-40B4-BE49-F238E27FC236}">
                  <a16:creationId xmlns:a16="http://schemas.microsoft.com/office/drawing/2014/main" id="{A378CDDD-4C5F-0394-6D1E-10BE75BD1D81}"/>
                </a:ext>
              </a:extLst>
            </p:cNvPr>
            <p:cNvSpPr/>
            <p:nvPr/>
          </p:nvSpPr>
          <p:spPr>
            <a:xfrm>
              <a:off x="5638570" y="2971571"/>
              <a:ext cx="914859" cy="914859"/>
            </a:xfrm>
            <a:prstGeom prst="ellipse">
              <a:avLst/>
            </a:prstGeom>
            <a:solidFill>
              <a:srgbClr val="0078D4"/>
            </a:solidFill>
            <a:ln>
              <a:noFill/>
            </a:ln>
            <a:effectLst/>
          </p:spPr>
          <p:txBody>
            <a:bodyPr/>
            <a:lstStyle/>
            <a:p>
              <a:endParaRPr lang="pl-PL"/>
            </a:p>
          </p:txBody>
        </p:sp>
        <p:sp>
          <p:nvSpPr>
            <p:cNvPr id="21" name="Rectangle 20" descr="Lock">
              <a:extLst>
                <a:ext uri="{FF2B5EF4-FFF2-40B4-BE49-F238E27FC236}">
                  <a16:creationId xmlns:a16="http://schemas.microsoft.com/office/drawing/2014/main" id="{FEC1B74F-6380-82C6-09F8-587C12A58017}"/>
                </a:ext>
              </a:extLst>
            </p:cNvPr>
            <p:cNvSpPr/>
            <p:nvPr/>
          </p:nvSpPr>
          <p:spPr>
            <a:xfrm>
              <a:off x="5830690" y="3163691"/>
              <a:ext cx="530618" cy="53061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80936CA3-D927-3381-A56F-54F2AA66E393}"/>
              </a:ext>
            </a:extLst>
          </p:cNvPr>
          <p:cNvSpPr txBox="1">
            <a:spLocks/>
          </p:cNvSpPr>
          <p:nvPr/>
        </p:nvSpPr>
        <p:spPr>
          <a:xfrm>
            <a:off x="1069691" y="4151478"/>
            <a:ext cx="3375682" cy="73866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400" b="1" i="1" dirty="0">
                <a:solidFill>
                  <a:prstClr val="white"/>
                </a:solidFill>
                <a:latin typeface="Segoe UI Semibold"/>
              </a:rPr>
              <a:t>Encryption &amp; Key Management</a:t>
            </a:r>
            <a:endParaRPr lang="en-GB" i="1" dirty="0"/>
          </a:p>
        </p:txBody>
      </p:sp>
      <p:sp>
        <p:nvSpPr>
          <p:cNvPr id="4" name="Title 1">
            <a:extLst>
              <a:ext uri="{FF2B5EF4-FFF2-40B4-BE49-F238E27FC236}">
                <a16:creationId xmlns:a16="http://schemas.microsoft.com/office/drawing/2014/main" id="{2261EE47-791D-5968-0C8E-BE2D55DE2392}"/>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7659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xfrm>
            <a:off x="349730" y="306537"/>
            <a:ext cx="11290968" cy="1325563"/>
          </a:xfrm>
          <a:prstGeom prst="rect">
            <a:avLst/>
          </a:prstGeom>
        </p:spPr>
        <p:txBody>
          <a:bodyPr wrap="square" anchor="t">
            <a:normAutofit/>
          </a:bodyPr>
          <a:lstStyle/>
          <a:p>
            <a:r>
              <a:rPr lang="en-US" sz="3500">
                <a:latin typeface="Segoe UI Semibold"/>
                <a:cs typeface="Segoe UI Semibold"/>
              </a:rPr>
              <a:t>Azure Billing Offers and Azure AD Tenants</a:t>
            </a:r>
          </a:p>
          <a:p>
            <a:endParaRPr lang="en-US" sz="3500">
              <a:latin typeface="Segoe UI Semibold"/>
              <a:cs typeface="Segoe UI Semibold"/>
            </a:endParaRPr>
          </a:p>
          <a:p>
            <a:endParaRPr lang="en-US" sz="3500">
              <a:latin typeface="Segoe UI Semibold" panose="020B0702040204020203" pitchFamily="34" charset="0"/>
              <a:cs typeface="Segoe UI Semibold" panose="020B0702040204020203" pitchFamily="34" charset="0"/>
            </a:endParaRPr>
          </a:p>
        </p:txBody>
      </p:sp>
      <p:pic>
        <p:nvPicPr>
          <p:cNvPr id="31" name="Picture 31" descr="Diagram&#10;&#10;Description automatically generated">
            <a:extLst>
              <a:ext uri="{FF2B5EF4-FFF2-40B4-BE49-F238E27FC236}">
                <a16:creationId xmlns:a16="http://schemas.microsoft.com/office/drawing/2014/main" id="{F755AA8C-2B2B-4900-D634-161DEDBCF065}"/>
              </a:ext>
            </a:extLst>
          </p:cNvPr>
          <p:cNvPicPr>
            <a:picLocks noChangeAspect="1"/>
          </p:cNvPicPr>
          <p:nvPr/>
        </p:nvPicPr>
        <p:blipFill>
          <a:blip r:embed="rId3"/>
          <a:stretch>
            <a:fillRect/>
          </a:stretch>
        </p:blipFill>
        <p:spPr>
          <a:xfrm>
            <a:off x="352925" y="1309217"/>
            <a:ext cx="4454357" cy="5081776"/>
          </a:xfrm>
          <a:prstGeom prst="rect">
            <a:avLst/>
          </a:prstGeom>
        </p:spPr>
      </p:pic>
      <p:sp>
        <p:nvSpPr>
          <p:cNvPr id="32" name="TextBox 31">
            <a:extLst>
              <a:ext uri="{FF2B5EF4-FFF2-40B4-BE49-F238E27FC236}">
                <a16:creationId xmlns:a16="http://schemas.microsoft.com/office/drawing/2014/main" id="{F7C51F6A-43FC-2844-8DCD-C97A68DC8E2E}"/>
              </a:ext>
            </a:extLst>
          </p:cNvPr>
          <p:cNvSpPr txBox="1"/>
          <p:nvPr/>
        </p:nvSpPr>
        <p:spPr>
          <a:xfrm>
            <a:off x="6315243" y="4229769"/>
            <a:ext cx="509604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71717"/>
                </a:solidFill>
                <a:latin typeface="Segoe UI"/>
                <a:cs typeface="Segoe UI"/>
              </a:rPr>
              <a:t>Considerations and recommendations for each approach below:</a:t>
            </a:r>
          </a:p>
          <a:p>
            <a:endParaRPr lang="en-US">
              <a:solidFill>
                <a:srgbClr val="171717"/>
              </a:solidFill>
              <a:latin typeface="Segoe UI"/>
              <a:cs typeface="Segoe UI"/>
            </a:endParaRPr>
          </a:p>
          <a:p>
            <a:pPr>
              <a:buChar char="•"/>
            </a:pPr>
            <a:r>
              <a:rPr lang="en-US">
                <a:solidFill>
                  <a:srgbClr val="171717"/>
                </a:solidFill>
                <a:latin typeface="Segoe UI"/>
                <a:cs typeface="Segoe UI"/>
                <a:hlinkClick r:id="rId4"/>
              </a:rPr>
              <a:t>Enterprise Agreement (EA)</a:t>
            </a:r>
          </a:p>
          <a:p>
            <a:pPr>
              <a:buChar char="•"/>
            </a:pPr>
            <a:r>
              <a:rPr lang="en-US">
                <a:solidFill>
                  <a:srgbClr val="171717"/>
                </a:solidFill>
                <a:latin typeface="Segoe UI"/>
                <a:cs typeface="Segoe UI"/>
                <a:hlinkClick r:id="rId5"/>
              </a:rPr>
              <a:t>Microsoft customer agreement (MCA)</a:t>
            </a:r>
          </a:p>
          <a:p>
            <a:pPr>
              <a:buChar char="•"/>
            </a:pPr>
            <a:r>
              <a:rPr lang="en-US">
                <a:solidFill>
                  <a:srgbClr val="171717"/>
                </a:solidFill>
                <a:latin typeface="Segoe UI"/>
                <a:cs typeface="Segoe UI"/>
                <a:hlinkClick r:id="rId6"/>
              </a:rPr>
              <a:t>Cloud service provider agreement (CSP)</a:t>
            </a:r>
          </a:p>
          <a:p>
            <a:endParaRPr lang="en-US">
              <a:solidFill>
                <a:srgbClr val="171717"/>
              </a:solidFill>
              <a:latin typeface="Segoe UI"/>
              <a:cs typeface="Segoe UI"/>
            </a:endParaRPr>
          </a:p>
        </p:txBody>
      </p:sp>
      <p:sp>
        <p:nvSpPr>
          <p:cNvPr id="33" name="TextBox 32">
            <a:extLst>
              <a:ext uri="{FF2B5EF4-FFF2-40B4-BE49-F238E27FC236}">
                <a16:creationId xmlns:a16="http://schemas.microsoft.com/office/drawing/2014/main" id="{1A7DD22A-E557-ADAD-7017-4228B2A7FA21}"/>
              </a:ext>
            </a:extLst>
          </p:cNvPr>
          <p:cNvSpPr txBox="1"/>
          <p:nvPr/>
        </p:nvSpPr>
        <p:spPr>
          <a:xfrm>
            <a:off x="6235032" y="1409031"/>
            <a:ext cx="525646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71717"/>
                </a:solidFill>
                <a:latin typeface="Segoe UI"/>
                <a:cs typeface="Segoe UI"/>
              </a:rPr>
              <a:t>The Azure service presents a range of </a:t>
            </a:r>
            <a:r>
              <a:rPr lang="en-US">
                <a:latin typeface="Segoe UI"/>
                <a:cs typeface="Segoe UI"/>
                <a:hlinkClick r:id="rId7"/>
              </a:rPr>
              <a:t>active subscription offers</a:t>
            </a:r>
            <a:r>
              <a:rPr lang="en-US">
                <a:solidFill>
                  <a:srgbClr val="171717"/>
                </a:solidFill>
                <a:latin typeface="Segoe UI"/>
                <a:cs typeface="Segoe UI"/>
              </a:rPr>
              <a:t>, and customers can use these offers at the same time to gain flexible billing options. Example subscriptions include Enterprise Agreement (</a:t>
            </a:r>
            <a:r>
              <a:rPr lang="en-US" b="1">
                <a:solidFill>
                  <a:srgbClr val="171717"/>
                </a:solidFill>
                <a:latin typeface="Segoe UI"/>
                <a:cs typeface="Segoe UI"/>
              </a:rPr>
              <a:t>EA</a:t>
            </a:r>
            <a:r>
              <a:rPr lang="en-US">
                <a:solidFill>
                  <a:srgbClr val="171717"/>
                </a:solidFill>
                <a:latin typeface="Segoe UI"/>
                <a:cs typeface="Segoe UI"/>
              </a:rPr>
              <a:t>), Microsoft Customer Agreement (</a:t>
            </a:r>
            <a:r>
              <a:rPr lang="en-US" b="1">
                <a:solidFill>
                  <a:srgbClr val="171717"/>
                </a:solidFill>
                <a:latin typeface="Segoe UI"/>
                <a:cs typeface="Segoe UI"/>
              </a:rPr>
              <a:t>MCA</a:t>
            </a:r>
            <a:r>
              <a:rPr lang="en-US">
                <a:solidFill>
                  <a:srgbClr val="171717"/>
                </a:solidFill>
                <a:latin typeface="Segoe UI"/>
                <a:cs typeface="Segoe UI"/>
              </a:rPr>
              <a:t>), Cloud Service Provider (</a:t>
            </a:r>
            <a:r>
              <a:rPr lang="en-US" b="1">
                <a:solidFill>
                  <a:srgbClr val="171717"/>
                </a:solidFill>
                <a:latin typeface="Segoe UI"/>
                <a:cs typeface="Segoe UI"/>
              </a:rPr>
              <a:t>CSP</a:t>
            </a:r>
            <a:r>
              <a:rPr lang="en-US">
                <a:solidFill>
                  <a:srgbClr val="171717"/>
                </a:solidFill>
                <a:latin typeface="Segoe UI"/>
                <a:cs typeface="Segoe UI"/>
              </a:rPr>
              <a:t>), and others</a:t>
            </a:r>
            <a:endParaRPr lang="en-US"/>
          </a:p>
        </p:txBody>
      </p:sp>
    </p:spTree>
    <p:extLst>
      <p:ext uri="{BB962C8B-B14F-4D97-AF65-F5344CB8AC3E}">
        <p14:creationId xmlns:p14="http://schemas.microsoft.com/office/powerpoint/2010/main" val="117253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954107"/>
          </a:xfrm>
          <a:prstGeom prst="rect">
            <a:avLst/>
          </a:prstGeom>
          <a:noFill/>
        </p:spPr>
        <p:txBody>
          <a:bodyPr wrap="square">
            <a:spAutoFit/>
          </a:bodyPr>
          <a:lstStyle/>
          <a:p>
            <a:pPr marR="0" lvl="0" indent="0" defTabSz="932563" fontAlgn="auto">
              <a:spcBef>
                <a:spcPct val="0"/>
              </a:spcBef>
              <a:spcAft>
                <a:spcPts val="0"/>
              </a:spcAft>
              <a:buClrTx/>
              <a:buSzTx/>
              <a:tabLst/>
              <a:defRPr/>
            </a:pPr>
            <a:r>
              <a:rPr lang="en-US" sz="2800" b="1" spc="-50" dirty="0">
                <a:ln w="3175">
                  <a:noFill/>
                </a:ln>
                <a:solidFill>
                  <a:srgbClr val="0078D4"/>
                </a:solidFill>
                <a:latin typeface="+mj-lt"/>
                <a:cs typeface="Segoe UI" pitchFamily="34" charset="0"/>
              </a:rPr>
              <a:t>Encryption &amp; Key Management</a:t>
            </a:r>
          </a:p>
        </p:txBody>
      </p:sp>
      <p:sp>
        <p:nvSpPr>
          <p:cNvPr id="11" name="Title 2">
            <a:extLst>
              <a:ext uri="{FF2B5EF4-FFF2-40B4-BE49-F238E27FC236}">
                <a16:creationId xmlns:a16="http://schemas.microsoft.com/office/drawing/2014/main" id="{5D1A8C5D-E62C-86D6-088E-2260968DE37B}"/>
              </a:ext>
            </a:extLst>
          </p:cNvPr>
          <p:cNvSpPr txBox="1">
            <a:spLocks/>
          </p:cNvSpPr>
          <p:nvPr/>
        </p:nvSpPr>
        <p:spPr>
          <a:xfrm>
            <a:off x="1453932" y="185501"/>
            <a:ext cx="2925028" cy="2172390"/>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Security, Governance &amp; Compliance</a:t>
            </a:r>
          </a:p>
        </p:txBody>
      </p:sp>
      <p:grpSp>
        <p:nvGrpSpPr>
          <p:cNvPr id="12" name="Group 11">
            <a:extLst>
              <a:ext uri="{FF2B5EF4-FFF2-40B4-BE49-F238E27FC236}">
                <a16:creationId xmlns:a16="http://schemas.microsoft.com/office/drawing/2014/main" id="{66C6FFD6-B28E-2455-6E35-9F31A21B3190}"/>
              </a:ext>
            </a:extLst>
          </p:cNvPr>
          <p:cNvGrpSpPr/>
          <p:nvPr/>
        </p:nvGrpSpPr>
        <p:grpSpPr>
          <a:xfrm>
            <a:off x="346953" y="713819"/>
            <a:ext cx="914859" cy="914859"/>
            <a:chOff x="5638570" y="2971571"/>
            <a:chExt cx="914859" cy="914859"/>
          </a:xfrm>
        </p:grpSpPr>
        <p:sp>
          <p:nvSpPr>
            <p:cNvPr id="13" name="Oval 12">
              <a:extLst>
                <a:ext uri="{FF2B5EF4-FFF2-40B4-BE49-F238E27FC236}">
                  <a16:creationId xmlns:a16="http://schemas.microsoft.com/office/drawing/2014/main" id="{3CF9408F-D108-D108-35EC-DB0D5B2BEE95}"/>
                </a:ext>
              </a:extLst>
            </p:cNvPr>
            <p:cNvSpPr/>
            <p:nvPr/>
          </p:nvSpPr>
          <p:spPr>
            <a:xfrm>
              <a:off x="5638570" y="2971571"/>
              <a:ext cx="914859" cy="914859"/>
            </a:xfrm>
            <a:prstGeom prst="ellipse">
              <a:avLst/>
            </a:prstGeom>
            <a:solidFill>
              <a:srgbClr val="0078D4"/>
            </a:solidFill>
            <a:ln>
              <a:noFill/>
            </a:ln>
            <a:effectLst/>
          </p:spPr>
          <p:txBody>
            <a:bodyPr/>
            <a:lstStyle/>
            <a:p>
              <a:endParaRPr lang="pl-PL"/>
            </a:p>
          </p:txBody>
        </p:sp>
        <p:sp>
          <p:nvSpPr>
            <p:cNvPr id="14" name="Rectangle 13" descr="Lock">
              <a:extLst>
                <a:ext uri="{FF2B5EF4-FFF2-40B4-BE49-F238E27FC236}">
                  <a16:creationId xmlns:a16="http://schemas.microsoft.com/office/drawing/2014/main" id="{83669592-0D4B-8F52-B586-783FF64DC081}"/>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16" name="Title 1">
            <a:extLst>
              <a:ext uri="{FF2B5EF4-FFF2-40B4-BE49-F238E27FC236}">
                <a16:creationId xmlns:a16="http://schemas.microsoft.com/office/drawing/2014/main" id="{A563D52B-6D04-D684-746D-578A2D5CD5D9}"/>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
        <p:nvSpPr>
          <p:cNvPr id="2" name="Content Placeholder 2">
            <a:extLst>
              <a:ext uri="{FF2B5EF4-FFF2-40B4-BE49-F238E27FC236}">
                <a16:creationId xmlns:a16="http://schemas.microsoft.com/office/drawing/2014/main" id="{4040DC33-A893-4751-2931-1BDD6119F381}"/>
              </a:ext>
            </a:extLst>
          </p:cNvPr>
          <p:cNvSpPr txBox="1">
            <a:spLocks/>
          </p:cNvSpPr>
          <p:nvPr/>
        </p:nvSpPr>
        <p:spPr>
          <a:xfrm>
            <a:off x="4779086" y="504174"/>
            <a:ext cx="6828713" cy="5693425"/>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endParaRPr kumimoji="0" lang="en-GB"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Segoe UI" panose="020B0502040204020203" pitchFamily="34" charset="0"/>
            </a:endParaRPr>
          </a:p>
          <a:p>
            <a:pPr marL="285750" indent="-285750" algn="just">
              <a:buFont typeface="Courier New" panose="02070309020205020404" pitchFamily="49" charset="0"/>
              <a:buChar char="o"/>
            </a:pPr>
            <a:r>
              <a:rPr lang="en-US" sz="1600" b="0" i="0" dirty="0">
                <a:solidFill>
                  <a:srgbClr val="171717"/>
                </a:solidFill>
                <a:effectLst/>
                <a:latin typeface="+mn-lt"/>
              </a:rPr>
              <a:t>Provision Azure Key Vault with the </a:t>
            </a:r>
            <a:r>
              <a:rPr lang="en-US" sz="1600" b="1" i="0" dirty="0">
                <a:solidFill>
                  <a:srgbClr val="171717"/>
                </a:solidFill>
                <a:effectLst/>
                <a:latin typeface="+mn-lt"/>
              </a:rPr>
              <a:t>soft delete </a:t>
            </a:r>
            <a:r>
              <a:rPr lang="en-US" sz="1600" b="0" i="0" dirty="0">
                <a:solidFill>
                  <a:srgbClr val="171717"/>
                </a:solidFill>
                <a:effectLst/>
                <a:latin typeface="+mn-lt"/>
              </a:rPr>
              <a:t>and </a:t>
            </a:r>
            <a:r>
              <a:rPr lang="en-US" sz="1600" b="1" i="0" dirty="0">
                <a:solidFill>
                  <a:srgbClr val="171717"/>
                </a:solidFill>
                <a:effectLst/>
                <a:latin typeface="+mn-lt"/>
              </a:rPr>
              <a:t>purge policies </a:t>
            </a:r>
            <a:r>
              <a:rPr lang="en-US" sz="1600" b="0" i="0" dirty="0">
                <a:solidFill>
                  <a:srgbClr val="171717"/>
                </a:solidFill>
                <a:effectLst/>
                <a:latin typeface="+mn-lt"/>
              </a:rPr>
              <a:t>enabled to allow retention protection for deleted objects</a:t>
            </a:r>
          </a:p>
          <a:p>
            <a:pPr marL="285750" indent="-285750" algn="just">
              <a:buFont typeface="Courier New" panose="02070309020205020404" pitchFamily="49" charset="0"/>
              <a:buChar char="o"/>
            </a:pPr>
            <a:r>
              <a:rPr lang="en-US" sz="1600" b="0" i="0" dirty="0">
                <a:solidFill>
                  <a:srgbClr val="171717"/>
                </a:solidFill>
                <a:effectLst/>
                <a:latin typeface="+mn-lt"/>
              </a:rPr>
              <a:t>Follow a </a:t>
            </a:r>
            <a:r>
              <a:rPr lang="en-US" sz="1600" b="1" i="0" dirty="0">
                <a:solidFill>
                  <a:srgbClr val="171717"/>
                </a:solidFill>
                <a:effectLst/>
                <a:latin typeface="+mn-lt"/>
              </a:rPr>
              <a:t>least-privilege model </a:t>
            </a:r>
            <a:r>
              <a:rPr lang="en-US" sz="1600" b="0" i="0" dirty="0">
                <a:solidFill>
                  <a:srgbClr val="171717"/>
                </a:solidFill>
                <a:effectLst/>
                <a:latin typeface="+mn-lt"/>
              </a:rPr>
              <a:t>by limiting the authorization to permanently delete keys, secrets, and certificates to specialized custom Azure Active Directory (Azure AD) roles</a:t>
            </a:r>
          </a:p>
          <a:p>
            <a:pPr marL="285750" indent="-285750" algn="just">
              <a:buFont typeface="Courier New" panose="02070309020205020404" pitchFamily="49" charset="0"/>
              <a:buChar char="o"/>
            </a:pPr>
            <a:r>
              <a:rPr lang="en-US" sz="1600" b="0" i="0" dirty="0">
                <a:solidFill>
                  <a:srgbClr val="171717"/>
                </a:solidFill>
                <a:effectLst/>
                <a:latin typeface="+mn-lt"/>
              </a:rPr>
              <a:t>Establish an automated process for </a:t>
            </a:r>
            <a:r>
              <a:rPr lang="en-US" sz="1600" b="1" i="0" dirty="0">
                <a:solidFill>
                  <a:srgbClr val="171717"/>
                </a:solidFill>
                <a:effectLst/>
                <a:latin typeface="+mn-lt"/>
              </a:rPr>
              <a:t>key and certificate rotation</a:t>
            </a:r>
          </a:p>
          <a:p>
            <a:pPr marL="285750" indent="-285750" algn="just">
              <a:buFont typeface="Courier New" panose="02070309020205020404" pitchFamily="49" charset="0"/>
              <a:buChar char="o"/>
            </a:pPr>
            <a:r>
              <a:rPr lang="en-US" sz="1600" b="0" i="0" dirty="0">
                <a:solidFill>
                  <a:srgbClr val="171717"/>
                </a:solidFill>
                <a:effectLst/>
                <a:latin typeface="+mn-lt"/>
              </a:rPr>
              <a:t>Enable </a:t>
            </a:r>
            <a:r>
              <a:rPr lang="en-US" sz="1600" b="1" i="0" dirty="0">
                <a:solidFill>
                  <a:srgbClr val="171717"/>
                </a:solidFill>
                <a:effectLst/>
                <a:latin typeface="+mn-lt"/>
              </a:rPr>
              <a:t>firewall and virtual network private endpoints </a:t>
            </a:r>
            <a:r>
              <a:rPr lang="en-US" sz="1600" b="0" i="0" dirty="0">
                <a:solidFill>
                  <a:srgbClr val="171717"/>
                </a:solidFill>
                <a:effectLst/>
                <a:latin typeface="+mn-lt"/>
              </a:rPr>
              <a:t>on the vault to control access to the key vault</a:t>
            </a:r>
          </a:p>
          <a:p>
            <a:pPr marL="285750" indent="-285750" algn="just">
              <a:buFont typeface="Courier New" panose="02070309020205020404" pitchFamily="49" charset="0"/>
              <a:buChar char="o"/>
            </a:pPr>
            <a:r>
              <a:rPr lang="en-US" sz="1600" b="0" i="0" dirty="0">
                <a:solidFill>
                  <a:srgbClr val="171717"/>
                </a:solidFill>
                <a:effectLst/>
                <a:latin typeface="+mn-lt"/>
              </a:rPr>
              <a:t>Use the platform-central Azure Monitor Log Analytics workspace to audit key, certificate, and secret </a:t>
            </a:r>
            <a:r>
              <a:rPr lang="en-US" sz="1600" b="1" i="0" dirty="0">
                <a:solidFill>
                  <a:srgbClr val="171717"/>
                </a:solidFill>
                <a:effectLst/>
                <a:latin typeface="+mn-lt"/>
              </a:rPr>
              <a:t>usage</a:t>
            </a:r>
            <a:r>
              <a:rPr lang="en-US" sz="1600" b="0" i="0" dirty="0">
                <a:solidFill>
                  <a:srgbClr val="171717"/>
                </a:solidFill>
                <a:effectLst/>
                <a:latin typeface="+mn-lt"/>
              </a:rPr>
              <a:t> within each instance of Key Vault</a:t>
            </a:r>
          </a:p>
          <a:p>
            <a:pPr marL="285750" indent="-285750" algn="just">
              <a:buFont typeface="Courier New" panose="02070309020205020404" pitchFamily="49" charset="0"/>
              <a:buChar char="o"/>
            </a:pPr>
            <a:r>
              <a:rPr lang="en-US" sz="1600" b="0" i="0" dirty="0">
                <a:solidFill>
                  <a:srgbClr val="171717"/>
                </a:solidFill>
                <a:effectLst/>
                <a:latin typeface="+mn-lt"/>
              </a:rPr>
              <a:t>Delegate Key Vault instantiation and </a:t>
            </a:r>
            <a:r>
              <a:rPr lang="en-US" sz="1600" b="1" i="0" dirty="0">
                <a:solidFill>
                  <a:srgbClr val="171717"/>
                </a:solidFill>
                <a:effectLst/>
                <a:latin typeface="+mn-lt"/>
              </a:rPr>
              <a:t>privileged access</a:t>
            </a:r>
            <a:r>
              <a:rPr lang="en-US" sz="1600" b="0" i="0" dirty="0">
                <a:solidFill>
                  <a:srgbClr val="171717"/>
                </a:solidFill>
                <a:effectLst/>
                <a:latin typeface="+mn-lt"/>
              </a:rPr>
              <a:t>, and use Azure Policy to enforce a consistent compliant configuration</a:t>
            </a:r>
          </a:p>
          <a:p>
            <a:pPr marL="285750" indent="-285750" algn="just">
              <a:buFont typeface="Courier New" panose="02070309020205020404" pitchFamily="49" charset="0"/>
              <a:buChar char="o"/>
            </a:pPr>
            <a:r>
              <a:rPr lang="en-US" sz="1600" b="0" i="0" dirty="0">
                <a:solidFill>
                  <a:srgbClr val="171717"/>
                </a:solidFill>
                <a:effectLst/>
                <a:latin typeface="+mn-lt"/>
              </a:rPr>
              <a:t>Default to Microsoft-managed keys for principal encryption functionality, and </a:t>
            </a:r>
            <a:r>
              <a:rPr lang="en-US" sz="1600" b="1" i="0" dirty="0">
                <a:solidFill>
                  <a:srgbClr val="171717"/>
                </a:solidFill>
                <a:effectLst/>
                <a:latin typeface="+mn-lt"/>
              </a:rPr>
              <a:t>use customer-managed keys when required</a:t>
            </a:r>
          </a:p>
          <a:p>
            <a:pPr marL="285750" indent="-285750" algn="just">
              <a:buFont typeface="Courier New" panose="02070309020205020404" pitchFamily="49" charset="0"/>
              <a:buChar char="o"/>
            </a:pPr>
            <a:r>
              <a:rPr lang="en-US" sz="1600" b="1" i="0" dirty="0">
                <a:solidFill>
                  <a:srgbClr val="171717"/>
                </a:solidFill>
                <a:effectLst/>
                <a:latin typeface="+mn-lt"/>
              </a:rPr>
              <a:t>Don't use centralized instances </a:t>
            </a:r>
            <a:r>
              <a:rPr lang="en-US" sz="1600" b="0" i="0" dirty="0">
                <a:solidFill>
                  <a:srgbClr val="171717"/>
                </a:solidFill>
                <a:effectLst/>
                <a:latin typeface="+mn-lt"/>
              </a:rPr>
              <a:t>of Key Vault for application keys or secrets</a:t>
            </a:r>
          </a:p>
        </p:txBody>
      </p:sp>
    </p:spTree>
    <p:extLst>
      <p:ext uri="{BB962C8B-B14F-4D97-AF65-F5344CB8AC3E}">
        <p14:creationId xmlns:p14="http://schemas.microsoft.com/office/powerpoint/2010/main" val="255596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4904444" y="753094"/>
            <a:ext cx="6669658" cy="5693425"/>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63" rtl="0" eaLnBrk="1" fontAlgn="auto" latinLnBrk="0" hangingPunct="1">
              <a:lnSpc>
                <a:spcPct val="100000"/>
              </a:lnSpc>
              <a:spcBef>
                <a:spcPct val="20000"/>
              </a:spcBef>
              <a:spcAft>
                <a:spcPts val="1200"/>
              </a:spcAft>
              <a:buClrTx/>
              <a:buSzPct val="90000"/>
              <a:buFont typeface="Courier New" panose="02070309020205020404" pitchFamily="49" charset="0"/>
              <a:buChar char="o"/>
              <a:tabLst/>
              <a:defRPr/>
            </a:pPr>
            <a:endParaRPr kumimoji="0" lang="en-GB"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 name="Title 2">
            <a:extLst>
              <a:ext uri="{FF2B5EF4-FFF2-40B4-BE49-F238E27FC236}">
                <a16:creationId xmlns:a16="http://schemas.microsoft.com/office/drawing/2014/main" id="{9F699E5A-D3D5-181F-E4DE-9C8839272FBA}"/>
              </a:ext>
            </a:extLst>
          </p:cNvPr>
          <p:cNvSpPr txBox="1">
            <a:spLocks/>
          </p:cNvSpPr>
          <p:nvPr/>
        </p:nvSpPr>
        <p:spPr>
          <a:xfrm>
            <a:off x="1453932" y="185501"/>
            <a:ext cx="2925028" cy="2172390"/>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Security, Governance &amp; Compliance</a:t>
            </a:r>
          </a:p>
        </p:txBody>
      </p:sp>
      <p:grpSp>
        <p:nvGrpSpPr>
          <p:cNvPr id="18" name="Group 17">
            <a:extLst>
              <a:ext uri="{FF2B5EF4-FFF2-40B4-BE49-F238E27FC236}">
                <a16:creationId xmlns:a16="http://schemas.microsoft.com/office/drawing/2014/main" id="{5424A24F-9E5E-6465-8793-00A68A683C9B}"/>
              </a:ext>
            </a:extLst>
          </p:cNvPr>
          <p:cNvGrpSpPr/>
          <p:nvPr/>
        </p:nvGrpSpPr>
        <p:grpSpPr>
          <a:xfrm>
            <a:off x="346953" y="713819"/>
            <a:ext cx="914859" cy="914859"/>
            <a:chOff x="5638570" y="2971571"/>
            <a:chExt cx="914859" cy="914859"/>
          </a:xfrm>
        </p:grpSpPr>
        <p:sp>
          <p:nvSpPr>
            <p:cNvPr id="19" name="Oval 18">
              <a:extLst>
                <a:ext uri="{FF2B5EF4-FFF2-40B4-BE49-F238E27FC236}">
                  <a16:creationId xmlns:a16="http://schemas.microsoft.com/office/drawing/2014/main" id="{A378CDDD-4C5F-0394-6D1E-10BE75BD1D81}"/>
                </a:ext>
              </a:extLst>
            </p:cNvPr>
            <p:cNvSpPr/>
            <p:nvPr/>
          </p:nvSpPr>
          <p:spPr>
            <a:xfrm>
              <a:off x="5638570" y="2971571"/>
              <a:ext cx="914859" cy="914859"/>
            </a:xfrm>
            <a:prstGeom prst="ellipse">
              <a:avLst/>
            </a:prstGeom>
            <a:solidFill>
              <a:srgbClr val="0078D4"/>
            </a:solidFill>
            <a:ln>
              <a:noFill/>
            </a:ln>
            <a:effectLst/>
          </p:spPr>
          <p:txBody>
            <a:bodyPr/>
            <a:lstStyle/>
            <a:p>
              <a:endParaRPr lang="pl-PL"/>
            </a:p>
          </p:txBody>
        </p:sp>
        <p:sp>
          <p:nvSpPr>
            <p:cNvPr id="21" name="Rectangle 20" descr="Lock">
              <a:extLst>
                <a:ext uri="{FF2B5EF4-FFF2-40B4-BE49-F238E27FC236}">
                  <a16:creationId xmlns:a16="http://schemas.microsoft.com/office/drawing/2014/main" id="{FEC1B74F-6380-82C6-09F8-587C12A58017}"/>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80936CA3-D927-3381-A56F-54F2AA66E393}"/>
              </a:ext>
            </a:extLst>
          </p:cNvPr>
          <p:cNvSpPr txBox="1">
            <a:spLocks/>
          </p:cNvSpPr>
          <p:nvPr/>
        </p:nvSpPr>
        <p:spPr>
          <a:xfrm>
            <a:off x="656670" y="4233888"/>
            <a:ext cx="3375682" cy="738664"/>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400" b="1" i="1" u="none" strike="noStrike" kern="1200" cap="none" spc="-50" normalizeH="0" baseline="0" noProof="0" dirty="0">
                <a:ln w="3175">
                  <a:noFill/>
                </a:ln>
                <a:solidFill>
                  <a:prstClr val="white"/>
                </a:solidFill>
                <a:effectLst/>
                <a:uLnTx/>
                <a:uFillTx/>
                <a:latin typeface="Segoe UI Semibold"/>
                <a:ea typeface="+mn-ea"/>
                <a:cs typeface="Segoe UI" pitchFamily="34" charset="0"/>
              </a:rPr>
              <a:t>Plan for Governance &amp; Compliance</a:t>
            </a:r>
            <a:endParaRPr kumimoji="0" lang="en-GB" sz="3529" b="0" i="1" u="none" strike="noStrike" kern="1200" cap="none" spc="-50" normalizeH="0" baseline="0" noProof="0" dirty="0">
              <a:ln w="3175">
                <a:noFill/>
              </a:ln>
              <a:solidFill>
                <a:prstClr val="white"/>
              </a:solidFill>
              <a:effectLst/>
              <a:uLnTx/>
              <a:uFillTx/>
              <a:latin typeface="Calibri Light" panose="020F0302020204030204"/>
              <a:ea typeface="+mn-ea"/>
              <a:cs typeface="Segoe UI" pitchFamily="34" charset="0"/>
            </a:endParaRPr>
          </a:p>
        </p:txBody>
      </p:sp>
      <p:sp>
        <p:nvSpPr>
          <p:cNvPr id="4" name="Title 1">
            <a:extLst>
              <a:ext uri="{FF2B5EF4-FFF2-40B4-BE49-F238E27FC236}">
                <a16:creationId xmlns:a16="http://schemas.microsoft.com/office/drawing/2014/main" id="{2261EE47-791D-5968-0C8E-BE2D55DE2392}"/>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pic>
        <p:nvPicPr>
          <p:cNvPr id="12" name="Picture 11">
            <a:extLst>
              <a:ext uri="{FF2B5EF4-FFF2-40B4-BE49-F238E27FC236}">
                <a16:creationId xmlns:a16="http://schemas.microsoft.com/office/drawing/2014/main" id="{549CE151-39E0-E0FD-23E6-70C820A2A8F7}"/>
              </a:ext>
            </a:extLst>
          </p:cNvPr>
          <p:cNvPicPr>
            <a:picLocks noChangeAspect="1"/>
          </p:cNvPicPr>
          <p:nvPr/>
        </p:nvPicPr>
        <p:blipFill>
          <a:blip r:embed="rId5"/>
          <a:stretch>
            <a:fillRect/>
          </a:stretch>
        </p:blipFill>
        <p:spPr>
          <a:xfrm>
            <a:off x="4876724" y="619759"/>
            <a:ext cx="6697378" cy="2518265"/>
          </a:xfrm>
          <a:prstGeom prst="rect">
            <a:avLst/>
          </a:prstGeom>
        </p:spPr>
      </p:pic>
      <p:grpSp>
        <p:nvGrpSpPr>
          <p:cNvPr id="22" name="Group 21">
            <a:extLst>
              <a:ext uri="{FF2B5EF4-FFF2-40B4-BE49-F238E27FC236}">
                <a16:creationId xmlns:a16="http://schemas.microsoft.com/office/drawing/2014/main" id="{05C79294-96A6-59E8-61BD-18EEE3E964E8}"/>
              </a:ext>
            </a:extLst>
          </p:cNvPr>
          <p:cNvGrpSpPr/>
          <p:nvPr/>
        </p:nvGrpSpPr>
        <p:grpSpPr>
          <a:xfrm>
            <a:off x="5716872" y="3558704"/>
            <a:ext cx="5144168" cy="2827695"/>
            <a:chOff x="5716872" y="3558704"/>
            <a:chExt cx="5144168" cy="2827695"/>
          </a:xfrm>
        </p:grpSpPr>
        <p:pic>
          <p:nvPicPr>
            <p:cNvPr id="14" name="Picture 13">
              <a:extLst>
                <a:ext uri="{FF2B5EF4-FFF2-40B4-BE49-F238E27FC236}">
                  <a16:creationId xmlns:a16="http://schemas.microsoft.com/office/drawing/2014/main" id="{4A238651-469B-F21D-E6A6-194FFE86F5DA}"/>
                </a:ext>
              </a:extLst>
            </p:cNvPr>
            <p:cNvPicPr>
              <a:picLocks noChangeAspect="1"/>
            </p:cNvPicPr>
            <p:nvPr/>
          </p:nvPicPr>
          <p:blipFill>
            <a:blip r:embed="rId6"/>
            <a:stretch>
              <a:fillRect/>
            </a:stretch>
          </p:blipFill>
          <p:spPr>
            <a:xfrm>
              <a:off x="5716872" y="3558704"/>
              <a:ext cx="5144168" cy="2827695"/>
            </a:xfrm>
            <a:prstGeom prst="rect">
              <a:avLst/>
            </a:prstGeom>
          </p:spPr>
        </p:pic>
        <p:sp>
          <p:nvSpPr>
            <p:cNvPr id="15" name="Rectangle 14">
              <a:extLst>
                <a:ext uri="{FF2B5EF4-FFF2-40B4-BE49-F238E27FC236}">
                  <a16:creationId xmlns:a16="http://schemas.microsoft.com/office/drawing/2014/main" id="{29B2A7BF-CC9A-6066-134E-7CD54ED13F74}"/>
                </a:ext>
              </a:extLst>
            </p:cNvPr>
            <p:cNvSpPr/>
            <p:nvPr/>
          </p:nvSpPr>
          <p:spPr>
            <a:xfrm>
              <a:off x="7454312" y="5572563"/>
              <a:ext cx="39116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15">
              <a:extLst>
                <a:ext uri="{FF2B5EF4-FFF2-40B4-BE49-F238E27FC236}">
                  <a16:creationId xmlns:a16="http://schemas.microsoft.com/office/drawing/2014/main" id="{35839BBD-8888-17CD-2963-1FB7143D8031}"/>
                </a:ext>
              </a:extLst>
            </p:cNvPr>
            <p:cNvSpPr/>
            <p:nvPr/>
          </p:nvSpPr>
          <p:spPr>
            <a:xfrm>
              <a:off x="7411131" y="5664842"/>
              <a:ext cx="3306691" cy="703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extLst>
      <p:ext uri="{BB962C8B-B14F-4D97-AF65-F5344CB8AC3E}">
        <p14:creationId xmlns:p14="http://schemas.microsoft.com/office/powerpoint/2010/main" val="99924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91AC4-0F34-417B-8221-4976E1240D08}"/>
              </a:ext>
            </a:extLst>
          </p:cNvPr>
          <p:cNvSpPr txBox="1"/>
          <p:nvPr/>
        </p:nvSpPr>
        <p:spPr>
          <a:xfrm>
            <a:off x="75459" y="4249723"/>
            <a:ext cx="5153176" cy="954107"/>
          </a:xfrm>
          <a:prstGeom prst="rect">
            <a:avLst/>
          </a:prstGeom>
          <a:noFill/>
        </p:spPr>
        <p:txBody>
          <a:bodyPr wrap="square">
            <a:spAutoFit/>
          </a:body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Plan for </a:t>
            </a:r>
          </a:p>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Governance &amp; Compliance</a:t>
            </a:r>
          </a:p>
        </p:txBody>
      </p:sp>
      <p:sp>
        <p:nvSpPr>
          <p:cNvPr id="2" name="TextBox 1">
            <a:extLst>
              <a:ext uri="{FF2B5EF4-FFF2-40B4-BE49-F238E27FC236}">
                <a16:creationId xmlns:a16="http://schemas.microsoft.com/office/drawing/2014/main" id="{415047B6-530B-46CD-BFC5-4191AC701F1A}"/>
              </a:ext>
            </a:extLst>
          </p:cNvPr>
          <p:cNvSpPr txBox="1"/>
          <p:nvPr/>
        </p:nvSpPr>
        <p:spPr>
          <a:xfrm>
            <a:off x="4823809" y="2109589"/>
            <a:ext cx="6499555" cy="2862322"/>
          </a:xfrm>
          <a:prstGeom prst="rect">
            <a:avLst/>
          </a:prstGeom>
          <a:noFill/>
        </p:spPr>
        <p:txBody>
          <a:bodyPr wrap="square"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b="0" i="0" u="none" strike="noStrike" kern="1200" cap="none" spc="0" normalizeH="0" baseline="0" noProof="0" dirty="0">
                <a:ln>
                  <a:noFill/>
                </a:ln>
                <a:solidFill>
                  <a:srgbClr val="000000"/>
                </a:solidFill>
                <a:effectLst/>
                <a:uLnTx/>
                <a:uFillTx/>
                <a:latin typeface="Segoe UI"/>
                <a:ea typeface="+mn-ea"/>
                <a:cs typeface="+mn-cs"/>
              </a:rPr>
              <a:t>Adopt </a:t>
            </a:r>
            <a:r>
              <a:rPr kumimoji="0" lang="en-GB" b="1" i="0" u="none" strike="noStrike" kern="1200" cap="none" spc="0" normalizeH="0" baseline="0" noProof="0" dirty="0">
                <a:ln>
                  <a:noFill/>
                </a:ln>
                <a:solidFill>
                  <a:srgbClr val="000000"/>
                </a:solidFill>
                <a:effectLst/>
                <a:uLnTx/>
                <a:uFillTx/>
                <a:latin typeface="Segoe UI"/>
                <a:ea typeface="+mn-ea"/>
                <a:cs typeface="+mn-cs"/>
              </a:rPr>
              <a:t>policy driven governance </a:t>
            </a:r>
            <a:r>
              <a:rPr kumimoji="0" lang="en-GB" b="0" i="0" u="none" strike="noStrike" kern="1200" cap="none" spc="0" normalizeH="0" baseline="0" noProof="0" dirty="0">
                <a:ln>
                  <a:noFill/>
                </a:ln>
                <a:solidFill>
                  <a:srgbClr val="000000"/>
                </a:solidFill>
                <a:effectLst/>
                <a:uLnTx/>
                <a:uFillTx/>
                <a:latin typeface="Segoe UI"/>
                <a:ea typeface="+mn-ea"/>
                <a:cs typeface="+mn-cs"/>
              </a:rPr>
              <a:t>(‘guard rails’). Check the recommended </a:t>
            </a:r>
            <a:r>
              <a:rPr kumimoji="0" lang="en-GB" b="0" i="0" u="none" strike="noStrike" kern="1200" cap="none" spc="0" normalizeH="0" baseline="0" noProof="0" dirty="0">
                <a:ln>
                  <a:noFill/>
                </a:ln>
                <a:solidFill>
                  <a:srgbClr val="000000"/>
                </a:solidFill>
                <a:effectLst/>
                <a:uLnTx/>
                <a:uFillTx/>
                <a:latin typeface="Segoe UI"/>
                <a:ea typeface="+mn-ea"/>
                <a:cs typeface="+mn-cs"/>
                <a:hlinkClick r:id="rId3"/>
              </a:rPr>
              <a:t>methodology</a:t>
            </a:r>
            <a:r>
              <a:rPr kumimoji="0" lang="en-GB" b="0" i="0" u="none" strike="noStrike" kern="1200" cap="none" spc="0" normalizeH="0" baseline="0" noProof="0" dirty="0">
                <a:ln>
                  <a:noFill/>
                </a:ln>
                <a:solidFill>
                  <a:srgbClr val="000000"/>
                </a:solidFill>
                <a:effectLst/>
                <a:uLnTx/>
                <a:uFillTx/>
                <a:latin typeface="Segoe UI"/>
                <a:ea typeface="+mn-ea"/>
                <a:cs typeface="+mn-cs"/>
              </a:rPr>
              <a:t> </a:t>
            </a: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lang="en-GB" dirty="0">
              <a:solidFill>
                <a:srgbClr val="000000"/>
              </a:solidFill>
              <a:latin typeface="Segoe UI"/>
            </a:endParaRP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b="0" i="0" u="none" strike="noStrike" kern="1200" cap="none" spc="0" normalizeH="0" baseline="0" noProof="0" dirty="0">
                <a:ln>
                  <a:noFill/>
                </a:ln>
                <a:solidFill>
                  <a:srgbClr val="000000"/>
                </a:solidFill>
                <a:effectLst/>
                <a:uLnTx/>
                <a:uFillTx/>
                <a:latin typeface="Segoe UI"/>
                <a:ea typeface="+mn-ea"/>
                <a:cs typeface="+mn-cs"/>
              </a:rPr>
              <a:t>Applied at </a:t>
            </a:r>
            <a:r>
              <a:rPr kumimoji="0" lang="en-GB" b="1" i="0" u="none" strike="noStrike" kern="1200" cap="none" spc="0" normalizeH="0" baseline="0" noProof="0" dirty="0">
                <a:ln>
                  <a:noFill/>
                </a:ln>
                <a:solidFill>
                  <a:srgbClr val="000000"/>
                </a:solidFill>
                <a:effectLst/>
                <a:uLnTx/>
                <a:uFillTx/>
                <a:latin typeface="Segoe UI"/>
                <a:ea typeface="+mn-ea"/>
                <a:cs typeface="+mn-cs"/>
              </a:rPr>
              <a:t>management group level </a:t>
            </a:r>
            <a:r>
              <a:rPr kumimoji="0" lang="en-GB" b="0" i="0" u="none" strike="noStrike" kern="1200" cap="none" spc="0" normalizeH="0" baseline="0" noProof="0" dirty="0">
                <a:ln>
                  <a:noFill/>
                </a:ln>
                <a:solidFill>
                  <a:srgbClr val="000000"/>
                </a:solidFill>
                <a:effectLst/>
                <a:uLnTx/>
                <a:uFillTx/>
                <a:latin typeface="Segoe UI"/>
                <a:ea typeface="+mn-ea"/>
                <a:cs typeface="+mn-cs"/>
              </a:rPr>
              <a:t>inherited by subscriptions</a:t>
            </a: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b="1" i="0" u="none" strike="noStrike" kern="1200" cap="none" spc="0" normalizeH="0" baseline="0" noProof="0" dirty="0" err="1">
                <a:ln>
                  <a:noFill/>
                </a:ln>
                <a:solidFill>
                  <a:srgbClr val="000000"/>
                </a:solidFill>
                <a:effectLst/>
                <a:uLnTx/>
                <a:uFillTx/>
                <a:latin typeface="Segoe UI"/>
                <a:ea typeface="+mn-ea"/>
                <a:cs typeface="+mn-cs"/>
              </a:rPr>
              <a:t>DeployIfNotExist</a:t>
            </a:r>
            <a:r>
              <a:rPr kumimoji="0" lang="en-GB" b="0" i="0" u="none" strike="noStrike" kern="1200" cap="none" spc="0" normalizeH="0" baseline="0" noProof="0" dirty="0">
                <a:ln>
                  <a:noFill/>
                </a:ln>
                <a:solidFill>
                  <a:srgbClr val="000000"/>
                </a:solidFill>
                <a:effectLst/>
                <a:uLnTx/>
                <a:uFillTx/>
                <a:latin typeface="Segoe UI"/>
                <a:ea typeface="+mn-ea"/>
                <a:cs typeface="+mn-cs"/>
              </a:rPr>
              <a:t> to lock down security configuration at deployment</a:t>
            </a: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b="0" i="0" u="none" strike="noStrike" kern="1200" cap="none" spc="0" normalizeH="0" baseline="0" noProof="0" dirty="0">
                <a:ln>
                  <a:noFill/>
                </a:ln>
                <a:solidFill>
                  <a:srgbClr val="000000"/>
                </a:solidFill>
                <a:effectLst/>
                <a:uLnTx/>
                <a:uFillTx/>
                <a:latin typeface="Segoe UI"/>
                <a:ea typeface="+mn-ea"/>
                <a:cs typeface="+mn-cs"/>
              </a:rPr>
              <a:t>Several </a:t>
            </a:r>
            <a:r>
              <a:rPr kumimoji="0" lang="en-GB" b="1" i="0" u="none" strike="noStrike" kern="1200" cap="none" spc="0" normalizeH="0" baseline="0" noProof="0" dirty="0">
                <a:ln>
                  <a:noFill/>
                </a:ln>
                <a:solidFill>
                  <a:srgbClr val="000000"/>
                </a:solidFill>
                <a:effectLst/>
                <a:uLnTx/>
                <a:uFillTx/>
                <a:latin typeface="Segoe UI"/>
                <a:ea typeface="+mn-ea"/>
                <a:cs typeface="+mn-cs"/>
              </a:rPr>
              <a:t>Policy Initiatives </a:t>
            </a:r>
            <a:r>
              <a:rPr kumimoji="0" lang="en-GB" b="0" i="0" u="none" strike="noStrike" kern="1200" cap="none" spc="0" normalizeH="0" baseline="0" noProof="0" dirty="0">
                <a:ln>
                  <a:noFill/>
                </a:ln>
                <a:solidFill>
                  <a:srgbClr val="000000"/>
                </a:solidFill>
                <a:effectLst/>
                <a:uLnTx/>
                <a:uFillTx/>
                <a:latin typeface="Segoe UI"/>
                <a:ea typeface="+mn-ea"/>
                <a:cs typeface="+mn-cs"/>
              </a:rPr>
              <a:t>for wholistic policy coverage</a:t>
            </a:r>
          </a:p>
        </p:txBody>
      </p:sp>
      <p:sp>
        <p:nvSpPr>
          <p:cNvPr id="11" name="Title 2">
            <a:extLst>
              <a:ext uri="{FF2B5EF4-FFF2-40B4-BE49-F238E27FC236}">
                <a16:creationId xmlns:a16="http://schemas.microsoft.com/office/drawing/2014/main" id="{80598B21-528E-703A-7C53-1B41B42CD807}"/>
              </a:ext>
            </a:extLst>
          </p:cNvPr>
          <p:cNvSpPr txBox="1">
            <a:spLocks/>
          </p:cNvSpPr>
          <p:nvPr/>
        </p:nvSpPr>
        <p:spPr>
          <a:xfrm>
            <a:off x="1453932" y="185501"/>
            <a:ext cx="2925028" cy="2172390"/>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Security, Governance &amp; Compliance</a:t>
            </a:r>
          </a:p>
        </p:txBody>
      </p:sp>
      <p:grpSp>
        <p:nvGrpSpPr>
          <p:cNvPr id="12" name="Group 11">
            <a:extLst>
              <a:ext uri="{FF2B5EF4-FFF2-40B4-BE49-F238E27FC236}">
                <a16:creationId xmlns:a16="http://schemas.microsoft.com/office/drawing/2014/main" id="{FEFF1718-6FF9-1702-E283-62990C6B8910}"/>
              </a:ext>
            </a:extLst>
          </p:cNvPr>
          <p:cNvGrpSpPr/>
          <p:nvPr/>
        </p:nvGrpSpPr>
        <p:grpSpPr>
          <a:xfrm>
            <a:off x="346953" y="713819"/>
            <a:ext cx="914859" cy="914859"/>
            <a:chOff x="5638570" y="2971571"/>
            <a:chExt cx="914859" cy="914859"/>
          </a:xfrm>
        </p:grpSpPr>
        <p:sp>
          <p:nvSpPr>
            <p:cNvPr id="13" name="Oval 12">
              <a:extLst>
                <a:ext uri="{FF2B5EF4-FFF2-40B4-BE49-F238E27FC236}">
                  <a16:creationId xmlns:a16="http://schemas.microsoft.com/office/drawing/2014/main" id="{E9A5E289-B04A-D3ED-7FEE-FA0ED60C1542}"/>
                </a:ext>
              </a:extLst>
            </p:cNvPr>
            <p:cNvSpPr/>
            <p:nvPr/>
          </p:nvSpPr>
          <p:spPr>
            <a:xfrm>
              <a:off x="5638570" y="2971571"/>
              <a:ext cx="914859" cy="914859"/>
            </a:xfrm>
            <a:prstGeom prst="ellipse">
              <a:avLst/>
            </a:prstGeom>
            <a:solidFill>
              <a:srgbClr val="0078D4"/>
            </a:solidFill>
            <a:ln>
              <a:noFill/>
            </a:ln>
            <a:effectLst/>
          </p:spPr>
          <p:txBody>
            <a:bodyPr/>
            <a:lstStyle/>
            <a:p>
              <a:endParaRPr lang="pl-PL"/>
            </a:p>
          </p:txBody>
        </p:sp>
        <p:sp>
          <p:nvSpPr>
            <p:cNvPr id="14" name="Rectangle 13" descr="Lock">
              <a:extLst>
                <a:ext uri="{FF2B5EF4-FFF2-40B4-BE49-F238E27FC236}">
                  <a16:creationId xmlns:a16="http://schemas.microsoft.com/office/drawing/2014/main" id="{5DF3BDF4-4B0E-9A0F-D5AC-AC0F309E2F4B}"/>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p:spPr>
          <p:txBody>
            <a:bodyPr/>
            <a:lstStyle/>
            <a:p>
              <a:endParaRPr lang="pl-PL"/>
            </a:p>
          </p:txBody>
        </p:sp>
      </p:grpSp>
      <p:sp>
        <p:nvSpPr>
          <p:cNvPr id="10" name="Title 1">
            <a:extLst>
              <a:ext uri="{FF2B5EF4-FFF2-40B4-BE49-F238E27FC236}">
                <a16:creationId xmlns:a16="http://schemas.microsoft.com/office/drawing/2014/main" id="{4FFDC5F8-834E-F39E-55B9-713A67CDE797}"/>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Tree>
    <p:extLst>
      <p:ext uri="{BB962C8B-B14F-4D97-AF65-F5344CB8AC3E}">
        <p14:creationId xmlns:p14="http://schemas.microsoft.com/office/powerpoint/2010/main" val="359388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D4124-E782-4762-8946-E55D98C204C6}"/>
              </a:ext>
            </a:extLst>
          </p:cNvPr>
          <p:cNvSpPr>
            <a:spLocks noGrp="1"/>
          </p:cNvSpPr>
          <p:nvPr>
            <p:ph type="title"/>
          </p:nvPr>
        </p:nvSpPr>
        <p:spPr/>
        <p:txBody>
          <a:bodyPr/>
          <a:lstStyle/>
          <a:p>
            <a:endParaRPr lang="en-US"/>
          </a:p>
        </p:txBody>
      </p:sp>
      <p:pic>
        <p:nvPicPr>
          <p:cNvPr id="4" name="Picture 3" descr="Graphical user interface, text, email&#10;&#10;Description automatically generated">
            <a:extLst>
              <a:ext uri="{FF2B5EF4-FFF2-40B4-BE49-F238E27FC236}">
                <a16:creationId xmlns:a16="http://schemas.microsoft.com/office/drawing/2014/main" id="{AC076F4F-7237-4FF0-8515-62F3B4107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877"/>
            <a:ext cx="12192000" cy="6668245"/>
          </a:xfrm>
          <a:prstGeom prst="rect">
            <a:avLst/>
          </a:prstGeom>
        </p:spPr>
      </p:pic>
    </p:spTree>
    <p:extLst>
      <p:ext uri="{BB962C8B-B14F-4D97-AF65-F5344CB8AC3E}">
        <p14:creationId xmlns:p14="http://schemas.microsoft.com/office/powerpoint/2010/main" val="355128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medium confidence">
            <a:extLst>
              <a:ext uri="{FF2B5EF4-FFF2-40B4-BE49-F238E27FC236}">
                <a16:creationId xmlns:a16="http://schemas.microsoft.com/office/drawing/2014/main" id="{3D71DF96-2EB2-42CB-A507-BD8B10A06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239" y="0"/>
            <a:ext cx="7565522" cy="6858000"/>
          </a:xfrm>
          <a:prstGeom prst="rect">
            <a:avLst/>
          </a:prstGeom>
        </p:spPr>
      </p:pic>
    </p:spTree>
    <p:extLst>
      <p:ext uri="{BB962C8B-B14F-4D97-AF65-F5344CB8AC3E}">
        <p14:creationId xmlns:p14="http://schemas.microsoft.com/office/powerpoint/2010/main" val="314941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91AC4-0F34-417B-8221-4976E1240D08}"/>
              </a:ext>
            </a:extLst>
          </p:cNvPr>
          <p:cNvSpPr txBox="1"/>
          <p:nvPr/>
        </p:nvSpPr>
        <p:spPr>
          <a:xfrm>
            <a:off x="1163395" y="4241245"/>
            <a:ext cx="3506102" cy="954107"/>
          </a:xfrm>
          <a:prstGeom prst="rect">
            <a:avLst/>
          </a:prstGeom>
          <a:noFill/>
        </p:spPr>
        <p:txBody>
          <a:bodyPr wrap="square">
            <a:spAutoFit/>
          </a:body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0078D4"/>
                </a:solidFill>
                <a:effectLst/>
                <a:uLnTx/>
                <a:uFillTx/>
                <a:latin typeface="Segoe UI Semibold"/>
                <a:ea typeface="+mn-ea"/>
                <a:cs typeface="Segoe UI" pitchFamily="34" charset="0"/>
              </a:rPr>
              <a:t>Auditing &amp; Monitoring</a:t>
            </a:r>
          </a:p>
        </p:txBody>
      </p:sp>
      <p:sp>
        <p:nvSpPr>
          <p:cNvPr id="2" name="TextBox 1">
            <a:extLst>
              <a:ext uri="{FF2B5EF4-FFF2-40B4-BE49-F238E27FC236}">
                <a16:creationId xmlns:a16="http://schemas.microsoft.com/office/drawing/2014/main" id="{415047B6-530B-46CD-BFC5-4191AC701F1A}"/>
              </a:ext>
            </a:extLst>
          </p:cNvPr>
          <p:cNvSpPr txBox="1"/>
          <p:nvPr/>
        </p:nvSpPr>
        <p:spPr>
          <a:xfrm>
            <a:off x="5131435" y="2238737"/>
            <a:ext cx="6539311" cy="2585323"/>
          </a:xfrm>
          <a:prstGeom prst="rect">
            <a:avLst/>
          </a:prstGeom>
          <a:noFill/>
        </p:spPr>
        <p:txBody>
          <a:bodyPr wrap="square" anchor="t">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Use </a:t>
            </a:r>
            <a:r>
              <a:rPr kumimoji="0" lang="en-GB" sz="1800" b="1" i="0" u="none" strike="noStrike" kern="1200" cap="none" spc="0" normalizeH="0" baseline="0" noProof="0" dirty="0">
                <a:ln>
                  <a:noFill/>
                </a:ln>
                <a:solidFill>
                  <a:srgbClr val="000000"/>
                </a:solidFill>
                <a:effectLst/>
                <a:uLnTx/>
                <a:uFillTx/>
                <a:latin typeface="Segoe UI"/>
                <a:ea typeface="+mn-ea"/>
                <a:cs typeface="+mn-cs"/>
              </a:rPr>
              <a:t>Governance and Compliance dashboard </a:t>
            </a:r>
            <a:r>
              <a:rPr kumimoji="0" lang="en-GB" sz="1800" b="0" i="0" u="none" strike="noStrike" kern="1200" cap="none" spc="0" normalizeH="0" baseline="0" noProof="0" dirty="0">
                <a:ln>
                  <a:noFill/>
                </a:ln>
                <a:solidFill>
                  <a:srgbClr val="000000"/>
                </a:solidFill>
                <a:effectLst/>
                <a:uLnTx/>
                <a:uFillTx/>
                <a:latin typeface="Segoe UI"/>
                <a:ea typeface="+mn-ea"/>
                <a:cs typeface="+mn-cs"/>
              </a:rPr>
              <a:t>for visibility</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1" i="0" u="none" strike="noStrike" kern="1200" cap="none" spc="0" normalizeH="0" baseline="0" noProof="0" dirty="0">
                <a:ln>
                  <a:noFill/>
                </a:ln>
                <a:solidFill>
                  <a:srgbClr val="000000"/>
                </a:solidFill>
                <a:effectLst/>
                <a:uLnTx/>
                <a:uFillTx/>
                <a:latin typeface="Segoe UI"/>
                <a:ea typeface="+mn-ea"/>
                <a:cs typeface="+mn-cs"/>
              </a:rPr>
              <a:t>Continuous hardening/improvement </a:t>
            </a:r>
            <a:r>
              <a:rPr kumimoji="0" lang="en-GB" sz="1800" b="0" i="0" u="none" strike="noStrike" kern="1200" cap="none" spc="0" normalizeH="0" baseline="0" noProof="0" dirty="0">
                <a:ln>
                  <a:noFill/>
                </a:ln>
                <a:solidFill>
                  <a:srgbClr val="000000"/>
                </a:solidFill>
                <a:effectLst/>
                <a:uLnTx/>
                <a:uFillTx/>
                <a:latin typeface="Segoe UI"/>
                <a:ea typeface="+mn-ea"/>
                <a:cs typeface="+mn-cs"/>
              </a:rPr>
              <a:t>driven by Secure Score in Azure Defender for Cloud</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1" i="0" u="none" strike="noStrike" kern="1200" cap="none" spc="0" normalizeH="0" baseline="0" noProof="0" dirty="0">
                <a:ln>
                  <a:noFill/>
                </a:ln>
                <a:solidFill>
                  <a:srgbClr val="000000"/>
                </a:solidFill>
                <a:effectLst/>
                <a:uLnTx/>
                <a:uFillTx/>
                <a:latin typeface="Segoe UI"/>
                <a:ea typeface="+mn-ea"/>
                <a:cs typeface="+mn-cs"/>
              </a:rPr>
              <a:t>Continuous export for archival</a:t>
            </a:r>
            <a:r>
              <a:rPr kumimoji="0" lang="en-GB" sz="1800" b="0" i="0" u="none" strike="noStrike" kern="1200" cap="none" spc="0" normalizeH="0" baseline="0" noProof="0" dirty="0">
                <a:ln>
                  <a:noFill/>
                </a:ln>
                <a:solidFill>
                  <a:srgbClr val="000000"/>
                </a:solidFill>
                <a:effectLst/>
                <a:uLnTx/>
                <a:uFillTx/>
                <a:latin typeface="Segoe UI"/>
                <a:ea typeface="+mn-ea"/>
                <a:cs typeface="+mn-cs"/>
              </a:rPr>
              <a:t>, retention, and integration with SIEM/SOAR (Azure Sentinel or 3</a:t>
            </a:r>
            <a:r>
              <a:rPr kumimoji="0" lang="en-GB" sz="1800" b="0" i="0" u="none" strike="noStrike" kern="1200" cap="none" spc="0" normalizeH="0" baseline="30000" noProof="0" dirty="0">
                <a:ln>
                  <a:noFill/>
                </a:ln>
                <a:solidFill>
                  <a:srgbClr val="000000"/>
                </a:solidFill>
                <a:effectLst/>
                <a:uLnTx/>
                <a:uFillTx/>
                <a:latin typeface="Segoe UI"/>
                <a:ea typeface="+mn-ea"/>
                <a:cs typeface="+mn-cs"/>
              </a:rPr>
              <a:t>rd</a:t>
            </a:r>
            <a:r>
              <a:rPr kumimoji="0" lang="en-GB" sz="1800" b="0" i="0" u="none" strike="noStrike" kern="1200" cap="none" spc="0" normalizeH="0" baseline="0" noProof="0" dirty="0">
                <a:ln>
                  <a:noFill/>
                </a:ln>
                <a:solidFill>
                  <a:srgbClr val="000000"/>
                </a:solidFill>
                <a:effectLst/>
                <a:uLnTx/>
                <a:uFillTx/>
                <a:latin typeface="Segoe UI"/>
                <a:ea typeface="+mn-ea"/>
                <a:cs typeface="+mn-cs"/>
              </a:rPr>
              <a:t> party)</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Audit Key Vault access and usage </a:t>
            </a:r>
          </a:p>
        </p:txBody>
      </p:sp>
      <p:sp>
        <p:nvSpPr>
          <p:cNvPr id="11" name="Title 2">
            <a:extLst>
              <a:ext uri="{FF2B5EF4-FFF2-40B4-BE49-F238E27FC236}">
                <a16:creationId xmlns:a16="http://schemas.microsoft.com/office/drawing/2014/main" id="{930A73A0-F3B7-2AD9-0DE1-048914E51B8F}"/>
              </a:ext>
            </a:extLst>
          </p:cNvPr>
          <p:cNvSpPr txBox="1">
            <a:spLocks/>
          </p:cNvSpPr>
          <p:nvPr/>
        </p:nvSpPr>
        <p:spPr>
          <a:xfrm>
            <a:off x="1453932" y="185501"/>
            <a:ext cx="2925028" cy="2172390"/>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Security, Governance &amp; Compliance</a:t>
            </a:r>
          </a:p>
        </p:txBody>
      </p:sp>
      <p:grpSp>
        <p:nvGrpSpPr>
          <p:cNvPr id="12" name="Group 11">
            <a:extLst>
              <a:ext uri="{FF2B5EF4-FFF2-40B4-BE49-F238E27FC236}">
                <a16:creationId xmlns:a16="http://schemas.microsoft.com/office/drawing/2014/main" id="{56D9E5B0-178B-4137-F1B9-F92ABF333BA9}"/>
              </a:ext>
            </a:extLst>
          </p:cNvPr>
          <p:cNvGrpSpPr/>
          <p:nvPr/>
        </p:nvGrpSpPr>
        <p:grpSpPr>
          <a:xfrm>
            <a:off x="346953" y="713819"/>
            <a:ext cx="914859" cy="914859"/>
            <a:chOff x="5638570" y="2971571"/>
            <a:chExt cx="914859" cy="914859"/>
          </a:xfrm>
        </p:grpSpPr>
        <p:sp>
          <p:nvSpPr>
            <p:cNvPr id="13" name="Oval 12">
              <a:extLst>
                <a:ext uri="{FF2B5EF4-FFF2-40B4-BE49-F238E27FC236}">
                  <a16:creationId xmlns:a16="http://schemas.microsoft.com/office/drawing/2014/main" id="{6BB35AF6-8458-5F3B-8353-C8E2093A7D41}"/>
                </a:ext>
              </a:extLst>
            </p:cNvPr>
            <p:cNvSpPr/>
            <p:nvPr/>
          </p:nvSpPr>
          <p:spPr>
            <a:xfrm>
              <a:off x="5638570" y="2971571"/>
              <a:ext cx="914859" cy="914859"/>
            </a:xfrm>
            <a:prstGeom prst="ellipse">
              <a:avLst/>
            </a:prstGeom>
            <a:solidFill>
              <a:srgbClr val="0078D4"/>
            </a:solidFill>
            <a:ln>
              <a:noFill/>
            </a:ln>
            <a:effectLst/>
          </p:spPr>
          <p:txBody>
            <a:bodyPr/>
            <a:lstStyle/>
            <a:p>
              <a:endParaRPr lang="pl-PL"/>
            </a:p>
          </p:txBody>
        </p:sp>
        <p:sp>
          <p:nvSpPr>
            <p:cNvPr id="14" name="Rectangle 13" descr="Lock">
              <a:extLst>
                <a:ext uri="{FF2B5EF4-FFF2-40B4-BE49-F238E27FC236}">
                  <a16:creationId xmlns:a16="http://schemas.microsoft.com/office/drawing/2014/main" id="{443C9911-7C29-9A17-39EF-694A836241AD}"/>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16" name="Title 1">
            <a:extLst>
              <a:ext uri="{FF2B5EF4-FFF2-40B4-BE49-F238E27FC236}">
                <a16:creationId xmlns:a16="http://schemas.microsoft.com/office/drawing/2014/main" id="{D5016FDD-D2E0-FA00-FE48-99A5728E7725}"/>
              </a:ext>
            </a:extLst>
          </p:cNvPr>
          <p:cNvSpPr txBox="1">
            <a:spLocks/>
          </p:cNvSpPr>
          <p:nvPr/>
        </p:nvSpPr>
        <p:spPr>
          <a:xfrm>
            <a:off x="704990" y="5421447"/>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Recommendation</a:t>
            </a:r>
          </a:p>
        </p:txBody>
      </p:sp>
    </p:spTree>
    <p:extLst>
      <p:ext uri="{BB962C8B-B14F-4D97-AF65-F5344CB8AC3E}">
        <p14:creationId xmlns:p14="http://schemas.microsoft.com/office/powerpoint/2010/main" val="26869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91AC4-0F34-417B-8221-4976E1240D08}"/>
              </a:ext>
            </a:extLst>
          </p:cNvPr>
          <p:cNvSpPr txBox="1"/>
          <p:nvPr/>
        </p:nvSpPr>
        <p:spPr>
          <a:xfrm>
            <a:off x="470384" y="4241245"/>
            <a:ext cx="3506102" cy="523220"/>
          </a:xfrm>
          <a:prstGeom prst="rect">
            <a:avLst/>
          </a:prstGeom>
          <a:noFill/>
        </p:spPr>
        <p:txBody>
          <a:bodyPr wrap="square">
            <a:spAutoFit/>
          </a:bodyPr>
          <a:lstStyle/>
          <a:p>
            <a:pPr marR="0" lvl="0" indent="0" defTabSz="932563" fontAlgn="auto">
              <a:spcBef>
                <a:spcPct val="0"/>
              </a:spcBef>
              <a:spcAft>
                <a:spcPts val="0"/>
              </a:spcAft>
              <a:buClrTx/>
              <a:buSzTx/>
              <a:tabLst/>
              <a:defRPr/>
            </a:pPr>
            <a:r>
              <a:rPr lang="en-US" sz="2800" b="1" spc="-50">
                <a:ln w="3175">
                  <a:noFill/>
                </a:ln>
                <a:solidFill>
                  <a:srgbClr val="0078D4"/>
                </a:solidFill>
                <a:latin typeface="+mj-lt"/>
                <a:cs typeface="Segoe UI" pitchFamily="34" charset="0"/>
              </a:rPr>
              <a:t>Questions?</a:t>
            </a:r>
          </a:p>
        </p:txBody>
      </p:sp>
      <p:sp>
        <p:nvSpPr>
          <p:cNvPr id="10" name="Title 2">
            <a:extLst>
              <a:ext uri="{FF2B5EF4-FFF2-40B4-BE49-F238E27FC236}">
                <a16:creationId xmlns:a16="http://schemas.microsoft.com/office/drawing/2014/main" id="{24205688-1B68-E44F-4E3B-1A2368925CC9}"/>
              </a:ext>
            </a:extLst>
          </p:cNvPr>
          <p:cNvSpPr txBox="1">
            <a:spLocks/>
          </p:cNvSpPr>
          <p:nvPr/>
        </p:nvSpPr>
        <p:spPr>
          <a:xfrm>
            <a:off x="1453932" y="185501"/>
            <a:ext cx="2925028" cy="2172390"/>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Security, Governance &amp; Compliance</a:t>
            </a:r>
          </a:p>
        </p:txBody>
      </p:sp>
      <p:grpSp>
        <p:nvGrpSpPr>
          <p:cNvPr id="11" name="Group 10">
            <a:extLst>
              <a:ext uri="{FF2B5EF4-FFF2-40B4-BE49-F238E27FC236}">
                <a16:creationId xmlns:a16="http://schemas.microsoft.com/office/drawing/2014/main" id="{695F1689-84CB-8129-021A-7AD63D59D048}"/>
              </a:ext>
            </a:extLst>
          </p:cNvPr>
          <p:cNvGrpSpPr/>
          <p:nvPr/>
        </p:nvGrpSpPr>
        <p:grpSpPr>
          <a:xfrm>
            <a:off x="346953" y="713819"/>
            <a:ext cx="914859" cy="914859"/>
            <a:chOff x="5638570" y="2971571"/>
            <a:chExt cx="914859" cy="914859"/>
          </a:xfrm>
        </p:grpSpPr>
        <p:sp>
          <p:nvSpPr>
            <p:cNvPr id="12" name="Oval 11">
              <a:extLst>
                <a:ext uri="{FF2B5EF4-FFF2-40B4-BE49-F238E27FC236}">
                  <a16:creationId xmlns:a16="http://schemas.microsoft.com/office/drawing/2014/main" id="{8A7BB0B0-DE76-23EC-B74F-59DC61353FFF}"/>
                </a:ext>
              </a:extLst>
            </p:cNvPr>
            <p:cNvSpPr/>
            <p:nvPr/>
          </p:nvSpPr>
          <p:spPr>
            <a:xfrm>
              <a:off x="5638570" y="2971571"/>
              <a:ext cx="914859" cy="914859"/>
            </a:xfrm>
            <a:prstGeom prst="ellipse">
              <a:avLst/>
            </a:prstGeom>
            <a:solidFill>
              <a:srgbClr val="0078D4"/>
            </a:solidFill>
            <a:ln>
              <a:noFill/>
            </a:ln>
            <a:effectLst/>
          </p:spPr>
          <p:txBody>
            <a:bodyPr/>
            <a:lstStyle/>
            <a:p>
              <a:endParaRPr lang="pl-PL"/>
            </a:p>
          </p:txBody>
        </p:sp>
        <p:sp>
          <p:nvSpPr>
            <p:cNvPr id="13" name="Rectangle 12" descr="Lock">
              <a:extLst>
                <a:ext uri="{FF2B5EF4-FFF2-40B4-BE49-F238E27FC236}">
                  <a16:creationId xmlns:a16="http://schemas.microsoft.com/office/drawing/2014/main" id="{715FC79C-B26A-FFAA-434E-42F2D3DB87B7}"/>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Tree>
    <p:extLst>
      <p:ext uri="{BB962C8B-B14F-4D97-AF65-F5344CB8AC3E}">
        <p14:creationId xmlns:p14="http://schemas.microsoft.com/office/powerpoint/2010/main" val="312045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E7FAF6-C53A-42B8-A248-5A7F3E65FF81}"/>
              </a:ext>
            </a:extLst>
          </p:cNvPr>
          <p:cNvSpPr/>
          <p:nvPr/>
        </p:nvSpPr>
        <p:spPr>
          <a:xfrm>
            <a:off x="4252169" y="4804563"/>
            <a:ext cx="3687661" cy="1409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00" dirty="0">
                <a:latin typeface="Segoe UI Semibold" panose="020B0702040204020203" pitchFamily="34" charset="0"/>
                <a:cs typeface="Segoe UI Semibold" panose="020B0702040204020203" pitchFamily="34" charset="0"/>
              </a:rPr>
              <a:t>Critical design areas</a:t>
            </a:r>
            <a:endParaRPr lang="en-GB" sz="3500" dirty="0">
              <a:latin typeface="Segoe UI Semibold" panose="020B0702040204020203" pitchFamily="34" charset="0"/>
              <a:cs typeface="Segoe UI Semibold" panose="020B0702040204020203" pitchFamily="34" charset="0"/>
            </a:endParaRPr>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nvGraphicFramePr>
        <p:xfrm>
          <a:off x="587361" y="1380727"/>
          <a:ext cx="11017275" cy="4833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80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A80634-4BD2-95BB-3E79-FE8C63B634D1}"/>
              </a:ext>
            </a:extLst>
          </p:cNvPr>
          <p:cNvSpPr/>
          <p:nvPr/>
        </p:nvSpPr>
        <p:spPr>
          <a:xfrm>
            <a:off x="0" y="0"/>
            <a:ext cx="4353560" cy="6858000"/>
          </a:xfrm>
          <a:prstGeom prst="rect">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highlight>
                <a:srgbClr val="003366"/>
              </a:highligh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8899A9B2-FD6C-3CF8-E5AB-6523D9C51FE6}"/>
              </a:ext>
            </a:extLst>
          </p:cNvPr>
          <p:cNvSpPr txBox="1">
            <a:spLocks/>
          </p:cNvSpPr>
          <p:nvPr/>
        </p:nvSpPr>
        <p:spPr>
          <a:xfrm>
            <a:off x="5016503" y="1178920"/>
            <a:ext cx="6748099" cy="4448800"/>
          </a:xfrm>
          <a:prstGeom prst="rect">
            <a:avLst/>
          </a:prstGeom>
        </p:spPr>
        <p:txBody>
          <a:bodyPr vert="horz" wrap="square" lIns="0" tIns="0" rIns="0" bIns="0" rtlCol="0" anchor="ctr" anchorCtr="0">
            <a:no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1200"/>
              </a:spcBef>
              <a:spcAft>
                <a:spcPts val="200"/>
              </a:spcAft>
              <a:buFont typeface="Courier New" panose="02070309020205020404" pitchFamily="49" charset="0"/>
              <a:buChar char="o"/>
              <a:defRPr/>
            </a:pPr>
            <a:r>
              <a:rPr kumimoji="0" lang="en-US" sz="1950" b="0" i="0" u="none" strike="noStrike" kern="1200" cap="none" spc="0" normalizeH="0" baseline="0" noProof="0">
                <a:ln>
                  <a:noFill/>
                </a:ln>
                <a:effectLst/>
                <a:uLnTx/>
                <a:uFillTx/>
                <a:latin typeface="Segoe UI"/>
                <a:ea typeface="+mj-lt"/>
                <a:cs typeface="+mj-lt"/>
              </a:rPr>
              <a:t>Design </a:t>
            </a:r>
            <a:r>
              <a:rPr lang="en-US" sz="1950">
                <a:latin typeface="Segoe UI"/>
                <a:ea typeface="+mj-lt"/>
                <a:cs typeface="+mj-lt"/>
              </a:rPr>
              <a:t>a repository for </a:t>
            </a:r>
            <a:endParaRPr lang="en-US">
              <a:latin typeface="Segoe UI"/>
            </a:endParaRPr>
          </a:p>
          <a:p>
            <a:pPr marL="869315" lvl="2" indent="-199390">
              <a:spcBef>
                <a:spcPts val="200"/>
              </a:spcBef>
              <a:spcAft>
                <a:spcPts val="400"/>
              </a:spcAft>
              <a:buFont typeface="Wingdings" panose="02070309020205020404" pitchFamily="49" charset="0"/>
              <a:buChar char="q"/>
              <a:defRPr/>
            </a:pPr>
            <a:r>
              <a:rPr lang="en-US" sz="1350">
                <a:latin typeface="Segoe UI"/>
                <a:ea typeface="+mj-lt"/>
                <a:cs typeface="+mj-lt"/>
              </a:rPr>
              <a:t>Role (RBAC) definitions</a:t>
            </a:r>
          </a:p>
          <a:p>
            <a:pPr marL="869315" lvl="2" indent="-199390">
              <a:spcBef>
                <a:spcPts val="200"/>
              </a:spcBef>
              <a:spcAft>
                <a:spcPts val="400"/>
              </a:spcAft>
              <a:buFont typeface="Wingdings" panose="02070309020205020404" pitchFamily="49" charset="0"/>
              <a:buChar char="q"/>
              <a:defRPr/>
            </a:pPr>
            <a:r>
              <a:rPr lang="en-US" sz="1350">
                <a:latin typeface="Segoe UI"/>
                <a:ea typeface="+mj-lt"/>
                <a:cs typeface="+mj-lt"/>
              </a:rPr>
              <a:t>Azure Policy definitions</a:t>
            </a:r>
          </a:p>
          <a:p>
            <a:pPr marL="869315" lvl="2" indent="-199390">
              <a:spcBef>
                <a:spcPts val="200"/>
              </a:spcBef>
              <a:spcAft>
                <a:spcPts val="400"/>
              </a:spcAft>
              <a:buFont typeface="Wingdings" panose="02070309020205020404" pitchFamily="49" charset="0"/>
              <a:buChar char="q"/>
              <a:defRPr/>
            </a:pPr>
            <a:r>
              <a:rPr lang="en-US" sz="1350">
                <a:latin typeface="Segoe UI"/>
                <a:ea typeface="+mj-lt"/>
                <a:cs typeface="+mj-lt"/>
              </a:rPr>
              <a:t>Azure Resource Manager (ARM) templates</a:t>
            </a:r>
            <a:endParaRPr lang="en-US" sz="1350" b="0" i="0" u="none" strike="noStrike" kern="1200" cap="none" spc="0" normalizeH="0" baseline="0" noProof="0">
              <a:ln>
                <a:noFill/>
              </a:ln>
              <a:effectLst/>
              <a:uLnTx/>
              <a:uFillTx/>
              <a:latin typeface="Segoe UI"/>
              <a:ea typeface="+mj-lt"/>
              <a:cs typeface="+mj-lt"/>
            </a:endParaRPr>
          </a:p>
          <a:p>
            <a:pPr marL="285750" indent="-285750">
              <a:spcBef>
                <a:spcPts val="1200"/>
              </a:spcBef>
              <a:spcAft>
                <a:spcPts val="200"/>
              </a:spcAft>
              <a:buFont typeface="Arial" panose="02070309020205020404" pitchFamily="49" charset="0"/>
              <a:buChar char="•"/>
              <a:defRPr/>
            </a:pPr>
            <a:r>
              <a:rPr kumimoji="0" lang="en-US" sz="1950" b="0" i="0" u="none" strike="noStrike" kern="1200" cap="none" spc="0" normalizeH="0" baseline="0" noProof="0">
                <a:ln>
                  <a:noFill/>
                </a:ln>
                <a:effectLst/>
                <a:uLnTx/>
                <a:uFillTx/>
                <a:latin typeface="Segoe UI"/>
                <a:ea typeface="+mj-lt"/>
                <a:cs typeface="+mj-lt"/>
              </a:rPr>
              <a:t>Design </a:t>
            </a:r>
            <a:r>
              <a:rPr lang="en-US" sz="1950">
                <a:latin typeface="Segoe UI"/>
                <a:ea typeface="+mj-lt"/>
                <a:cs typeface="+mj-lt"/>
              </a:rPr>
              <a:t>Pipelines for</a:t>
            </a:r>
          </a:p>
          <a:p>
            <a:pPr marL="869315" lvl="2" indent="-199390">
              <a:spcBef>
                <a:spcPts val="200"/>
              </a:spcBef>
              <a:spcAft>
                <a:spcPts val="400"/>
              </a:spcAft>
              <a:buFont typeface="Wingdings" panose="02070309020205020404" pitchFamily="49" charset="0"/>
              <a:buChar char="q"/>
              <a:defRPr/>
            </a:pPr>
            <a:r>
              <a:rPr lang="en-US" sz="1350">
                <a:latin typeface="Segoe UI"/>
                <a:ea typeface="+mj-lt"/>
                <a:cs typeface="+mj-lt"/>
              </a:rPr>
              <a:t>Subscription provisioning</a:t>
            </a:r>
          </a:p>
          <a:p>
            <a:pPr marL="869315" lvl="2" indent="-199390">
              <a:spcBef>
                <a:spcPts val="200"/>
              </a:spcBef>
              <a:spcAft>
                <a:spcPts val="400"/>
              </a:spcAft>
              <a:buFont typeface="Wingdings" panose="02070309020205020404" pitchFamily="49" charset="0"/>
              <a:buChar char="q"/>
              <a:defRPr/>
            </a:pPr>
            <a:r>
              <a:rPr lang="en-US" sz="1350">
                <a:latin typeface="Segoe UI"/>
                <a:ea typeface="+mj-lt"/>
                <a:cs typeface="+mj-lt"/>
              </a:rPr>
              <a:t>Role provisioning</a:t>
            </a:r>
          </a:p>
          <a:p>
            <a:pPr marL="869315" lvl="2" indent="-199390">
              <a:spcBef>
                <a:spcPts val="200"/>
              </a:spcBef>
              <a:spcAft>
                <a:spcPts val="400"/>
              </a:spcAft>
              <a:buFont typeface="Wingdings" panose="02070309020205020404" pitchFamily="49" charset="0"/>
              <a:buChar char="q"/>
              <a:defRPr/>
            </a:pPr>
            <a:r>
              <a:rPr lang="en-US" sz="1350">
                <a:latin typeface="Segoe UI"/>
                <a:ea typeface="+mj-lt"/>
                <a:cs typeface="+mj-lt"/>
              </a:rPr>
              <a:t>Policy deployment</a:t>
            </a:r>
          </a:p>
          <a:p>
            <a:pPr marL="869315" lvl="2" indent="-199390">
              <a:spcBef>
                <a:spcPts val="200"/>
              </a:spcBef>
              <a:spcAft>
                <a:spcPts val="400"/>
              </a:spcAft>
              <a:buFont typeface="Wingdings" panose="02070309020205020404" pitchFamily="49" charset="0"/>
              <a:buChar char="q"/>
              <a:defRPr/>
            </a:pPr>
            <a:r>
              <a:rPr lang="en-US" sz="1350">
                <a:latin typeface="Segoe UI"/>
                <a:ea typeface="+mj-lt"/>
                <a:cs typeface="+mj-lt"/>
              </a:rPr>
              <a:t>Platform deployment (transient network and necessary services)</a:t>
            </a:r>
          </a:p>
          <a:p>
            <a:pPr marL="869315" lvl="2" indent="-199390">
              <a:spcBef>
                <a:spcPts val="200"/>
              </a:spcBef>
              <a:spcAft>
                <a:spcPts val="400"/>
              </a:spcAft>
              <a:buFont typeface="Wingdings" panose="02070309020205020404" pitchFamily="49" charset="0"/>
              <a:buChar char="q"/>
              <a:defRPr/>
            </a:pPr>
            <a:r>
              <a:rPr lang="en-US" sz="1350">
                <a:latin typeface="Segoe UI"/>
                <a:ea typeface="+mj-lt"/>
                <a:cs typeface="+mj-lt"/>
              </a:rPr>
              <a:t>Virtual machine gold image creation, hardening and deployment</a:t>
            </a:r>
            <a:endParaRPr lang="en-GB" sz="1350">
              <a:latin typeface="Segoe UI"/>
              <a:ea typeface="+mj-lt"/>
              <a:cs typeface="+mj-lt"/>
            </a:endParaRPr>
          </a:p>
        </p:txBody>
      </p:sp>
      <p:sp>
        <p:nvSpPr>
          <p:cNvPr id="13" name="Title 1">
            <a:extLst>
              <a:ext uri="{FF2B5EF4-FFF2-40B4-BE49-F238E27FC236}">
                <a16:creationId xmlns:a16="http://schemas.microsoft.com/office/drawing/2014/main" id="{1A7B6A6E-8E38-2870-BF4C-EE9E94833948}"/>
              </a:ext>
            </a:extLst>
          </p:cNvPr>
          <p:cNvSpPr txBox="1">
            <a:spLocks/>
          </p:cNvSpPr>
          <p:nvPr/>
        </p:nvSpPr>
        <p:spPr>
          <a:xfrm>
            <a:off x="1525803" y="414648"/>
            <a:ext cx="2668913" cy="2839636"/>
          </a:xfrm>
          <a:prstGeom prst="rect">
            <a:avLst/>
          </a:prstGeom>
        </p:spPr>
        <p:txBody>
          <a:bodyPr vert="horz" wrap="square" lIns="0" tIns="0" rIns="0" bIns="0" rtlCol="0" anchor="ctr">
            <a:norm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t>Platform Automation &amp; DevOps</a:t>
            </a:r>
            <a:br>
              <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rPr>
            </a:br>
            <a:endParaRPr kumimoji="0" lang="en-GB" sz="3529"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14" name="Group 13">
            <a:extLst>
              <a:ext uri="{FF2B5EF4-FFF2-40B4-BE49-F238E27FC236}">
                <a16:creationId xmlns:a16="http://schemas.microsoft.com/office/drawing/2014/main" id="{47F8137B-F564-FD31-4874-4947906D43E3}"/>
              </a:ext>
            </a:extLst>
          </p:cNvPr>
          <p:cNvGrpSpPr/>
          <p:nvPr/>
        </p:nvGrpSpPr>
        <p:grpSpPr>
          <a:xfrm>
            <a:off x="384828" y="778930"/>
            <a:ext cx="914859" cy="914859"/>
            <a:chOff x="5638570" y="2971571"/>
            <a:chExt cx="914859" cy="914859"/>
          </a:xfrm>
        </p:grpSpPr>
        <p:sp>
          <p:nvSpPr>
            <p:cNvPr id="15" name="Oval 14">
              <a:extLst>
                <a:ext uri="{FF2B5EF4-FFF2-40B4-BE49-F238E27FC236}">
                  <a16:creationId xmlns:a16="http://schemas.microsoft.com/office/drawing/2014/main" id="{B60E9827-9C80-9C8E-4B97-4EC96258DD6D}"/>
                </a:ext>
              </a:extLst>
            </p:cNvPr>
            <p:cNvSpPr/>
            <p:nvPr/>
          </p:nvSpPr>
          <p:spPr>
            <a:xfrm>
              <a:off x="5638570" y="2971571"/>
              <a:ext cx="914859" cy="914859"/>
            </a:xfrm>
            <a:prstGeom prst="ellipse">
              <a:avLst/>
            </a:prstGeom>
            <a:solidFill>
              <a:srgbClr val="0078D4"/>
            </a:solidFill>
            <a:ln>
              <a:noFill/>
            </a:ln>
            <a:effectLst/>
          </p:spPr>
          <p:txBody>
            <a:bodyPr/>
            <a:lstStyle/>
            <a:p>
              <a:endParaRPr lang="pl-PL"/>
            </a:p>
          </p:txBody>
        </p:sp>
        <p:sp>
          <p:nvSpPr>
            <p:cNvPr id="16" name="Rectangle 15" descr="Gears">
              <a:extLst>
                <a:ext uri="{FF2B5EF4-FFF2-40B4-BE49-F238E27FC236}">
                  <a16:creationId xmlns:a16="http://schemas.microsoft.com/office/drawing/2014/main" id="{96506AD0-C073-C553-4626-69DAC30F339A}"/>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endParaRPr lang="pl-PL"/>
            </a:p>
          </p:txBody>
        </p:sp>
      </p:grpSp>
      <p:sp>
        <p:nvSpPr>
          <p:cNvPr id="3" name="Title 2">
            <a:extLst>
              <a:ext uri="{FF2B5EF4-FFF2-40B4-BE49-F238E27FC236}">
                <a16:creationId xmlns:a16="http://schemas.microsoft.com/office/drawing/2014/main" id="{48E44D86-5B26-3650-84B0-0432907EF87B}"/>
              </a:ext>
            </a:extLst>
          </p:cNvPr>
          <p:cNvSpPr txBox="1">
            <a:spLocks/>
          </p:cNvSpPr>
          <p:nvPr/>
        </p:nvSpPr>
        <p:spPr>
          <a:xfrm>
            <a:off x="540184" y="4376071"/>
            <a:ext cx="3375682" cy="369332"/>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400" b="1" i="1">
                <a:latin typeface="Segoe UI Semibold"/>
                <a:cs typeface="Segoe UI"/>
              </a:rPr>
              <a:t>Repository &amp; Pipelines</a:t>
            </a:r>
            <a:endParaRPr lang="en-GB" i="1"/>
          </a:p>
        </p:txBody>
      </p:sp>
      <p:sp>
        <p:nvSpPr>
          <p:cNvPr id="4" name="Title 1">
            <a:extLst>
              <a:ext uri="{FF2B5EF4-FFF2-40B4-BE49-F238E27FC236}">
                <a16:creationId xmlns:a16="http://schemas.microsoft.com/office/drawing/2014/main" id="{105943F1-0AE7-8E2E-1256-244A4162F4AE}"/>
              </a:ext>
            </a:extLst>
          </p:cNvPr>
          <p:cNvSpPr txBox="1">
            <a:spLocks/>
          </p:cNvSpPr>
          <p:nvPr/>
        </p:nvSpPr>
        <p:spPr>
          <a:xfrm>
            <a:off x="875110" y="5442144"/>
            <a:ext cx="4214443" cy="1378534"/>
          </a:xfrm>
          <a:prstGeom prst="rect">
            <a:avLst/>
          </a:prstGeom>
        </p:spPr>
        <p:txBody>
          <a:bodyPr vert="horz" wrap="square" lIns="0" tIns="0" rIns="0" bIns="0" rtlCol="0" anchor="ctr">
            <a:no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GB" sz="2000" b="1" i="1" u="sng" strike="noStrike" kern="1200" cap="none" spc="-50" normalizeH="0" baseline="0" noProof="0">
                <a:ln w="3175">
                  <a:noFill/>
                </a:ln>
                <a:solidFill>
                  <a:prstClr val="white"/>
                </a:solidFill>
                <a:effectLst/>
                <a:uLnTx/>
                <a:uFillTx/>
                <a:latin typeface="Segoe UI Semibold"/>
                <a:ea typeface="+mn-ea"/>
                <a:cs typeface="Segoe UI" pitchFamily="34" charset="0"/>
              </a:rPr>
              <a:t>Design Considerations</a:t>
            </a:r>
          </a:p>
        </p:txBody>
      </p:sp>
    </p:spTree>
    <p:extLst>
      <p:ext uri="{BB962C8B-B14F-4D97-AF65-F5344CB8AC3E}">
        <p14:creationId xmlns:p14="http://schemas.microsoft.com/office/powerpoint/2010/main" val="196198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313"/>
        <p:cNvGrpSpPr/>
        <p:nvPr/>
      </p:nvGrpSpPr>
      <p:grpSpPr>
        <a:xfrm>
          <a:off x="0" y="0"/>
          <a:ext cx="0" cy="0"/>
          <a:chOff x="0" y="0"/>
          <a:chExt cx="0" cy="0"/>
        </a:xfrm>
      </p:grpSpPr>
      <p:sp>
        <p:nvSpPr>
          <p:cNvPr id="3314" name="Google Shape;3314;p787"/>
          <p:cNvSpPr/>
          <p:nvPr/>
        </p:nvSpPr>
        <p:spPr>
          <a:xfrm>
            <a:off x="448741" y="3722751"/>
            <a:ext cx="2514600" cy="1473600"/>
          </a:xfrm>
          <a:prstGeom prst="rect">
            <a:avLst/>
          </a:prstGeom>
          <a:noFill/>
          <a:ln>
            <a:noFill/>
          </a:ln>
        </p:spPr>
        <p:txBody>
          <a:bodyPr spcFirstLastPara="1" wrap="square" lIns="0" tIns="0" rIns="0" bIns="0" anchor="t" anchorCtr="0">
            <a:noAutofit/>
          </a:bodyPr>
          <a:lstStyle/>
          <a:p>
            <a:pPr algn="ctr">
              <a:lnSpc>
                <a:spcPct val="115000"/>
              </a:lnSpc>
            </a:pPr>
            <a:r>
              <a:rPr lang="en" sz="1800" b="1">
                <a:solidFill>
                  <a:srgbClr val="22282E"/>
                </a:solidFill>
                <a:latin typeface="Helvetica Neue"/>
                <a:ea typeface="Helvetica Neue"/>
                <a:cs typeface="Helvetica Neue"/>
                <a:sym typeface="Helvetica Neue"/>
              </a:rPr>
              <a:t>Move Repositories </a:t>
            </a:r>
            <a:br>
              <a:rPr lang="en" sz="1800" b="1">
                <a:solidFill>
                  <a:srgbClr val="22282E"/>
                </a:solidFill>
                <a:latin typeface="Helvetica Neue"/>
                <a:ea typeface="Helvetica Neue"/>
                <a:cs typeface="Helvetica Neue"/>
                <a:sym typeface="Helvetica Neue"/>
              </a:rPr>
            </a:br>
            <a:r>
              <a:rPr lang="en" sz="1800" b="1">
                <a:solidFill>
                  <a:srgbClr val="22282E"/>
                </a:solidFill>
                <a:latin typeface="Helvetica Neue"/>
                <a:ea typeface="Helvetica Neue"/>
                <a:cs typeface="Helvetica Neue"/>
                <a:sym typeface="Helvetica Neue"/>
              </a:rPr>
              <a:t>to GitHub</a:t>
            </a:r>
            <a:br>
              <a:rPr lang="en" sz="1800" b="1">
                <a:solidFill>
                  <a:srgbClr val="22282E"/>
                </a:solidFill>
                <a:latin typeface="Helvetica Neue"/>
                <a:ea typeface="Helvetica Neue"/>
                <a:cs typeface="Helvetica Neue"/>
                <a:sym typeface="Helvetica Neue"/>
              </a:rPr>
            </a:br>
            <a:endParaRPr sz="1800" b="1">
              <a:solidFill>
                <a:srgbClr val="22282E"/>
              </a:solidFill>
              <a:latin typeface="Helvetica Neue"/>
              <a:ea typeface="Helvetica Neue"/>
              <a:cs typeface="Helvetica Neue"/>
              <a:sym typeface="Helvetica Neue"/>
            </a:endParaRPr>
          </a:p>
          <a:p>
            <a:pPr algn="ctr">
              <a:lnSpc>
                <a:spcPct val="115000"/>
              </a:lnSpc>
              <a:spcBef>
                <a:spcPts val="1300"/>
              </a:spcBef>
              <a:spcAft>
                <a:spcPts val="1300"/>
              </a:spcAft>
            </a:pPr>
            <a:r>
              <a:rPr lang="en" sz="1400">
                <a:solidFill>
                  <a:srgbClr val="596069"/>
                </a:solidFill>
                <a:latin typeface="Helvetica Neue"/>
                <a:ea typeface="Helvetica Neue"/>
                <a:cs typeface="Helvetica Neue"/>
                <a:sym typeface="Helvetica Neue"/>
              </a:rPr>
              <a:t>Start benefiting from community-centric workflows, wide ecosystem, </a:t>
            </a:r>
            <a:br>
              <a:rPr lang="en" sz="1400">
                <a:solidFill>
                  <a:srgbClr val="596069"/>
                </a:solidFill>
                <a:latin typeface="Helvetica Neue"/>
                <a:ea typeface="Helvetica Neue"/>
                <a:cs typeface="Helvetica Neue"/>
                <a:sym typeface="Helvetica Neue"/>
              </a:rPr>
            </a:br>
            <a:r>
              <a:rPr lang="en" sz="1400">
                <a:solidFill>
                  <a:srgbClr val="596069"/>
                </a:solidFill>
                <a:latin typeface="Helvetica Neue"/>
                <a:ea typeface="Helvetica Neue"/>
                <a:cs typeface="Helvetica Neue"/>
                <a:sym typeface="Helvetica Neue"/>
              </a:rPr>
              <a:t>security features, </a:t>
            </a:r>
            <a:br>
              <a:rPr lang="en" sz="1400">
                <a:solidFill>
                  <a:srgbClr val="596069"/>
                </a:solidFill>
                <a:latin typeface="Helvetica Neue"/>
                <a:ea typeface="Helvetica Neue"/>
                <a:cs typeface="Helvetica Neue"/>
                <a:sym typeface="Helvetica Neue"/>
              </a:rPr>
            </a:br>
            <a:r>
              <a:rPr lang="en" sz="1400">
                <a:solidFill>
                  <a:srgbClr val="596069"/>
                </a:solidFill>
                <a:latin typeface="Helvetica Neue"/>
                <a:ea typeface="Helvetica Neue"/>
                <a:cs typeface="Helvetica Neue"/>
                <a:sym typeface="Helvetica Neue"/>
              </a:rPr>
              <a:t>and connection to the </a:t>
            </a:r>
            <a:br>
              <a:rPr lang="en" sz="1400">
                <a:solidFill>
                  <a:srgbClr val="596069"/>
                </a:solidFill>
                <a:latin typeface="Helvetica Neue"/>
                <a:ea typeface="Helvetica Neue"/>
                <a:cs typeface="Helvetica Neue"/>
                <a:sym typeface="Helvetica Neue"/>
              </a:rPr>
            </a:br>
            <a:r>
              <a:rPr lang="en" sz="1400">
                <a:solidFill>
                  <a:srgbClr val="596069"/>
                </a:solidFill>
                <a:latin typeface="Helvetica Neue"/>
                <a:ea typeface="Helvetica Neue"/>
                <a:cs typeface="Helvetica Neue"/>
                <a:sym typeface="Helvetica Neue"/>
              </a:rPr>
              <a:t>Open Source Community</a:t>
            </a:r>
            <a:endParaRPr sz="1400">
              <a:solidFill>
                <a:srgbClr val="596069"/>
              </a:solidFill>
              <a:latin typeface="Helvetica Neue"/>
              <a:ea typeface="Helvetica Neue"/>
              <a:cs typeface="Helvetica Neue"/>
              <a:sym typeface="Helvetica Neue"/>
            </a:endParaRPr>
          </a:p>
        </p:txBody>
      </p:sp>
      <p:sp>
        <p:nvSpPr>
          <p:cNvPr id="3315" name="Google Shape;3315;p787"/>
          <p:cNvSpPr/>
          <p:nvPr/>
        </p:nvSpPr>
        <p:spPr>
          <a:xfrm>
            <a:off x="6146832" y="3727175"/>
            <a:ext cx="2514600" cy="1338000"/>
          </a:xfrm>
          <a:prstGeom prst="rect">
            <a:avLst/>
          </a:prstGeom>
          <a:noFill/>
          <a:ln>
            <a:noFill/>
          </a:ln>
        </p:spPr>
        <p:txBody>
          <a:bodyPr spcFirstLastPara="1" wrap="square" lIns="0" tIns="0" rIns="0" bIns="0" anchor="t" anchorCtr="0">
            <a:noAutofit/>
          </a:bodyPr>
          <a:lstStyle/>
          <a:p>
            <a:pPr algn="ctr">
              <a:lnSpc>
                <a:spcPct val="115000"/>
              </a:lnSpc>
            </a:pPr>
            <a:r>
              <a:rPr lang="en" sz="1800" b="1">
                <a:solidFill>
                  <a:srgbClr val="22282E"/>
                </a:solidFill>
                <a:latin typeface="Helvetica Neue"/>
                <a:ea typeface="Helvetica Neue"/>
                <a:cs typeface="Helvetica Neue"/>
                <a:sym typeface="Helvetica Neue"/>
              </a:rPr>
              <a:t>Automate non-build workflows with </a:t>
            </a:r>
            <a:br>
              <a:rPr lang="en" sz="1800" b="1">
                <a:solidFill>
                  <a:srgbClr val="22282E"/>
                </a:solidFill>
                <a:latin typeface="Helvetica Neue"/>
                <a:ea typeface="Helvetica Neue"/>
                <a:cs typeface="Helvetica Neue"/>
                <a:sym typeface="Helvetica Neue"/>
              </a:rPr>
            </a:br>
            <a:r>
              <a:rPr lang="en" sz="1800" b="1">
                <a:solidFill>
                  <a:srgbClr val="22282E"/>
                </a:solidFill>
                <a:latin typeface="Helvetica Neue"/>
                <a:ea typeface="Helvetica Neue"/>
                <a:cs typeface="Helvetica Neue"/>
                <a:sym typeface="Helvetica Neue"/>
              </a:rPr>
              <a:t>GitHub Actions</a:t>
            </a:r>
            <a:endParaRPr sz="1800">
              <a:solidFill>
                <a:srgbClr val="22282E"/>
              </a:solidFill>
              <a:latin typeface="Helvetica Neue"/>
              <a:ea typeface="Helvetica Neue"/>
              <a:cs typeface="Helvetica Neue"/>
              <a:sym typeface="Helvetica Neue"/>
            </a:endParaRPr>
          </a:p>
          <a:p>
            <a:pPr algn="ctr">
              <a:lnSpc>
                <a:spcPct val="115000"/>
              </a:lnSpc>
              <a:spcBef>
                <a:spcPts val="1300"/>
              </a:spcBef>
              <a:spcAft>
                <a:spcPts val="1300"/>
              </a:spcAft>
            </a:pPr>
            <a:r>
              <a:rPr lang="en" sz="1400">
                <a:solidFill>
                  <a:srgbClr val="596069"/>
                </a:solidFill>
                <a:latin typeface="Helvetica Neue"/>
                <a:ea typeface="Helvetica Neue"/>
                <a:cs typeface="Helvetica Neue"/>
                <a:sym typeface="Helvetica Neue"/>
              </a:rPr>
              <a:t>Use GitHub Actions to automate non build workflows. YAML Build pipelines can be transitioned to Actions </a:t>
            </a:r>
            <a:br>
              <a:rPr lang="en" sz="1400">
                <a:solidFill>
                  <a:srgbClr val="596069"/>
                </a:solidFill>
                <a:latin typeface="Helvetica Neue"/>
                <a:ea typeface="Helvetica Neue"/>
                <a:cs typeface="Helvetica Neue"/>
                <a:sym typeface="Helvetica Neue"/>
              </a:rPr>
            </a:br>
            <a:r>
              <a:rPr lang="en" sz="1400">
                <a:solidFill>
                  <a:srgbClr val="596069"/>
                </a:solidFill>
                <a:latin typeface="Helvetica Neue"/>
                <a:ea typeface="Helvetica Neue"/>
                <a:cs typeface="Helvetica Neue"/>
                <a:sym typeface="Helvetica Neue"/>
              </a:rPr>
              <a:t>if/when desired.</a:t>
            </a:r>
            <a:endParaRPr sz="1400">
              <a:solidFill>
                <a:srgbClr val="596069"/>
              </a:solidFill>
              <a:latin typeface="Helvetica Neue"/>
              <a:ea typeface="Helvetica Neue"/>
              <a:cs typeface="Helvetica Neue"/>
              <a:sym typeface="Helvetica Neue"/>
            </a:endParaRPr>
          </a:p>
        </p:txBody>
      </p:sp>
      <p:sp>
        <p:nvSpPr>
          <p:cNvPr id="3316" name="Google Shape;3316;p787"/>
          <p:cNvSpPr/>
          <p:nvPr/>
        </p:nvSpPr>
        <p:spPr>
          <a:xfrm>
            <a:off x="3321761" y="3729774"/>
            <a:ext cx="2514600" cy="1473600"/>
          </a:xfrm>
          <a:prstGeom prst="rect">
            <a:avLst/>
          </a:prstGeom>
          <a:noFill/>
          <a:ln>
            <a:noFill/>
          </a:ln>
        </p:spPr>
        <p:txBody>
          <a:bodyPr spcFirstLastPara="1" wrap="square" lIns="0" tIns="0" rIns="0" bIns="0" anchor="t" anchorCtr="0">
            <a:noAutofit/>
          </a:bodyPr>
          <a:lstStyle/>
          <a:p>
            <a:pPr algn="ctr">
              <a:lnSpc>
                <a:spcPct val="115000"/>
              </a:lnSpc>
            </a:pPr>
            <a:r>
              <a:rPr lang="en" sz="1800" b="1">
                <a:solidFill>
                  <a:srgbClr val="22282E"/>
                </a:solidFill>
                <a:latin typeface="Helvetica Neue"/>
                <a:ea typeface="Helvetica Neue"/>
                <a:cs typeface="Helvetica Neue"/>
                <a:sym typeface="Helvetica Neue"/>
              </a:rPr>
              <a:t>Keep your builds and/or boards in </a:t>
            </a:r>
            <a:br>
              <a:rPr lang="en" sz="1800" b="1">
                <a:solidFill>
                  <a:srgbClr val="22282E"/>
                </a:solidFill>
                <a:latin typeface="Helvetica Neue"/>
                <a:ea typeface="Helvetica Neue"/>
                <a:cs typeface="Helvetica Neue"/>
                <a:sym typeface="Helvetica Neue"/>
              </a:rPr>
            </a:br>
            <a:r>
              <a:rPr lang="en" sz="1800" b="1">
                <a:solidFill>
                  <a:srgbClr val="22282E"/>
                </a:solidFill>
                <a:latin typeface="Helvetica Neue"/>
                <a:ea typeface="Helvetica Neue"/>
                <a:cs typeface="Helvetica Neue"/>
                <a:sym typeface="Helvetica Neue"/>
              </a:rPr>
              <a:t>Azure DevOps</a:t>
            </a:r>
            <a:endParaRPr sz="1800" b="1">
              <a:solidFill>
                <a:srgbClr val="22282E"/>
              </a:solidFill>
              <a:latin typeface="Helvetica Neue"/>
              <a:ea typeface="Helvetica Neue"/>
              <a:cs typeface="Helvetica Neue"/>
              <a:sym typeface="Helvetica Neue"/>
            </a:endParaRPr>
          </a:p>
          <a:p>
            <a:pPr algn="ctr">
              <a:lnSpc>
                <a:spcPct val="115000"/>
              </a:lnSpc>
              <a:spcBef>
                <a:spcPts val="1300"/>
              </a:spcBef>
              <a:spcAft>
                <a:spcPts val="1300"/>
              </a:spcAft>
            </a:pPr>
            <a:r>
              <a:rPr lang="en" sz="1400">
                <a:solidFill>
                  <a:srgbClr val="596069"/>
                </a:solidFill>
                <a:latin typeface="Helvetica Neue"/>
                <a:ea typeface="Helvetica Neue"/>
                <a:cs typeface="Helvetica Neue"/>
                <a:sym typeface="Helvetica Neue"/>
              </a:rPr>
              <a:t>Use your existing </a:t>
            </a:r>
            <a:br>
              <a:rPr lang="en" sz="1400">
                <a:solidFill>
                  <a:srgbClr val="596069"/>
                </a:solidFill>
                <a:latin typeface="Helvetica Neue"/>
                <a:ea typeface="Helvetica Neue"/>
                <a:cs typeface="Helvetica Neue"/>
                <a:sym typeface="Helvetica Neue"/>
              </a:rPr>
            </a:br>
            <a:r>
              <a:rPr lang="en" sz="1400">
                <a:solidFill>
                  <a:srgbClr val="596069"/>
                </a:solidFill>
                <a:latin typeface="Helvetica Neue"/>
                <a:ea typeface="Helvetica Neue"/>
                <a:cs typeface="Helvetica Neue"/>
                <a:sym typeface="Helvetica Neue"/>
              </a:rPr>
              <a:t>build pipelines with </a:t>
            </a:r>
            <a:br>
              <a:rPr lang="en" sz="1400">
                <a:solidFill>
                  <a:srgbClr val="596069"/>
                </a:solidFill>
                <a:latin typeface="Helvetica Neue"/>
                <a:ea typeface="Helvetica Neue"/>
                <a:cs typeface="Helvetica Neue"/>
                <a:sym typeface="Helvetica Neue"/>
              </a:rPr>
            </a:br>
            <a:r>
              <a:rPr lang="en" sz="1400">
                <a:solidFill>
                  <a:srgbClr val="596069"/>
                </a:solidFill>
                <a:latin typeface="Helvetica Neue"/>
                <a:ea typeface="Helvetica Neue"/>
                <a:cs typeface="Helvetica Neue"/>
                <a:sym typeface="Helvetica Neue"/>
              </a:rPr>
              <a:t>repositories in GitHub. </a:t>
            </a:r>
            <a:br>
              <a:rPr lang="en" sz="1400">
                <a:solidFill>
                  <a:srgbClr val="596069"/>
                </a:solidFill>
                <a:latin typeface="Helvetica Neue"/>
                <a:ea typeface="Helvetica Neue"/>
                <a:cs typeface="Helvetica Neue"/>
                <a:sym typeface="Helvetica Neue"/>
              </a:rPr>
            </a:br>
            <a:r>
              <a:rPr lang="en" sz="1400">
                <a:solidFill>
                  <a:srgbClr val="596069"/>
                </a:solidFill>
                <a:latin typeface="Helvetica Neue"/>
                <a:ea typeface="Helvetica Neue"/>
                <a:cs typeface="Helvetica Neue"/>
                <a:sym typeface="Helvetica Neue"/>
              </a:rPr>
              <a:t>Plan your projects with </a:t>
            </a:r>
            <a:br>
              <a:rPr lang="en" sz="1400">
                <a:solidFill>
                  <a:srgbClr val="596069"/>
                </a:solidFill>
                <a:latin typeface="Helvetica Neue"/>
                <a:ea typeface="Helvetica Neue"/>
                <a:cs typeface="Helvetica Neue"/>
                <a:sym typeface="Helvetica Neue"/>
              </a:rPr>
            </a:br>
            <a:r>
              <a:rPr lang="en" sz="1400">
                <a:solidFill>
                  <a:srgbClr val="596069"/>
                </a:solidFill>
                <a:latin typeface="Helvetica Neue"/>
                <a:ea typeface="Helvetica Neue"/>
                <a:cs typeface="Helvetica Neue"/>
                <a:sym typeface="Helvetica Neue"/>
              </a:rPr>
              <a:t>Azure Boards.</a:t>
            </a:r>
            <a:endParaRPr sz="1400">
              <a:solidFill>
                <a:srgbClr val="596069"/>
              </a:solidFill>
              <a:latin typeface="Helvetica Neue"/>
              <a:ea typeface="Helvetica Neue"/>
              <a:cs typeface="Helvetica Neue"/>
              <a:sym typeface="Helvetica Neue"/>
            </a:endParaRPr>
          </a:p>
        </p:txBody>
      </p:sp>
      <p:sp>
        <p:nvSpPr>
          <p:cNvPr id="3317" name="Google Shape;3317;p787"/>
          <p:cNvSpPr txBox="1">
            <a:spLocks noGrp="1"/>
          </p:cNvSpPr>
          <p:nvPr>
            <p:ph type="title"/>
          </p:nvPr>
        </p:nvSpPr>
        <p:spPr>
          <a:xfrm>
            <a:off x="609600" y="1258627"/>
            <a:ext cx="10972800" cy="678300"/>
          </a:xfrm>
          <a:prstGeom prst="rect">
            <a:avLst/>
          </a:prstGeom>
          <a:noFill/>
          <a:ln>
            <a:noFill/>
          </a:ln>
        </p:spPr>
        <p:txBody>
          <a:bodyPr spcFirstLastPara="1" vert="horz" wrap="square" lIns="25400" tIns="25400" rIns="25400" bIns="25400" rtlCol="0" anchor="ctr" anchorCtr="0">
            <a:noAutofit/>
          </a:bodyPr>
          <a:lstStyle/>
          <a:p>
            <a:r>
              <a:rPr lang="en" sz="3200">
                <a:latin typeface="Helvetica Neue"/>
                <a:ea typeface="Helvetica Neue"/>
                <a:cs typeface="Helvetica Neue"/>
                <a:sym typeface="Helvetica Neue"/>
              </a:rPr>
              <a:t>Adopting GitHub</a:t>
            </a:r>
            <a:endParaRPr sz="3200">
              <a:latin typeface="Helvetica Neue"/>
              <a:ea typeface="Helvetica Neue"/>
              <a:cs typeface="Helvetica Neue"/>
              <a:sym typeface="Helvetica Neue"/>
            </a:endParaRPr>
          </a:p>
        </p:txBody>
      </p:sp>
      <p:pic>
        <p:nvPicPr>
          <p:cNvPr id="3318" name="Google Shape;3318;p787" descr="GitHub Actions logo"/>
          <p:cNvPicPr preferRelativeResize="0"/>
          <p:nvPr/>
        </p:nvPicPr>
        <p:blipFill rotWithShape="1">
          <a:blip r:embed="rId3">
            <a:alphaModFix/>
          </a:blip>
          <a:srcRect/>
          <a:stretch/>
        </p:blipFill>
        <p:spPr>
          <a:xfrm>
            <a:off x="6875970" y="2467027"/>
            <a:ext cx="1056323" cy="1056300"/>
          </a:xfrm>
          <a:prstGeom prst="rect">
            <a:avLst/>
          </a:prstGeom>
          <a:noFill/>
          <a:ln>
            <a:noFill/>
          </a:ln>
        </p:spPr>
      </p:pic>
      <p:grpSp>
        <p:nvGrpSpPr>
          <p:cNvPr id="5" name="Group 4" descr="Azure DevOps Pipelines and Boards logos">
            <a:extLst>
              <a:ext uri="{FF2B5EF4-FFF2-40B4-BE49-F238E27FC236}">
                <a16:creationId xmlns:a16="http://schemas.microsoft.com/office/drawing/2014/main" id="{3748CDC3-87C5-4951-B6B9-06185F3F7847}"/>
              </a:ext>
            </a:extLst>
          </p:cNvPr>
          <p:cNvGrpSpPr/>
          <p:nvPr/>
        </p:nvGrpSpPr>
        <p:grpSpPr>
          <a:xfrm>
            <a:off x="3770130" y="2469625"/>
            <a:ext cx="1617862" cy="1056302"/>
            <a:chOff x="3445778" y="2469628"/>
            <a:chExt cx="1617862" cy="1056302"/>
          </a:xfrm>
        </p:grpSpPr>
        <p:pic>
          <p:nvPicPr>
            <p:cNvPr id="3319" name="Google Shape;3319;p787"/>
            <p:cNvPicPr preferRelativeResize="0"/>
            <p:nvPr/>
          </p:nvPicPr>
          <p:blipFill rotWithShape="1">
            <a:blip r:embed="rId4">
              <a:alphaModFix/>
            </a:blip>
            <a:srcRect/>
            <a:stretch/>
          </p:blipFill>
          <p:spPr>
            <a:xfrm>
              <a:off x="3445778" y="2884513"/>
              <a:ext cx="641415" cy="641417"/>
            </a:xfrm>
            <a:prstGeom prst="rect">
              <a:avLst/>
            </a:prstGeom>
            <a:noFill/>
            <a:ln>
              <a:noFill/>
            </a:ln>
          </p:spPr>
        </p:pic>
        <p:pic>
          <p:nvPicPr>
            <p:cNvPr id="3320" name="Google Shape;3320;p787"/>
            <p:cNvPicPr preferRelativeResize="0"/>
            <p:nvPr/>
          </p:nvPicPr>
          <p:blipFill rotWithShape="1">
            <a:blip r:embed="rId5">
              <a:alphaModFix/>
            </a:blip>
            <a:srcRect/>
            <a:stretch/>
          </p:blipFill>
          <p:spPr>
            <a:xfrm>
              <a:off x="4331352" y="2469628"/>
              <a:ext cx="732288" cy="727445"/>
            </a:xfrm>
            <a:prstGeom prst="rect">
              <a:avLst/>
            </a:prstGeom>
            <a:noFill/>
            <a:ln>
              <a:noFill/>
            </a:ln>
          </p:spPr>
        </p:pic>
      </p:grpSp>
      <p:pic>
        <p:nvPicPr>
          <p:cNvPr id="3321" name="Google Shape;3321;p787" descr="GitHub Repos logo"/>
          <p:cNvPicPr preferRelativeResize="0"/>
          <p:nvPr/>
        </p:nvPicPr>
        <p:blipFill rotWithShape="1">
          <a:blip r:embed="rId6">
            <a:alphaModFix/>
          </a:blip>
          <a:srcRect/>
          <a:stretch/>
        </p:blipFill>
        <p:spPr>
          <a:xfrm>
            <a:off x="1118404" y="2350651"/>
            <a:ext cx="1175275" cy="1175275"/>
          </a:xfrm>
          <a:prstGeom prst="rect">
            <a:avLst/>
          </a:prstGeom>
          <a:noFill/>
          <a:ln>
            <a:noFill/>
          </a:ln>
        </p:spPr>
      </p:pic>
      <p:sp>
        <p:nvSpPr>
          <p:cNvPr id="3323" name="Google Shape;3323;p787"/>
          <p:cNvSpPr/>
          <p:nvPr/>
        </p:nvSpPr>
        <p:spPr>
          <a:xfrm>
            <a:off x="1043614" y="975534"/>
            <a:ext cx="10115700" cy="321900"/>
          </a:xfrm>
          <a:prstGeom prst="rect">
            <a:avLst/>
          </a:prstGeom>
          <a:noFill/>
          <a:ln>
            <a:noFill/>
          </a:ln>
        </p:spPr>
        <p:txBody>
          <a:bodyPr spcFirstLastPara="1" wrap="square" lIns="0" tIns="45667" rIns="0" bIns="45667" anchor="t" anchorCtr="0">
            <a:noAutofit/>
          </a:bodyPr>
          <a:lstStyle/>
          <a:p>
            <a:pPr algn="ctr">
              <a:lnSpc>
                <a:spcPct val="150000"/>
              </a:lnSpc>
            </a:pPr>
            <a:r>
              <a:rPr lang="en" sz="1500" b="1">
                <a:solidFill>
                  <a:srgbClr val="0366D6"/>
                </a:solidFill>
                <a:latin typeface="Roboto Mono"/>
                <a:ea typeface="Roboto Mono"/>
                <a:cs typeface="Roboto Mono"/>
                <a:sym typeface="Roboto Mono"/>
              </a:rPr>
              <a:t>Leverage your Existing Azure DevOps Investment while</a:t>
            </a:r>
            <a:endParaRPr sz="1500" b="1">
              <a:solidFill>
                <a:srgbClr val="0366D6"/>
              </a:solidFill>
              <a:latin typeface="Roboto Mono"/>
              <a:ea typeface="Roboto Mono"/>
              <a:cs typeface="Roboto Mono"/>
              <a:sym typeface="Roboto Mono"/>
            </a:endParaRPr>
          </a:p>
          <a:p>
            <a:pPr algn="ctr">
              <a:lnSpc>
                <a:spcPct val="150000"/>
              </a:lnSpc>
            </a:pPr>
            <a:endParaRPr lang="en-US" sz="1500" b="1">
              <a:solidFill>
                <a:srgbClr val="0366D6"/>
              </a:solidFill>
              <a:latin typeface="Roboto Mono"/>
              <a:ea typeface="Roboto Mono"/>
              <a:cs typeface="Roboto Mono"/>
              <a:sym typeface="Roboto Mono"/>
            </a:endParaRPr>
          </a:p>
          <a:p>
            <a:pPr algn="ctr">
              <a:lnSpc>
                <a:spcPct val="150000"/>
              </a:lnSpc>
            </a:pPr>
            <a:endParaRPr sz="1500" b="1">
              <a:solidFill>
                <a:srgbClr val="0366D6"/>
              </a:solidFill>
              <a:latin typeface="Roboto Mono"/>
              <a:ea typeface="Roboto Mono"/>
              <a:cs typeface="Roboto Mono"/>
              <a:sym typeface="Roboto Mono"/>
            </a:endParaRPr>
          </a:p>
        </p:txBody>
      </p:sp>
      <p:sp>
        <p:nvSpPr>
          <p:cNvPr id="3324" name="Google Shape;3324;p787"/>
          <p:cNvSpPr/>
          <p:nvPr/>
        </p:nvSpPr>
        <p:spPr>
          <a:xfrm>
            <a:off x="8971903" y="3722739"/>
            <a:ext cx="2514600" cy="1473600"/>
          </a:xfrm>
          <a:prstGeom prst="rect">
            <a:avLst/>
          </a:prstGeom>
          <a:noFill/>
          <a:ln>
            <a:noFill/>
          </a:ln>
        </p:spPr>
        <p:txBody>
          <a:bodyPr spcFirstLastPara="1" wrap="square" lIns="0" tIns="0" rIns="0" bIns="0" anchor="t" anchorCtr="0">
            <a:noAutofit/>
          </a:bodyPr>
          <a:lstStyle/>
          <a:p>
            <a:pPr algn="ctr">
              <a:lnSpc>
                <a:spcPct val="115000"/>
              </a:lnSpc>
            </a:pPr>
            <a:r>
              <a:rPr lang="en" sz="1800" b="1">
                <a:solidFill>
                  <a:srgbClr val="22282E"/>
                </a:solidFill>
                <a:latin typeface="Helvetica Neue"/>
                <a:ea typeface="Helvetica Neue"/>
                <a:cs typeface="Helvetica Neue"/>
                <a:sym typeface="Helvetica Neue"/>
              </a:rPr>
              <a:t>Use GitHub </a:t>
            </a:r>
            <a:br>
              <a:rPr lang="en" sz="1800" b="1">
                <a:solidFill>
                  <a:srgbClr val="22282E"/>
                </a:solidFill>
                <a:latin typeface="Helvetica Neue"/>
                <a:ea typeface="Helvetica Neue"/>
                <a:cs typeface="Helvetica Neue"/>
                <a:sym typeface="Helvetica Neue"/>
              </a:rPr>
            </a:br>
            <a:r>
              <a:rPr lang="en" sz="1800" b="1">
                <a:solidFill>
                  <a:srgbClr val="22282E"/>
                </a:solidFill>
                <a:latin typeface="Helvetica Neue"/>
                <a:ea typeface="Helvetica Neue"/>
                <a:cs typeface="Helvetica Neue"/>
                <a:sym typeface="Helvetica Neue"/>
              </a:rPr>
              <a:t>Package Registry &amp; Azure Artifacts</a:t>
            </a:r>
            <a:endParaRPr sz="1800" b="1">
              <a:solidFill>
                <a:srgbClr val="22282E"/>
              </a:solidFill>
              <a:latin typeface="Helvetica Neue"/>
              <a:ea typeface="Helvetica Neue"/>
              <a:cs typeface="Helvetica Neue"/>
              <a:sym typeface="Helvetica Neue"/>
            </a:endParaRPr>
          </a:p>
          <a:p>
            <a:pPr algn="ctr">
              <a:lnSpc>
                <a:spcPct val="115000"/>
              </a:lnSpc>
              <a:spcBef>
                <a:spcPts val="1300"/>
              </a:spcBef>
              <a:spcAft>
                <a:spcPts val="1300"/>
              </a:spcAft>
            </a:pPr>
            <a:r>
              <a:rPr lang="en" sz="1400">
                <a:solidFill>
                  <a:srgbClr val="596069"/>
                </a:solidFill>
                <a:latin typeface="Helvetica Neue"/>
                <a:ea typeface="Helvetica Neue"/>
                <a:cs typeface="Helvetica Neue"/>
                <a:sym typeface="Helvetica Neue"/>
              </a:rPr>
              <a:t>Store and serve internal packages and containers with GitHub Package Registry. Keep compiled binaries and other artifacts in Azure Artifacts </a:t>
            </a:r>
            <a:endParaRPr sz="1400">
              <a:solidFill>
                <a:srgbClr val="596069"/>
              </a:solidFill>
              <a:latin typeface="Helvetica Neue"/>
              <a:ea typeface="Helvetica Neue"/>
              <a:cs typeface="Helvetica Neue"/>
              <a:sym typeface="Helvetica Neue"/>
            </a:endParaRPr>
          </a:p>
        </p:txBody>
      </p:sp>
      <p:grpSp>
        <p:nvGrpSpPr>
          <p:cNvPr id="6" name="Group 5" descr="Icons of GitHub Package Registry and Azure Artifacts">
            <a:extLst>
              <a:ext uri="{FF2B5EF4-FFF2-40B4-BE49-F238E27FC236}">
                <a16:creationId xmlns:a16="http://schemas.microsoft.com/office/drawing/2014/main" id="{A8C1AFCA-05D8-4BCC-8083-116B9270FBEB}"/>
              </a:ext>
            </a:extLst>
          </p:cNvPr>
          <p:cNvGrpSpPr/>
          <p:nvPr/>
        </p:nvGrpSpPr>
        <p:grpSpPr>
          <a:xfrm>
            <a:off x="9414015" y="2464440"/>
            <a:ext cx="1630376" cy="1058887"/>
            <a:chOff x="6639850" y="2467039"/>
            <a:chExt cx="1630376" cy="1058887"/>
          </a:xfrm>
        </p:grpSpPr>
        <p:pic>
          <p:nvPicPr>
            <p:cNvPr id="3325" name="Google Shape;3325;p787"/>
            <p:cNvPicPr preferRelativeResize="0"/>
            <p:nvPr/>
          </p:nvPicPr>
          <p:blipFill rotWithShape="1">
            <a:blip r:embed="rId7">
              <a:alphaModFix/>
            </a:blip>
            <a:srcRect/>
            <a:stretch/>
          </p:blipFill>
          <p:spPr>
            <a:xfrm>
              <a:off x="7628801" y="2884501"/>
              <a:ext cx="641425" cy="641425"/>
            </a:xfrm>
            <a:prstGeom prst="rect">
              <a:avLst/>
            </a:prstGeom>
            <a:noFill/>
            <a:ln>
              <a:noFill/>
            </a:ln>
          </p:spPr>
        </p:pic>
        <p:pic>
          <p:nvPicPr>
            <p:cNvPr id="3326" name="Google Shape;3326;p787"/>
            <p:cNvPicPr preferRelativeResize="0"/>
            <p:nvPr/>
          </p:nvPicPr>
          <p:blipFill rotWithShape="1">
            <a:blip r:embed="rId8">
              <a:alphaModFix/>
            </a:blip>
            <a:srcRect/>
            <a:stretch/>
          </p:blipFill>
          <p:spPr>
            <a:xfrm>
              <a:off x="6639850" y="2467039"/>
              <a:ext cx="711269" cy="725612"/>
            </a:xfrm>
            <a:prstGeom prst="rect">
              <a:avLst/>
            </a:prstGeom>
            <a:noFill/>
            <a:ln>
              <a:noFill/>
            </a:ln>
          </p:spPr>
        </p:pic>
      </p:grpSp>
      <p:grpSp>
        <p:nvGrpSpPr>
          <p:cNvPr id="4" name="Group 3" descr="Logos of Azure DevOps and GitHub Enterprise">
            <a:extLst>
              <a:ext uri="{FF2B5EF4-FFF2-40B4-BE49-F238E27FC236}">
                <a16:creationId xmlns:a16="http://schemas.microsoft.com/office/drawing/2014/main" id="{66438985-FAC6-4424-BC11-2F350CCDEC10}"/>
              </a:ext>
            </a:extLst>
          </p:cNvPr>
          <p:cNvGrpSpPr/>
          <p:nvPr/>
        </p:nvGrpSpPr>
        <p:grpSpPr>
          <a:xfrm>
            <a:off x="5316030" y="352784"/>
            <a:ext cx="1559940" cy="639492"/>
            <a:chOff x="5178027" y="336042"/>
            <a:chExt cx="1559940" cy="639492"/>
          </a:xfrm>
        </p:grpSpPr>
        <p:pic>
          <p:nvPicPr>
            <p:cNvPr id="3322" name="Google Shape;3322;p787"/>
            <p:cNvPicPr preferRelativeResize="0"/>
            <p:nvPr/>
          </p:nvPicPr>
          <p:blipFill rotWithShape="1">
            <a:blip r:embed="rId9">
              <a:alphaModFix/>
            </a:blip>
            <a:srcRect/>
            <a:stretch/>
          </p:blipFill>
          <p:spPr>
            <a:xfrm>
              <a:off x="6115034" y="352601"/>
              <a:ext cx="622933" cy="622933"/>
            </a:xfrm>
            <a:prstGeom prst="rect">
              <a:avLst/>
            </a:prstGeom>
            <a:noFill/>
            <a:ln>
              <a:noFill/>
            </a:ln>
          </p:spPr>
        </p:pic>
        <p:pic>
          <p:nvPicPr>
            <p:cNvPr id="3" name="Picture 6">
              <a:extLst>
                <a:ext uri="{FF2B5EF4-FFF2-40B4-BE49-F238E27FC236}">
                  <a16:creationId xmlns:a16="http://schemas.microsoft.com/office/drawing/2014/main" id="{308988FA-9DF6-4C79-B59B-2833C7369DD2}"/>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78027" y="336042"/>
              <a:ext cx="621792" cy="621792"/>
            </a:xfrm>
            <a:prstGeom prst="rect">
              <a:avLst/>
            </a:prstGeom>
          </p:spPr>
        </p:pic>
      </p:grpSp>
    </p:spTree>
    <p:extLst>
      <p:ext uri="{BB962C8B-B14F-4D97-AF65-F5344CB8AC3E}">
        <p14:creationId xmlns:p14="http://schemas.microsoft.com/office/powerpoint/2010/main" val="263347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314"/>
                                        </p:tgtEl>
                                        <p:attrNameLst>
                                          <p:attrName>style.visibility</p:attrName>
                                        </p:attrNameLst>
                                      </p:cBhvr>
                                      <p:to>
                                        <p:strVal val="visible"/>
                                      </p:to>
                                    </p:set>
                                    <p:anim calcmode="lin" valueType="num">
                                      <p:cBhvr additive="base">
                                        <p:cTn id="7" dur="500" fill="hold"/>
                                        <p:tgtEl>
                                          <p:spTgt spid="3314"/>
                                        </p:tgtEl>
                                        <p:attrNameLst>
                                          <p:attrName>ppt_x</p:attrName>
                                        </p:attrNameLst>
                                      </p:cBhvr>
                                      <p:tavLst>
                                        <p:tav tm="0">
                                          <p:val>
                                            <p:strVal val="#ppt_x"/>
                                          </p:val>
                                        </p:tav>
                                        <p:tav tm="100000">
                                          <p:val>
                                            <p:strVal val="#ppt_x"/>
                                          </p:val>
                                        </p:tav>
                                      </p:tavLst>
                                    </p:anim>
                                    <p:anim calcmode="lin" valueType="num">
                                      <p:cBhvr additive="base">
                                        <p:cTn id="8" dur="500" fill="hold"/>
                                        <p:tgtEl>
                                          <p:spTgt spid="33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21"/>
                                        </p:tgtEl>
                                        <p:attrNameLst>
                                          <p:attrName>style.visibility</p:attrName>
                                        </p:attrNameLst>
                                      </p:cBhvr>
                                      <p:to>
                                        <p:strVal val="visible"/>
                                      </p:to>
                                    </p:set>
                                    <p:anim calcmode="lin" valueType="num">
                                      <p:cBhvr additive="base">
                                        <p:cTn id="11" dur="500" fill="hold"/>
                                        <p:tgtEl>
                                          <p:spTgt spid="3321"/>
                                        </p:tgtEl>
                                        <p:attrNameLst>
                                          <p:attrName>ppt_x</p:attrName>
                                        </p:attrNameLst>
                                      </p:cBhvr>
                                      <p:tavLst>
                                        <p:tav tm="0">
                                          <p:val>
                                            <p:strVal val="#ppt_x"/>
                                          </p:val>
                                        </p:tav>
                                        <p:tav tm="100000">
                                          <p:val>
                                            <p:strVal val="#ppt_x"/>
                                          </p:val>
                                        </p:tav>
                                      </p:tavLst>
                                    </p:anim>
                                    <p:anim calcmode="lin" valueType="num">
                                      <p:cBhvr additive="base">
                                        <p:cTn id="12" dur="500" fill="hold"/>
                                        <p:tgtEl>
                                          <p:spTgt spid="33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316"/>
                                        </p:tgtEl>
                                        <p:attrNameLst>
                                          <p:attrName>style.visibility</p:attrName>
                                        </p:attrNameLst>
                                      </p:cBhvr>
                                      <p:to>
                                        <p:strVal val="visible"/>
                                      </p:to>
                                    </p:set>
                                    <p:anim calcmode="lin" valueType="num">
                                      <p:cBhvr additive="base">
                                        <p:cTn id="21" dur="500" fill="hold"/>
                                        <p:tgtEl>
                                          <p:spTgt spid="3316"/>
                                        </p:tgtEl>
                                        <p:attrNameLst>
                                          <p:attrName>ppt_x</p:attrName>
                                        </p:attrNameLst>
                                      </p:cBhvr>
                                      <p:tavLst>
                                        <p:tav tm="0">
                                          <p:val>
                                            <p:strVal val="#ppt_x"/>
                                          </p:val>
                                        </p:tav>
                                        <p:tav tm="100000">
                                          <p:val>
                                            <p:strVal val="#ppt_x"/>
                                          </p:val>
                                        </p:tav>
                                      </p:tavLst>
                                    </p:anim>
                                    <p:anim calcmode="lin" valueType="num">
                                      <p:cBhvr additive="base">
                                        <p:cTn id="22" dur="500" fill="hold"/>
                                        <p:tgtEl>
                                          <p:spTgt spid="33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315"/>
                                        </p:tgtEl>
                                        <p:attrNameLst>
                                          <p:attrName>style.visibility</p:attrName>
                                        </p:attrNameLst>
                                      </p:cBhvr>
                                      <p:to>
                                        <p:strVal val="visible"/>
                                      </p:to>
                                    </p:set>
                                    <p:anim calcmode="lin" valueType="num">
                                      <p:cBhvr additive="base">
                                        <p:cTn id="27" dur="500" fill="hold"/>
                                        <p:tgtEl>
                                          <p:spTgt spid="3315"/>
                                        </p:tgtEl>
                                        <p:attrNameLst>
                                          <p:attrName>ppt_x</p:attrName>
                                        </p:attrNameLst>
                                      </p:cBhvr>
                                      <p:tavLst>
                                        <p:tav tm="0">
                                          <p:val>
                                            <p:strVal val="#ppt_x"/>
                                          </p:val>
                                        </p:tav>
                                        <p:tav tm="100000">
                                          <p:val>
                                            <p:strVal val="#ppt_x"/>
                                          </p:val>
                                        </p:tav>
                                      </p:tavLst>
                                    </p:anim>
                                    <p:anim calcmode="lin" valueType="num">
                                      <p:cBhvr additive="base">
                                        <p:cTn id="28" dur="500" fill="hold"/>
                                        <p:tgtEl>
                                          <p:spTgt spid="33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18"/>
                                        </p:tgtEl>
                                        <p:attrNameLst>
                                          <p:attrName>style.visibility</p:attrName>
                                        </p:attrNameLst>
                                      </p:cBhvr>
                                      <p:to>
                                        <p:strVal val="visible"/>
                                      </p:to>
                                    </p:set>
                                    <p:anim calcmode="lin" valueType="num">
                                      <p:cBhvr additive="base">
                                        <p:cTn id="31" dur="500" fill="hold"/>
                                        <p:tgtEl>
                                          <p:spTgt spid="3318"/>
                                        </p:tgtEl>
                                        <p:attrNameLst>
                                          <p:attrName>ppt_x</p:attrName>
                                        </p:attrNameLst>
                                      </p:cBhvr>
                                      <p:tavLst>
                                        <p:tav tm="0">
                                          <p:val>
                                            <p:strVal val="#ppt_x"/>
                                          </p:val>
                                        </p:tav>
                                        <p:tav tm="100000">
                                          <p:val>
                                            <p:strVal val="#ppt_x"/>
                                          </p:val>
                                        </p:tav>
                                      </p:tavLst>
                                    </p:anim>
                                    <p:anim calcmode="lin" valueType="num">
                                      <p:cBhvr additive="base">
                                        <p:cTn id="32" dur="500" fill="hold"/>
                                        <p:tgtEl>
                                          <p:spTgt spid="33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324"/>
                                        </p:tgtEl>
                                        <p:attrNameLst>
                                          <p:attrName>style.visibility</p:attrName>
                                        </p:attrNameLst>
                                      </p:cBhvr>
                                      <p:to>
                                        <p:strVal val="visible"/>
                                      </p:to>
                                    </p:set>
                                    <p:anim calcmode="lin" valueType="num">
                                      <p:cBhvr additive="base">
                                        <p:cTn id="41" dur="500" fill="hold"/>
                                        <p:tgtEl>
                                          <p:spTgt spid="3324"/>
                                        </p:tgtEl>
                                        <p:attrNameLst>
                                          <p:attrName>ppt_x</p:attrName>
                                        </p:attrNameLst>
                                      </p:cBhvr>
                                      <p:tavLst>
                                        <p:tav tm="0">
                                          <p:val>
                                            <p:strVal val="#ppt_x"/>
                                          </p:val>
                                        </p:tav>
                                        <p:tav tm="100000">
                                          <p:val>
                                            <p:strVal val="#ppt_x"/>
                                          </p:val>
                                        </p:tav>
                                      </p:tavLst>
                                    </p:anim>
                                    <p:anim calcmode="lin" valueType="num">
                                      <p:cBhvr additive="base">
                                        <p:cTn id="42" dur="500" fill="hold"/>
                                        <p:tgtEl>
                                          <p:spTgt spid="3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4" grpId="0"/>
      <p:bldP spid="3315" grpId="0"/>
      <p:bldP spid="3316" grpId="0"/>
      <p:bldP spid="3324"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14.xml><?xml version="1.0" encoding="utf-8"?>
<a:theme xmlns:a="http://schemas.openxmlformats.org/drawingml/2006/main" name="1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15.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16.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7.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8.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19.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Dec_2020.potx" id="{5F8A9A86-5F6C-4E68-8420-BA7E57E5092C}" vid="{AB5A34B9-10EA-4B82-93AD-43003B8C29D2}"/>
    </a:ext>
  </a:extLst>
</a:theme>
</file>

<file path=ppt/theme/theme2.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0.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1.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4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23.xml><?xml version="1.0" encoding="utf-8"?>
<a:theme xmlns:a="http://schemas.openxmlformats.org/drawingml/2006/main" name="SPI_Brand_Theme">
  <a:themeElements>
    <a:clrScheme name="SPI 1">
      <a:dk1>
        <a:srgbClr val="000000"/>
      </a:dk1>
      <a:lt1>
        <a:srgbClr val="FFFFFF"/>
      </a:lt1>
      <a:dk2>
        <a:srgbClr val="243A5E"/>
      </a:dk2>
      <a:lt2>
        <a:srgbClr val="E6E6E6"/>
      </a:lt2>
      <a:accent1>
        <a:srgbClr val="0078D4"/>
      </a:accent1>
      <a:accent2>
        <a:srgbClr val="243A5E"/>
      </a:accent2>
      <a:accent3>
        <a:srgbClr val="50E6FF"/>
      </a:accent3>
      <a:accent4>
        <a:srgbClr val="0078D3"/>
      </a:accent4>
      <a:accent5>
        <a:srgbClr val="9BF00B"/>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SPI_Template (2)" id="{28AF5B35-6EC9-48D8-A0B4-E8C12E280CA6}" vid="{6C85C7AD-253C-4CA6-A5B2-70A3FB0946D6}"/>
    </a:ext>
  </a:extLst>
</a:theme>
</file>

<file path=ppt/theme/theme24.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6.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7.xml><?xml version="1.0" encoding="utf-8"?>
<a:theme xmlns:a="http://schemas.openxmlformats.org/drawingml/2006/main" name="Enterprise Scale Worksh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51046_Customer Success Onboarding Boot Camp Template">
  <a:themeElements>
    <a:clrScheme name="Custom 170">
      <a:dk1>
        <a:srgbClr val="000000"/>
      </a:dk1>
      <a:lt1>
        <a:srgbClr val="FFFFFF"/>
      </a:lt1>
      <a:dk2>
        <a:srgbClr val="243A5E"/>
      </a:dk2>
      <a:lt2>
        <a:srgbClr val="E6E6E6"/>
      </a:lt2>
      <a:accent1>
        <a:srgbClr val="0078D4"/>
      </a:accent1>
      <a:accent2>
        <a:srgbClr val="243A5E"/>
      </a:accent2>
      <a:accent3>
        <a:srgbClr val="D83B01"/>
      </a:accent3>
      <a:accent4>
        <a:srgbClr val="00857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otcamp_Template_v06-QC.potx" id="{2DAAA151-FE30-4647-8BCD-247D0593B77C}" vid="{3C38D066-B658-4C0F-A1C7-F274F00A11D6}"/>
    </a:ext>
  </a:extLst>
</a:theme>
</file>

<file path=ppt/theme/themeOverride1.xml><?xml version="1.0" encoding="utf-8"?>
<a:themeOverride xmlns:a="http://schemas.openxmlformats.org/drawingml/2006/main">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A075A8A6A2824F9269C7438EF96DEA" ma:contentTypeVersion="10" ma:contentTypeDescription="Create a new document." ma:contentTypeScope="" ma:versionID="ba7228c18a3ee977e1afe6ea943b5bee">
  <xsd:schema xmlns:xsd="http://www.w3.org/2001/XMLSchema" xmlns:xs="http://www.w3.org/2001/XMLSchema" xmlns:p="http://schemas.microsoft.com/office/2006/metadata/properties" xmlns:ns2="2942ca78-4846-47d6-bdf1-e79fc6ddaabe" xmlns:ns3="ed7b6f9f-ea26-4d32-99f2-5a3227e9da2f" xmlns:ns4="230e9df3-be65-4c73-a93b-d1236ebd677e" targetNamespace="http://schemas.microsoft.com/office/2006/metadata/properties" ma:root="true" ma:fieldsID="7a16a678e040f72e4054bb26ce7366b0" ns2:_="" ns3:_="" ns4:_="">
    <xsd:import namespace="2942ca78-4846-47d6-bdf1-e79fc6ddaabe"/>
    <xsd:import namespace="ed7b6f9f-ea26-4d32-99f2-5a3227e9da2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42ca78-4846-47d6-bdf1-e79fc6ddaa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7b6f9f-ea26-4d32-99f2-5a3227e9da2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8736457-2493-4235-a0e6-a361f3f12f70}" ma:internalName="TaxCatchAll" ma:showField="CatchAllData" ma:web="ed7b6f9f-ea26-4d32-99f2-5a3227e9da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942ca78-4846-47d6-bdf1-e79fc6ddaabe">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67449D23-6045-4115-9B32-BB7DEFA0C625}">
  <ds:schemaRefs>
    <ds:schemaRef ds:uri="http://schemas.microsoft.com/sharepoint/v3/contenttype/forms"/>
  </ds:schemaRefs>
</ds:datastoreItem>
</file>

<file path=customXml/itemProps2.xml><?xml version="1.0" encoding="utf-8"?>
<ds:datastoreItem xmlns:ds="http://schemas.openxmlformats.org/officeDocument/2006/customXml" ds:itemID="{63B773E6-59E5-44F5-8F6E-DF92BFB463B5}">
  <ds:schemaRefs>
    <ds:schemaRef ds:uri="230e9df3-be65-4c73-a93b-d1236ebd677e"/>
    <ds:schemaRef ds:uri="2942ca78-4846-47d6-bdf1-e79fc6ddaabe"/>
    <ds:schemaRef ds:uri="ed7b6f9f-ea26-4d32-99f2-5a3227e9da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3D4BEC4-517F-4D94-8493-E644806E2E0E}">
  <ds:schemaRefs>
    <ds:schemaRef ds:uri="230e9df3-be65-4c73-a93b-d1236ebd677e"/>
    <ds:schemaRef ds:uri="2942ca78-4846-47d6-bdf1-e79fc6ddaabe"/>
    <ds:schemaRef ds:uri="ed7b6f9f-ea26-4d32-99f2-5a3227e9da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39</TotalTime>
  <Words>28516</Words>
  <Application>Microsoft Office PowerPoint</Application>
  <PresentationFormat>Panoramiczny</PresentationFormat>
  <Paragraphs>2533</Paragraphs>
  <Slides>140</Slides>
  <Notes>128</Notes>
  <HiddenSlides>0</HiddenSlides>
  <MMClips>0</MMClips>
  <ScaleCrop>false</ScaleCrop>
  <HeadingPairs>
    <vt:vector size="8" baseType="variant">
      <vt:variant>
        <vt:lpstr>Używane czcionki</vt:lpstr>
      </vt:variant>
      <vt:variant>
        <vt:i4>23</vt:i4>
      </vt:variant>
      <vt:variant>
        <vt:lpstr>Motyw</vt:lpstr>
      </vt:variant>
      <vt:variant>
        <vt:i4>25</vt:i4>
      </vt:variant>
      <vt:variant>
        <vt:lpstr>Osadzone serwery OLE</vt:lpstr>
      </vt:variant>
      <vt:variant>
        <vt:i4>1</vt:i4>
      </vt:variant>
      <vt:variant>
        <vt:lpstr>Tytuły slajdów</vt:lpstr>
      </vt:variant>
      <vt:variant>
        <vt:i4>140</vt:i4>
      </vt:variant>
    </vt:vector>
  </HeadingPairs>
  <TitlesOfParts>
    <vt:vector size="189" baseType="lpstr">
      <vt:lpstr>-apple-system</vt:lpstr>
      <vt:lpstr>Arial</vt:lpstr>
      <vt:lpstr>Arial,Sans-Serif</vt:lpstr>
      <vt:lpstr>Calibri</vt:lpstr>
      <vt:lpstr>Calibri Light</vt:lpstr>
      <vt:lpstr>Consolas</vt:lpstr>
      <vt:lpstr>Courier New</vt:lpstr>
      <vt:lpstr>Courier New,monospace</vt:lpstr>
      <vt:lpstr>Helvetica Neue</vt:lpstr>
      <vt:lpstr>Karla</vt:lpstr>
      <vt:lpstr>Quattrocento Sans</vt:lpstr>
      <vt:lpstr>Roboto Mono</vt:lpstr>
      <vt:lpstr>Segoe Pro Display</vt:lpstr>
      <vt:lpstr>Segoe Semibold</vt:lpstr>
      <vt:lpstr>Segoe UI</vt:lpstr>
      <vt:lpstr>Segoe UI </vt:lpstr>
      <vt:lpstr>Segoe UI Black</vt:lpstr>
      <vt:lpstr>Segoe UI Light</vt:lpstr>
      <vt:lpstr>Segoe UI Semibold</vt:lpstr>
      <vt:lpstr>Segoe UI Semilight</vt:lpstr>
      <vt:lpstr>Symbol</vt:lpstr>
      <vt:lpstr>System Font Regular</vt:lpstr>
      <vt:lpstr>Wingdings</vt:lpstr>
      <vt:lpstr>Office Theme</vt:lpstr>
      <vt:lpstr>Customer Success 2019 </vt:lpstr>
      <vt:lpstr>Office Theme</vt:lpstr>
      <vt:lpstr>1_office theme</vt:lpstr>
      <vt:lpstr>Customer Success 2019 </vt:lpstr>
      <vt:lpstr>Dynamics 365</vt:lpstr>
      <vt:lpstr>Enterprise Scale Workshop</vt:lpstr>
      <vt:lpstr>2_Office Theme</vt:lpstr>
      <vt:lpstr>6-51046_Customer Success Onboarding Boot Camp Template</vt:lpstr>
      <vt:lpstr>3_Office Theme</vt:lpstr>
      <vt:lpstr>Dynamics 365</vt:lpstr>
      <vt:lpstr>4_Office Theme</vt:lpstr>
      <vt:lpstr>1_5-50113_Microsoft_Ready_Light_Template</vt:lpstr>
      <vt:lpstr>1_7-30269_Server &amp; Tools Business_16x9</vt:lpstr>
      <vt:lpstr>Azure 1</vt:lpstr>
      <vt:lpstr>1_Azure 1</vt:lpstr>
      <vt:lpstr>2_Azure 1</vt:lpstr>
      <vt:lpstr>1_Black Template</vt:lpstr>
      <vt:lpstr>Black Template</vt:lpstr>
      <vt:lpstr>Dynamics 365</vt:lpstr>
      <vt:lpstr>MSVID_Dark_Cyan_16x9_2012-08-18</vt:lpstr>
      <vt:lpstr>4_9-51052_Microsoft_Inspire_Template_Dark</vt:lpstr>
      <vt:lpstr>SPI_Brand_Theme</vt:lpstr>
      <vt:lpstr>Azure PPT Template - 2018</vt:lpstr>
      <vt:lpstr>Office Theme</vt:lpstr>
      <vt:lpstr>think-cell Slide</vt:lpstr>
      <vt:lpstr>Enterprise-Scale Landing Zones Getting ready to deploy workloads on Azure</vt:lpstr>
      <vt:lpstr>Agenda</vt:lpstr>
      <vt:lpstr>Enterprise-scale?</vt:lpstr>
      <vt:lpstr>Architecture Composition</vt:lpstr>
      <vt:lpstr>Landing Zones  The principal purpose of a Landing Zone is to ensure that when an application lands on Azure, the required plumbing is already in place, providing greater agility and compliance with enterprise security and governance requirements</vt:lpstr>
      <vt:lpstr>Enterprise-scale design principles</vt:lpstr>
      <vt:lpstr>Critical design areas</vt:lpstr>
      <vt:lpstr>Critical design areas</vt:lpstr>
      <vt:lpstr>Azure Billing Offers and Azure AD Tenants  </vt:lpstr>
      <vt:lpstr>Prezentacja programu PowerPoint</vt:lpstr>
      <vt:lpstr>Azure AD Tenants</vt:lpstr>
      <vt:lpstr>Plan for Enterprise Agreement Enrolment   </vt:lpstr>
      <vt:lpstr>Enterprise Agreement Enrolment Roles   </vt:lpstr>
      <vt:lpstr>Prezentacja programu PowerPoint</vt:lpstr>
      <vt:lpstr>Prezentacja programu PowerPoint</vt:lpstr>
      <vt:lpstr>Enterprise Enrolment</vt:lpstr>
      <vt:lpstr>Enterprise Enrolment</vt:lpstr>
      <vt:lpstr>Enterprise Enrolment</vt:lpstr>
      <vt:lpstr>Questions?</vt:lpstr>
      <vt:lpstr>Critical design areas</vt:lpstr>
      <vt:lpstr>Identity and Access  Management  Use Cases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Identity &amp; Access Management</vt:lpstr>
      <vt:lpstr>Identity &amp; Access Management</vt:lpstr>
      <vt:lpstr>Identity &amp; Access Management</vt:lpstr>
      <vt:lpstr>Identity &amp; Access Management</vt:lpstr>
      <vt:lpstr>Create custom RBAC Roles only when necessary</vt:lpstr>
      <vt:lpstr>Identity &amp; Access Management</vt:lpstr>
      <vt:lpstr>Identity &amp; Access Management</vt:lpstr>
      <vt:lpstr>Identity &amp; Access Management</vt:lpstr>
      <vt:lpstr>Identity &amp; Access Management</vt:lpstr>
      <vt:lpstr>Identity &amp; Access Management</vt:lpstr>
      <vt:lpstr>Identity &amp; Access Management</vt:lpstr>
      <vt:lpstr>Critical design areas</vt:lpstr>
      <vt:lpstr>Architecture Composition</vt:lpstr>
      <vt:lpstr>Prezentacja programu PowerPoint</vt:lpstr>
      <vt:lpstr>Management Group &amp; Subscription Organization </vt:lpstr>
      <vt:lpstr>Prezentacja programu PowerPoint</vt:lpstr>
      <vt:lpstr>Management Group &amp; Subscription Organization </vt:lpstr>
      <vt:lpstr>Prezentacja programu PowerPoint</vt:lpstr>
      <vt:lpstr>Management Group &amp; Subscription Organization </vt:lpstr>
      <vt:lpstr>Prezentacja programu PowerPoint</vt:lpstr>
      <vt:lpstr>Management Group &amp; Subscription Organization </vt:lpstr>
      <vt:lpstr>Prezentacja programu PowerPoint</vt:lpstr>
      <vt:lpstr>Management Group &amp; Subscription Organization </vt:lpstr>
      <vt:lpstr>ESLZ Example:</vt:lpstr>
      <vt:lpstr>Custom draft:</vt:lpstr>
      <vt:lpstr>Management Group &amp; Subscription Organization </vt:lpstr>
      <vt:lpstr>Critical design areas</vt:lpstr>
      <vt:lpstr>Network Topology &amp; Connectivity </vt:lpstr>
      <vt:lpstr>Prezentacja programu PowerPoint</vt:lpstr>
      <vt:lpstr>Prezentacja programu PowerPoint</vt:lpstr>
      <vt:lpstr>Network Topology &amp; Connectivity </vt:lpstr>
      <vt:lpstr>Prezentacja programu PowerPoint</vt:lpstr>
      <vt:lpstr>Network Topology &amp; Connectivity </vt:lpstr>
      <vt:lpstr>Network Topology &amp; Connectivity </vt:lpstr>
      <vt:lpstr>Prezentacja programu PowerPoint</vt:lpstr>
      <vt:lpstr>Network Topology &amp; Connectivity </vt:lpstr>
      <vt:lpstr>Prezentacja programu PowerPoint</vt:lpstr>
      <vt:lpstr>Network Topology &amp; Connectivity </vt:lpstr>
      <vt:lpstr>Network Topology &amp; Connectivity </vt:lpstr>
      <vt:lpstr>Prezentacja programu PowerPoint</vt:lpstr>
      <vt:lpstr>Network Topology &amp; Connectivity </vt:lpstr>
      <vt:lpstr>Prezentacja programu PowerPoint</vt:lpstr>
      <vt:lpstr>Network Topology &amp; Connectivity </vt:lpstr>
      <vt:lpstr>Prezentacja programu PowerPoint</vt:lpstr>
      <vt:lpstr>Network Topology &amp; Connectivity </vt:lpstr>
      <vt:lpstr>Prezentacja programu PowerPoint</vt:lpstr>
      <vt:lpstr>Network Topology &amp; Connectivity </vt:lpstr>
      <vt:lpstr>Prezentacja programu PowerPoint</vt:lpstr>
      <vt:lpstr>Network Topology &amp; Connectivity </vt:lpstr>
      <vt:lpstr>Network Topology &amp; Connectivity </vt:lpstr>
      <vt:lpstr>Critical design areas</vt:lpstr>
      <vt:lpstr>Technology</vt:lpstr>
      <vt:lpstr>Azure security technology and services</vt:lpstr>
      <vt:lpstr>Stay ahead of attackers with a unified SecOps experience</vt:lpstr>
      <vt:lpstr>Gain insights across your entire enterprise</vt:lpstr>
      <vt:lpstr>Protect cloud and hybrid workloads from threats</vt:lpstr>
      <vt:lpstr>Azure confidential computing (ACC)</vt:lpstr>
      <vt:lpstr>Build secure apps from the start</vt:lpstr>
      <vt:lpstr>Importance of security Benchmarks </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Critical design areas</vt:lpstr>
      <vt:lpstr>Prezentacja programu PowerPoint</vt:lpstr>
      <vt:lpstr>Adopting GitHub</vt:lpstr>
      <vt:lpstr>Modern application pattern</vt:lpstr>
      <vt:lpstr>Azure DevOps Capabilities Not Yet Available in GitHub</vt:lpstr>
      <vt:lpstr>Terraform</vt:lpstr>
      <vt:lpstr>Prezentacja programu PowerPoint</vt:lpstr>
      <vt:lpstr>Why do we care ?</vt:lpstr>
      <vt:lpstr>Prezentacja programu PowerPoint</vt:lpstr>
      <vt:lpstr>Prezentacja programu PowerPoint</vt:lpstr>
      <vt:lpstr>Prezentacja programu PowerPoint</vt:lpstr>
      <vt:lpstr>Prezentacja programu PowerPoint</vt:lpstr>
      <vt:lpstr>Critical design areas</vt:lpstr>
      <vt:lpstr>Azure Monitor scenarios</vt:lpstr>
      <vt:lpstr>Azure Monitor</vt:lpstr>
      <vt:lpstr>Prezentacja programu PowerPoint</vt:lpstr>
      <vt:lpstr>Prezentacja programu PowerPoint</vt:lpstr>
      <vt:lpstr>Ensuring monitoring at scale</vt:lpstr>
      <vt:lpstr>Prezentacja programu PowerPoint</vt:lpstr>
      <vt:lpstr>Prezentacja programu PowerPoint</vt:lpstr>
      <vt:lpstr>Management &amp; Monitoring </vt:lpstr>
      <vt:lpstr>Management &amp; Monitoring </vt:lpstr>
      <vt:lpstr>Management &amp; Monitoring </vt:lpstr>
      <vt:lpstr>Prezentacja programu PowerPoint</vt:lpstr>
      <vt:lpstr>Management &amp; Monitoring </vt:lpstr>
      <vt:lpstr>Critical design areas</vt:lpstr>
      <vt:lpstr>Prezentacja programu PowerPoint</vt:lpstr>
      <vt:lpstr>Business Continuity &amp; Disaster Recovery </vt:lpstr>
      <vt:lpstr>Business Continuity &amp; Disaster Recovery </vt:lpstr>
      <vt:lpstr>Resources</vt:lpstr>
      <vt:lpstr>Questions?  Next steps?</vt:lpstr>
      <vt:lpstr>Thank You</vt:lpstr>
      <vt:lpstr>Appendix</vt:lpstr>
      <vt:lpstr>Why to use multiple tenants?   </vt:lpstr>
      <vt:lpstr>Scenario for multiple tenants   </vt:lpstr>
      <vt:lpstr>Constraints of multiple tenants   </vt:lpstr>
      <vt:lpstr>Properties of an Azure Active Directory B2B  collaboration user    </vt:lpstr>
      <vt:lpstr>Authentication flow for external  Azure AD users    </vt:lpstr>
      <vt:lpstr>Azure AD Connect Components</vt:lpstr>
      <vt:lpstr>At glance comparison</vt:lpstr>
      <vt:lpstr>Limitations of Hybrid Join</vt:lpstr>
      <vt:lpstr>Considerations for Hybrid Azure AD join</vt:lpstr>
      <vt:lpstr>Limitations of AADJ</vt:lpstr>
      <vt:lpstr>Consideration for Azure AD join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Enterprise-Scale Landing Zones Getting ready to deploy workloads on Azure</dc:title>
  <dc:creator>Alvar Torres</dc:creator>
  <cp:lastModifiedBy>myUser</cp:lastModifiedBy>
  <cp:revision>3</cp:revision>
  <dcterms:created xsi:type="dcterms:W3CDTF">2021-01-28T14:33:47Z</dcterms:created>
  <dcterms:modified xsi:type="dcterms:W3CDTF">2023-09-08T15:08:00Z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0x01010073A075A8A6A2824F9269C7438EF96DEA</vt:lpwstr>
  </property>
  <property fmtid="{D5CDD505-2E9C-101B-9397-08002B2CF9AE}" pid="3" name="MediaServiceImageTags">
    <vt:lpwstr/>
  </property>
</Properties>
</file>